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0693400" cy="7594600"/>
  <p:notesSz cx="10693400" cy="7594600"/>
  <p:defaultTextStyle>
    <a:defPPr algn="r" rtl="1">
      <a:defRPr lang="ar-MA"/>
    </a:defPPr>
    <a:lvl1pPr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811" autoAdjust="0"/>
    <p:restoredTop sz="95020" autoAdjust="0"/>
  </p:normalViewPr>
  <p:slideViewPr>
    <p:cSldViewPr>
      <p:cViewPr>
        <p:scale>
          <a:sx n="150" d="100"/>
          <a:sy n="150" d="100"/>
        </p:scale>
        <p:origin x="288" y="-23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354326"/>
            <a:ext cx="9094788" cy="159486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52976"/>
            <a:ext cx="7489825" cy="189865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2B63FAF0-FC40-4B18-8EBA-9134393C73A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E5C0DE3A-3B8B-4383-A84D-E6BBD1379C42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063EE1B-6178-495B-AD5F-4C09907D291F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9EC7D5E7-BCEF-41DB-9CB8-7922DFB77D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901330F-370E-49BD-AA79-8B023760C8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67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B61D7895-E835-4978-B367-9FBA7D5FD5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9E29197B-D5DC-4873-9829-6616F692F832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0D39AE2F-CE4F-4EE4-A4E2-9671CABAD79D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1741C59D-71C4-4073-886D-8434C64791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5A5A5F3F-A19F-4932-8975-9FBBC0E55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762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987" y="1746758"/>
            <a:ext cx="4654391" cy="501243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10371" y="1746758"/>
            <a:ext cx="4654391" cy="501243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7C57B688-8EA4-42D3-B851-20918658EC4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6" name="Holder 5">
            <a:extLst>
              <a:ext uri="{FF2B5EF4-FFF2-40B4-BE49-F238E27FC236}">
                <a16:creationId xmlns:a16="http://schemas.microsoft.com/office/drawing/2014/main" id="{5CEEE92D-67B0-40A9-BE29-2021C6939673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CD0B540-9785-4630-845C-4C1C506701B9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7" name="Holder 6">
            <a:extLst>
              <a:ext uri="{FF2B5EF4-FFF2-40B4-BE49-F238E27FC236}">
                <a16:creationId xmlns:a16="http://schemas.microsoft.com/office/drawing/2014/main" id="{08B0A4D2-E0B1-4DA5-961C-956943BA4B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2CC60C4-6E36-4165-BB4E-08B4636E64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677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4">
            <a:extLst>
              <a:ext uri="{FF2B5EF4-FFF2-40B4-BE49-F238E27FC236}">
                <a16:creationId xmlns:a16="http://schemas.microsoft.com/office/drawing/2014/main" id="{635112A3-A524-4075-92D3-974DA70BBA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4" name="Holder 5">
            <a:extLst>
              <a:ext uri="{FF2B5EF4-FFF2-40B4-BE49-F238E27FC236}">
                <a16:creationId xmlns:a16="http://schemas.microsoft.com/office/drawing/2014/main" id="{BAA6E568-F066-4618-929A-621258CA23B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5E30348F-76F7-4993-B646-69E25D1874D1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5" name="Holder 6">
            <a:extLst>
              <a:ext uri="{FF2B5EF4-FFF2-40B4-BE49-F238E27FC236}">
                <a16:creationId xmlns:a16="http://schemas.microsoft.com/office/drawing/2014/main" id="{120C0270-4F2D-4B80-AADA-37152AF942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8B695C2F-613C-4C6B-BB37-41AF274C2C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85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>
            <a:extLst>
              <a:ext uri="{FF2B5EF4-FFF2-40B4-BE49-F238E27FC236}">
                <a16:creationId xmlns:a16="http://schemas.microsoft.com/office/drawing/2014/main" id="{3AEFA942-5279-41FD-BB6D-70847478E1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3" name="Holder 5">
            <a:extLst>
              <a:ext uri="{FF2B5EF4-FFF2-40B4-BE49-F238E27FC236}">
                <a16:creationId xmlns:a16="http://schemas.microsoft.com/office/drawing/2014/main" id="{B342FA79-65DB-4AF7-977D-5A4D09F0F7D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7887F6F-5330-49A6-883F-8BFCCA73534A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4" name="Holder 6">
            <a:extLst>
              <a:ext uri="{FF2B5EF4-FFF2-40B4-BE49-F238E27FC236}">
                <a16:creationId xmlns:a16="http://schemas.microsoft.com/office/drawing/2014/main" id="{38CD1DA3-3D1F-4867-8D13-CC2B4E44DF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46F5FF3-7EC4-46AE-8479-7E5C6847CA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69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>
            <a:extLst>
              <a:ext uri="{FF2B5EF4-FFF2-40B4-BE49-F238E27FC236}">
                <a16:creationId xmlns:a16="http://schemas.microsoft.com/office/drawing/2014/main" id="{BFB400C5-AAA1-4A53-A5E2-606CBD799CB2}"/>
              </a:ext>
            </a:extLst>
          </p:cNvPr>
          <p:cNvSpPr>
            <a:spLocks/>
          </p:cNvSpPr>
          <p:nvPr/>
        </p:nvSpPr>
        <p:spPr bwMode="auto">
          <a:xfrm>
            <a:off x="228600" y="212725"/>
            <a:ext cx="10242550" cy="6142038"/>
          </a:xfrm>
          <a:custGeom>
            <a:avLst/>
            <a:gdLst>
              <a:gd name="T0" fmla="*/ 10241292 w 10241915"/>
              <a:gd name="T1" fmla="*/ 0 h 6141720"/>
              <a:gd name="T2" fmla="*/ 0 w 10241915"/>
              <a:gd name="T3" fmla="*/ 0 h 6141720"/>
              <a:gd name="T4" fmla="*/ 0 w 10241915"/>
              <a:gd name="T5" fmla="*/ 6141720 h 6141720"/>
              <a:gd name="T6" fmla="*/ 10241292 w 10241915"/>
              <a:gd name="T7" fmla="*/ 6141720 h 6141720"/>
              <a:gd name="T8" fmla="*/ 10241292 w 10241915"/>
              <a:gd name="T9" fmla="*/ 0 h 614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41915" h="6141720">
                <a:moveTo>
                  <a:pt x="10241292" y="0"/>
                </a:moveTo>
                <a:lnTo>
                  <a:pt x="0" y="0"/>
                </a:lnTo>
                <a:lnTo>
                  <a:pt x="0" y="6141720"/>
                </a:lnTo>
                <a:lnTo>
                  <a:pt x="10241292" y="6141720"/>
                </a:lnTo>
                <a:lnTo>
                  <a:pt x="10241292" y="0"/>
                </a:lnTo>
                <a:close/>
              </a:path>
            </a:pathLst>
          </a:custGeom>
          <a:solidFill>
            <a:srgbClr val="E7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7" name="bg object 17">
            <a:extLst>
              <a:ext uri="{FF2B5EF4-FFF2-40B4-BE49-F238E27FC236}">
                <a16:creationId xmlns:a16="http://schemas.microsoft.com/office/drawing/2014/main" id="{B672BA92-BB3F-41EE-98A7-D078FADD9B35}"/>
              </a:ext>
            </a:extLst>
          </p:cNvPr>
          <p:cNvSpPr>
            <a:spLocks/>
          </p:cNvSpPr>
          <p:nvPr/>
        </p:nvSpPr>
        <p:spPr bwMode="auto">
          <a:xfrm>
            <a:off x="2830513" y="3867150"/>
            <a:ext cx="2106612" cy="1928813"/>
          </a:xfrm>
          <a:custGeom>
            <a:avLst/>
            <a:gdLst>
              <a:gd name="T0" fmla="*/ 2107565 w 2107565"/>
              <a:gd name="T1" fmla="*/ 0 h 1929129"/>
              <a:gd name="T2" fmla="*/ 0 w 2107565"/>
              <a:gd name="T3" fmla="*/ 0 h 1929129"/>
              <a:gd name="T4" fmla="*/ 0 w 2107565"/>
              <a:gd name="T5" fmla="*/ 1929028 h 1929129"/>
              <a:gd name="T6" fmla="*/ 2107565 w 2107565"/>
              <a:gd name="T7" fmla="*/ 1929028 h 1929129"/>
              <a:gd name="T8" fmla="*/ 2107565 w 2107565"/>
              <a:gd name="T9" fmla="*/ 0 h 1929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7565" h="1929129">
                <a:moveTo>
                  <a:pt x="2107565" y="0"/>
                </a:moveTo>
                <a:lnTo>
                  <a:pt x="0" y="0"/>
                </a:lnTo>
                <a:lnTo>
                  <a:pt x="0" y="1929028"/>
                </a:lnTo>
                <a:lnTo>
                  <a:pt x="2107565" y="1929028"/>
                </a:lnTo>
                <a:lnTo>
                  <a:pt x="21075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pic>
        <p:nvPicPr>
          <p:cNvPr id="1028" name="bg object 18">
            <a:extLst>
              <a:ext uri="{FF2B5EF4-FFF2-40B4-BE49-F238E27FC236}">
                <a16:creationId xmlns:a16="http://schemas.microsoft.com/office/drawing/2014/main" id="{528212E9-123D-4874-B6CB-B86DB75C9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3" y="3867150"/>
            <a:ext cx="2106612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bg object 19">
            <a:extLst>
              <a:ext uri="{FF2B5EF4-FFF2-40B4-BE49-F238E27FC236}">
                <a16:creationId xmlns:a16="http://schemas.microsoft.com/office/drawing/2014/main" id="{9C9F21A6-8CEC-43EC-AB21-2624AC7057DD}"/>
              </a:ext>
            </a:extLst>
          </p:cNvPr>
          <p:cNvSpPr>
            <a:spLocks/>
          </p:cNvSpPr>
          <p:nvPr/>
        </p:nvSpPr>
        <p:spPr bwMode="auto">
          <a:xfrm>
            <a:off x="2830513" y="3867150"/>
            <a:ext cx="2106612" cy="1928813"/>
          </a:xfrm>
          <a:custGeom>
            <a:avLst/>
            <a:gdLst>
              <a:gd name="T0" fmla="*/ 0 w 2107565"/>
              <a:gd name="T1" fmla="*/ 1929028 h 1929129"/>
              <a:gd name="T2" fmla="*/ 2107565 w 2107565"/>
              <a:gd name="T3" fmla="*/ 1929028 h 1929129"/>
              <a:gd name="T4" fmla="*/ 2107565 w 2107565"/>
              <a:gd name="T5" fmla="*/ 0 h 1929129"/>
              <a:gd name="T6" fmla="*/ 0 w 2107565"/>
              <a:gd name="T7" fmla="*/ 0 h 1929129"/>
              <a:gd name="T8" fmla="*/ 0 w 2107565"/>
              <a:gd name="T9" fmla="*/ 1929028 h 1929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7565" h="1929129">
                <a:moveTo>
                  <a:pt x="0" y="1929028"/>
                </a:moveTo>
                <a:lnTo>
                  <a:pt x="2107565" y="1929028"/>
                </a:lnTo>
                <a:lnTo>
                  <a:pt x="2107565" y="0"/>
                </a:lnTo>
                <a:lnTo>
                  <a:pt x="0" y="0"/>
                </a:lnTo>
                <a:lnTo>
                  <a:pt x="0" y="1929028"/>
                </a:lnTo>
                <a:close/>
              </a:path>
            </a:pathLst>
          </a:custGeom>
          <a:noFill/>
          <a:ln w="6350">
            <a:solidFill>
              <a:srgbClr val="231F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" name="Holder 2">
            <a:extLst>
              <a:ext uri="{FF2B5EF4-FFF2-40B4-BE49-F238E27FC236}">
                <a16:creationId xmlns:a16="http://schemas.microsoft.com/office/drawing/2014/main" id="{4BE1F9A7-5C2D-4926-A03D-3D8B44ED3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900" y="244475"/>
            <a:ext cx="5695950" cy="38735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1031" name="Holder 3">
            <a:extLst>
              <a:ext uri="{FF2B5EF4-FFF2-40B4-BE49-F238E27FC236}">
                <a16:creationId xmlns:a16="http://schemas.microsoft.com/office/drawing/2014/main" id="{ABB45D12-65E9-425F-9F40-5E5E5E806A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46250"/>
            <a:ext cx="9629775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32" name="Holder 4">
            <a:extLst>
              <a:ext uri="{FF2B5EF4-FFF2-40B4-BE49-F238E27FC236}">
                <a16:creationId xmlns:a16="http://schemas.microsoft.com/office/drawing/2014/main" id="{1D2E1409-3C03-4AAD-BAB1-0BE99EE333EC}"/>
              </a:ext>
            </a:extLst>
          </p:cNvPr>
          <p:cNvSpPr>
            <a:spLocks noGrp="1" noChangeArrowheads="1"/>
          </p:cNvSpPr>
          <p:nvPr>
            <p:ph type="ftr" sz="quarter" idx="5"/>
          </p:nvPr>
        </p:nvSpPr>
        <p:spPr bwMode="auto">
          <a:xfrm>
            <a:off x="3638550" y="7062788"/>
            <a:ext cx="342265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ct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endParaRPr lang="en-US" altLang="en-US"/>
          </a:p>
        </p:txBody>
      </p:sp>
      <p:sp>
        <p:nvSpPr>
          <p:cNvPr id="1033" name="Holder 5">
            <a:extLst>
              <a:ext uri="{FF2B5EF4-FFF2-40B4-BE49-F238E27FC236}">
                <a16:creationId xmlns:a16="http://schemas.microsoft.com/office/drawing/2014/main" id="{045CDC49-4FD3-4E16-A271-7B0A432C6E6E}"/>
              </a:ext>
            </a:extLst>
          </p:cNvPr>
          <p:cNvSpPr>
            <a:spLocks noGrp="1" noChangeArrowheads="1"/>
          </p:cNvSpPr>
          <p:nvPr>
            <p:ph type="dt" sz="half" idx="6"/>
          </p:nvPr>
        </p:nvSpPr>
        <p:spPr bwMode="auto">
          <a:xfrm>
            <a:off x="534988" y="7062788"/>
            <a:ext cx="24606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C9773DB5-BC82-4E07-9352-3594E0D23D56}" type="datetimeFigureOut">
              <a:rPr lang="en-US" altLang="en-US"/>
              <a:pPr rtl="1"/>
              <a:t>10/12/2023</a:t>
            </a:fld>
            <a:endParaRPr lang="en-US" altLang="en-US"/>
          </a:p>
        </p:txBody>
      </p:sp>
      <p:sp>
        <p:nvSpPr>
          <p:cNvPr id="1034" name="Holder 6">
            <a:extLst>
              <a:ext uri="{FF2B5EF4-FFF2-40B4-BE49-F238E27FC236}">
                <a16:creationId xmlns:a16="http://schemas.microsoft.com/office/drawing/2014/main" id="{ADF01719-09AC-48AC-8604-1AC86FF2AAEE}"/>
              </a:ext>
            </a:extLst>
          </p:cNvPr>
          <p:cNvSpPr>
            <a:spLocks noGrp="1" noChangeArrowheads="1"/>
          </p:cNvSpPr>
          <p:nvPr>
            <p:ph type="sldNum" sz="quarter" idx="7"/>
          </p:nvPr>
        </p:nvSpPr>
        <p:spPr bwMode="auto">
          <a:xfrm>
            <a:off x="7704138" y="7062788"/>
            <a:ext cx="24606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8212B9A1-35D4-41FB-8A6A-67D684104C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54" Type="http://schemas.openxmlformats.org/officeDocument/2006/relationships/image" Target="../media/image54.png"/><Relationship Id="rId62" Type="http://schemas.openxmlformats.org/officeDocument/2006/relationships/image" Target="../media/image62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49" Type="http://schemas.openxmlformats.org/officeDocument/2006/relationships/image" Target="../media/image49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02A8704-F8C1-41D5-9745-DFDBB295E44C}"/>
              </a:ext>
            </a:extLst>
          </p:cNvPr>
          <p:cNvSpPr txBox="1"/>
          <p:nvPr/>
        </p:nvSpPr>
        <p:spPr>
          <a:xfrm rot="21540000">
            <a:off x="3001963" y="4455462"/>
            <a:ext cx="749300" cy="134652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محلول</a:t>
            </a:r>
            <a:endParaRPr sz="10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8A7DE7A-6546-4293-87EF-EDB81F1FC3B6}"/>
              </a:ext>
            </a:extLst>
          </p:cNvPr>
          <p:cNvSpPr txBox="1"/>
          <p:nvPr/>
        </p:nvSpPr>
        <p:spPr>
          <a:xfrm rot="21540000">
            <a:off x="3121025" y="4548505"/>
            <a:ext cx="515938" cy="262892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 spc="-3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كلور خفيف (0.05%)</a:t>
            </a:r>
            <a:endParaRPr sz="10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C951658-D8EE-4A12-B4C9-D3D64DF89290}"/>
              </a:ext>
            </a:extLst>
          </p:cNvPr>
          <p:cNvSpPr txBox="1"/>
          <p:nvPr/>
        </p:nvSpPr>
        <p:spPr>
          <a:xfrm rot="21540000">
            <a:off x="3092450" y="4769787"/>
            <a:ext cx="579438" cy="134652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 spc="-12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-</a:t>
            </a:r>
            <a:endParaRPr sz="10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CA5E0A5-1101-4739-BCA7-B124268E4B3F}"/>
              </a:ext>
            </a:extLst>
          </p:cNvPr>
          <p:cNvSpPr txBox="1"/>
          <p:nvPr/>
        </p:nvSpPr>
        <p:spPr>
          <a:xfrm rot="21540000">
            <a:off x="2959100" y="4911561"/>
            <a:ext cx="849313" cy="165430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غسل اليدين</a:t>
            </a:r>
            <a:endParaRPr sz="10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54" name="object 6">
            <a:extLst>
              <a:ext uri="{FF2B5EF4-FFF2-40B4-BE49-F238E27FC236}">
                <a16:creationId xmlns:a16="http://schemas.microsoft.com/office/drawing/2014/main" id="{7DDD35BF-FDA2-4634-8378-54576E657D97}"/>
              </a:ext>
            </a:extLst>
          </p:cNvPr>
          <p:cNvGrpSpPr>
            <a:grpSpLocks/>
          </p:cNvGrpSpPr>
          <p:nvPr/>
        </p:nvGrpSpPr>
        <p:grpSpPr bwMode="auto">
          <a:xfrm>
            <a:off x="7974013" y="6445250"/>
            <a:ext cx="2495550" cy="917575"/>
            <a:chOff x="7973974" y="6446037"/>
            <a:chExt cx="2495550" cy="916305"/>
          </a:xfrm>
        </p:grpSpPr>
        <p:sp>
          <p:nvSpPr>
            <p:cNvPr id="2439" name="object 7">
              <a:extLst>
                <a:ext uri="{FF2B5EF4-FFF2-40B4-BE49-F238E27FC236}">
                  <a16:creationId xmlns:a16="http://schemas.microsoft.com/office/drawing/2014/main" id="{74EFEA96-BDE5-4696-8710-7F5AACDB1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3974" y="6446037"/>
              <a:ext cx="2495550" cy="916305"/>
            </a:xfrm>
            <a:custGeom>
              <a:avLst/>
              <a:gdLst>
                <a:gd name="T0" fmla="*/ 2495194 w 2495550"/>
                <a:gd name="T1" fmla="*/ 0 h 916304"/>
                <a:gd name="T2" fmla="*/ 0 w 2495550"/>
                <a:gd name="T3" fmla="*/ 0 h 916304"/>
                <a:gd name="T4" fmla="*/ 0 w 2495550"/>
                <a:gd name="T5" fmla="*/ 916203 h 916304"/>
                <a:gd name="T6" fmla="*/ 2495194 w 2495550"/>
                <a:gd name="T7" fmla="*/ 916203 h 916304"/>
                <a:gd name="T8" fmla="*/ 2495194 w 2495550"/>
                <a:gd name="T9" fmla="*/ 0 h 916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5550" h="916304">
                  <a:moveTo>
                    <a:pt x="2495194" y="0"/>
                  </a:moveTo>
                  <a:lnTo>
                    <a:pt x="0" y="0"/>
                  </a:lnTo>
                  <a:lnTo>
                    <a:pt x="0" y="916203"/>
                  </a:lnTo>
                  <a:lnTo>
                    <a:pt x="2495194" y="916203"/>
                  </a:lnTo>
                  <a:lnTo>
                    <a:pt x="2495194" y="0"/>
                  </a:lnTo>
                  <a:close/>
                </a:path>
              </a:pathLst>
            </a:custGeom>
            <a:solidFill>
              <a:srgbClr val="F8E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40" name="object 8">
              <a:extLst>
                <a:ext uri="{FF2B5EF4-FFF2-40B4-BE49-F238E27FC236}">
                  <a16:creationId xmlns:a16="http://schemas.microsoft.com/office/drawing/2014/main" id="{168FC96F-D39D-4E71-9C78-507C870E9E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5659" y="6621462"/>
              <a:ext cx="78148" cy="47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41" name="object 9">
              <a:extLst>
                <a:ext uri="{FF2B5EF4-FFF2-40B4-BE49-F238E27FC236}">
                  <a16:creationId xmlns:a16="http://schemas.microsoft.com/office/drawing/2014/main" id="{058DC328-BEB1-40D7-845B-F4CEA10A87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7651" y="6684583"/>
              <a:ext cx="1473" cy="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42" name="object 10">
              <a:extLst>
                <a:ext uri="{FF2B5EF4-FFF2-40B4-BE49-F238E27FC236}">
                  <a16:creationId xmlns:a16="http://schemas.microsoft.com/office/drawing/2014/main" id="{206814E8-716C-4255-8A88-4703B5DF9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8667" y="6622521"/>
              <a:ext cx="27940" cy="34925"/>
            </a:xfrm>
            <a:custGeom>
              <a:avLst/>
              <a:gdLst>
                <a:gd name="T0" fmla="*/ 11696 w 27940"/>
                <a:gd name="T1" fmla="*/ 12522 h 34925"/>
                <a:gd name="T2" fmla="*/ 9982 w 27940"/>
                <a:gd name="T3" fmla="*/ 17983 h 34925"/>
                <a:gd name="T4" fmla="*/ 3898 w 27940"/>
                <a:gd name="T5" fmla="*/ 23228 h 34925"/>
                <a:gd name="T6" fmla="*/ 63 w 27940"/>
                <a:gd name="T7" fmla="*/ 26987 h 34925"/>
                <a:gd name="T8" fmla="*/ 1104 w 27940"/>
                <a:gd name="T9" fmla="*/ 27711 h 34925"/>
                <a:gd name="T10" fmla="*/ 4089 w 27940"/>
                <a:gd name="T11" fmla="*/ 28854 h 34925"/>
                <a:gd name="T12" fmla="*/ 5067 w 27940"/>
                <a:gd name="T13" fmla="*/ 34328 h 34925"/>
                <a:gd name="T14" fmla="*/ 9906 w 27940"/>
                <a:gd name="T15" fmla="*/ 33896 h 34925"/>
                <a:gd name="T16" fmla="*/ 13550 w 27940"/>
                <a:gd name="T17" fmla="*/ 31750 h 34925"/>
                <a:gd name="T18" fmla="*/ 15240 w 27940"/>
                <a:gd name="T19" fmla="*/ 30632 h 34925"/>
                <a:gd name="T20" fmla="*/ 18539 w 27940"/>
                <a:gd name="T21" fmla="*/ 30340 h 34925"/>
                <a:gd name="T22" fmla="*/ 21515 w 27940"/>
                <a:gd name="T23" fmla="*/ 27711 h 34925"/>
                <a:gd name="T24" fmla="*/ 24676 w 27940"/>
                <a:gd name="T25" fmla="*/ 24244 h 34925"/>
                <a:gd name="T26" fmla="*/ 24231 w 27940"/>
                <a:gd name="T27" fmla="*/ 22059 h 34925"/>
                <a:gd name="T28" fmla="*/ 25815 w 27940"/>
                <a:gd name="T29" fmla="*/ 17983 h 34925"/>
                <a:gd name="T30" fmla="*/ 14363 w 27940"/>
                <a:gd name="T31" fmla="*/ 14617 h 34925"/>
                <a:gd name="T32" fmla="*/ 12141 w 27940"/>
                <a:gd name="T33" fmla="*/ 12306 h 34925"/>
                <a:gd name="T34" fmla="*/ 11192 w 27940"/>
                <a:gd name="T35" fmla="*/ 11226 h 34925"/>
                <a:gd name="T36" fmla="*/ 15773 w 27940"/>
                <a:gd name="T37" fmla="*/ 30340 h 34925"/>
                <a:gd name="T38" fmla="*/ 17246 w 27940"/>
                <a:gd name="T39" fmla="*/ 31445 h 34925"/>
                <a:gd name="T40" fmla="*/ 26898 w 27940"/>
                <a:gd name="T41" fmla="*/ 6324 h 34925"/>
                <a:gd name="T42" fmla="*/ 25196 w 27940"/>
                <a:gd name="T43" fmla="*/ 8432 h 34925"/>
                <a:gd name="T44" fmla="*/ 21221 w 27940"/>
                <a:gd name="T45" fmla="*/ 12407 h 34925"/>
                <a:gd name="T46" fmla="*/ 16713 w 27940"/>
                <a:gd name="T47" fmla="*/ 13982 h 34925"/>
                <a:gd name="T48" fmla="*/ 26059 w 27940"/>
                <a:gd name="T49" fmla="*/ 14617 h 34925"/>
                <a:gd name="T50" fmla="*/ 27009 w 27940"/>
                <a:gd name="T51" fmla="*/ 9982 h 34925"/>
                <a:gd name="T52" fmla="*/ 27495 w 27940"/>
                <a:gd name="T53" fmla="*/ 6426 h 34925"/>
                <a:gd name="T54" fmla="*/ 15328 w 27940"/>
                <a:gd name="T55" fmla="*/ 0 h 34925"/>
                <a:gd name="T56" fmla="*/ 6781 w 27940"/>
                <a:gd name="T57" fmla="*/ 6654 h 34925"/>
                <a:gd name="T58" fmla="*/ 5372 w 27940"/>
                <a:gd name="T59" fmla="*/ 8191 h 34925"/>
                <a:gd name="T60" fmla="*/ 9512 w 27940"/>
                <a:gd name="T61" fmla="*/ 9982 h 34925"/>
                <a:gd name="T62" fmla="*/ 9867 w 27940"/>
                <a:gd name="T63" fmla="*/ 8140 h 34925"/>
                <a:gd name="T64" fmla="*/ 13703 w 27940"/>
                <a:gd name="T65" fmla="*/ 3035 h 34925"/>
                <a:gd name="T66" fmla="*/ 15201 w 27940"/>
                <a:gd name="T67" fmla="*/ 1663 h 34925"/>
                <a:gd name="T68" fmla="*/ 15773 w 27940"/>
                <a:gd name="T69" fmla="*/ 749 h 34925"/>
                <a:gd name="T70" fmla="*/ 15557 w 27940"/>
                <a:gd name="T71" fmla="*/ 38 h 34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940" h="34925">
                  <a:moveTo>
                    <a:pt x="11192" y="11226"/>
                  </a:moveTo>
                  <a:lnTo>
                    <a:pt x="11696" y="12522"/>
                  </a:lnTo>
                  <a:lnTo>
                    <a:pt x="11112" y="13703"/>
                  </a:lnTo>
                  <a:lnTo>
                    <a:pt x="9982" y="17983"/>
                  </a:lnTo>
                  <a:lnTo>
                    <a:pt x="8293" y="20002"/>
                  </a:lnTo>
                  <a:lnTo>
                    <a:pt x="3898" y="23228"/>
                  </a:lnTo>
                  <a:lnTo>
                    <a:pt x="2159" y="25057"/>
                  </a:lnTo>
                  <a:lnTo>
                    <a:pt x="63" y="26987"/>
                  </a:lnTo>
                  <a:lnTo>
                    <a:pt x="0" y="27330"/>
                  </a:lnTo>
                  <a:lnTo>
                    <a:pt x="1104" y="27711"/>
                  </a:lnTo>
                  <a:lnTo>
                    <a:pt x="1778" y="27851"/>
                  </a:lnTo>
                  <a:lnTo>
                    <a:pt x="4089" y="28854"/>
                  </a:lnTo>
                  <a:lnTo>
                    <a:pt x="5257" y="29997"/>
                  </a:lnTo>
                  <a:lnTo>
                    <a:pt x="5067" y="34328"/>
                  </a:lnTo>
                  <a:lnTo>
                    <a:pt x="5918" y="34632"/>
                  </a:lnTo>
                  <a:lnTo>
                    <a:pt x="9906" y="33896"/>
                  </a:lnTo>
                  <a:lnTo>
                    <a:pt x="11455" y="33159"/>
                  </a:lnTo>
                  <a:lnTo>
                    <a:pt x="13550" y="31750"/>
                  </a:lnTo>
                  <a:lnTo>
                    <a:pt x="14185" y="31280"/>
                  </a:lnTo>
                  <a:lnTo>
                    <a:pt x="15240" y="30632"/>
                  </a:lnTo>
                  <a:lnTo>
                    <a:pt x="15773" y="30340"/>
                  </a:lnTo>
                  <a:lnTo>
                    <a:pt x="18539" y="30340"/>
                  </a:lnTo>
                  <a:lnTo>
                    <a:pt x="19608" y="29425"/>
                  </a:lnTo>
                  <a:lnTo>
                    <a:pt x="21515" y="27711"/>
                  </a:lnTo>
                  <a:lnTo>
                    <a:pt x="24079" y="25234"/>
                  </a:lnTo>
                  <a:lnTo>
                    <a:pt x="24676" y="24244"/>
                  </a:lnTo>
                  <a:lnTo>
                    <a:pt x="24307" y="22529"/>
                  </a:lnTo>
                  <a:lnTo>
                    <a:pt x="24231" y="22059"/>
                  </a:lnTo>
                  <a:lnTo>
                    <a:pt x="25857" y="20180"/>
                  </a:lnTo>
                  <a:lnTo>
                    <a:pt x="25815" y="17983"/>
                  </a:lnTo>
                  <a:lnTo>
                    <a:pt x="26059" y="14617"/>
                  </a:lnTo>
                  <a:lnTo>
                    <a:pt x="14363" y="14617"/>
                  </a:lnTo>
                  <a:lnTo>
                    <a:pt x="13309" y="14274"/>
                  </a:lnTo>
                  <a:lnTo>
                    <a:pt x="12141" y="12306"/>
                  </a:lnTo>
                  <a:lnTo>
                    <a:pt x="11899" y="11557"/>
                  </a:lnTo>
                  <a:lnTo>
                    <a:pt x="11192" y="11226"/>
                  </a:lnTo>
                  <a:close/>
                </a:path>
                <a:path w="27940" h="34925">
                  <a:moveTo>
                    <a:pt x="18539" y="30340"/>
                  </a:moveTo>
                  <a:lnTo>
                    <a:pt x="15773" y="30340"/>
                  </a:lnTo>
                  <a:lnTo>
                    <a:pt x="16560" y="31813"/>
                  </a:lnTo>
                  <a:lnTo>
                    <a:pt x="17246" y="31445"/>
                  </a:lnTo>
                  <a:lnTo>
                    <a:pt x="18539" y="30340"/>
                  </a:lnTo>
                  <a:close/>
                </a:path>
                <a:path w="27940" h="34925">
                  <a:moveTo>
                    <a:pt x="26898" y="6324"/>
                  </a:moveTo>
                  <a:lnTo>
                    <a:pt x="26572" y="6426"/>
                  </a:lnTo>
                  <a:lnTo>
                    <a:pt x="25196" y="8432"/>
                  </a:lnTo>
                  <a:lnTo>
                    <a:pt x="22796" y="9156"/>
                  </a:lnTo>
                  <a:lnTo>
                    <a:pt x="21221" y="12407"/>
                  </a:lnTo>
                  <a:lnTo>
                    <a:pt x="19875" y="12966"/>
                  </a:lnTo>
                  <a:lnTo>
                    <a:pt x="16713" y="13982"/>
                  </a:lnTo>
                  <a:lnTo>
                    <a:pt x="14363" y="14617"/>
                  </a:lnTo>
                  <a:lnTo>
                    <a:pt x="26059" y="14617"/>
                  </a:lnTo>
                  <a:lnTo>
                    <a:pt x="26302" y="12966"/>
                  </a:lnTo>
                  <a:lnTo>
                    <a:pt x="27009" y="9982"/>
                  </a:lnTo>
                  <a:lnTo>
                    <a:pt x="27571" y="6794"/>
                  </a:lnTo>
                  <a:lnTo>
                    <a:pt x="27495" y="6426"/>
                  </a:lnTo>
                  <a:lnTo>
                    <a:pt x="26898" y="6324"/>
                  </a:lnTo>
                  <a:close/>
                </a:path>
                <a:path w="27940" h="34925">
                  <a:moveTo>
                    <a:pt x="15328" y="0"/>
                  </a:moveTo>
                  <a:lnTo>
                    <a:pt x="7874" y="5854"/>
                  </a:lnTo>
                  <a:lnTo>
                    <a:pt x="6781" y="6654"/>
                  </a:lnTo>
                  <a:lnTo>
                    <a:pt x="5486" y="7721"/>
                  </a:lnTo>
                  <a:lnTo>
                    <a:pt x="5372" y="8191"/>
                  </a:lnTo>
                  <a:lnTo>
                    <a:pt x="8101" y="8432"/>
                  </a:lnTo>
                  <a:lnTo>
                    <a:pt x="9512" y="9982"/>
                  </a:lnTo>
                  <a:lnTo>
                    <a:pt x="11069" y="11084"/>
                  </a:lnTo>
                  <a:lnTo>
                    <a:pt x="9867" y="8140"/>
                  </a:lnTo>
                  <a:lnTo>
                    <a:pt x="10909" y="5702"/>
                  </a:lnTo>
                  <a:lnTo>
                    <a:pt x="13703" y="3035"/>
                  </a:lnTo>
                  <a:lnTo>
                    <a:pt x="14325" y="2527"/>
                  </a:lnTo>
                  <a:lnTo>
                    <a:pt x="15201" y="1663"/>
                  </a:lnTo>
                  <a:lnTo>
                    <a:pt x="15468" y="1295"/>
                  </a:lnTo>
                  <a:lnTo>
                    <a:pt x="15773" y="749"/>
                  </a:lnTo>
                  <a:lnTo>
                    <a:pt x="15722" y="469"/>
                  </a:lnTo>
                  <a:lnTo>
                    <a:pt x="15557" y="38"/>
                  </a:lnTo>
                  <a:lnTo>
                    <a:pt x="15328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43" name="object 11">
              <a:extLst>
                <a:ext uri="{FF2B5EF4-FFF2-40B4-BE49-F238E27FC236}">
                  <a16:creationId xmlns:a16="http://schemas.microsoft.com/office/drawing/2014/main" id="{9BDB16F8-8D99-47DA-B682-18FC767F6A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0027" y="6524542"/>
              <a:ext cx="129235" cy="224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44" name="object 12">
              <a:extLst>
                <a:ext uri="{FF2B5EF4-FFF2-40B4-BE49-F238E27FC236}">
                  <a16:creationId xmlns:a16="http://schemas.microsoft.com/office/drawing/2014/main" id="{24ED684B-DC22-4208-8209-A5B204E6F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639" y="6629364"/>
              <a:ext cx="168275" cy="279400"/>
            </a:xfrm>
            <a:custGeom>
              <a:avLst/>
              <a:gdLst>
                <a:gd name="T0" fmla="*/ 143713 w 168275"/>
                <a:gd name="T1" fmla="*/ 4991 h 279400"/>
                <a:gd name="T2" fmla="*/ 130238 w 168275"/>
                <a:gd name="T3" fmla="*/ 13804 h 279400"/>
                <a:gd name="T4" fmla="*/ 118046 w 168275"/>
                <a:gd name="T5" fmla="*/ 27736 h 279400"/>
                <a:gd name="T6" fmla="*/ 106641 w 168275"/>
                <a:gd name="T7" fmla="*/ 43865 h 279400"/>
                <a:gd name="T8" fmla="*/ 104470 w 168275"/>
                <a:gd name="T9" fmla="*/ 43903 h 279400"/>
                <a:gd name="T10" fmla="*/ 106044 w 168275"/>
                <a:gd name="T11" fmla="*/ 39738 h 279400"/>
                <a:gd name="T12" fmla="*/ 98945 w 168275"/>
                <a:gd name="T13" fmla="*/ 34493 h 279400"/>
                <a:gd name="T14" fmla="*/ 97574 w 168275"/>
                <a:gd name="T15" fmla="*/ 38849 h 279400"/>
                <a:gd name="T16" fmla="*/ 98894 w 168275"/>
                <a:gd name="T17" fmla="*/ 68021 h 279400"/>
                <a:gd name="T18" fmla="*/ 103365 w 168275"/>
                <a:gd name="T19" fmla="*/ 94348 h 279400"/>
                <a:gd name="T20" fmla="*/ 97726 w 168275"/>
                <a:gd name="T21" fmla="*/ 104051 h 279400"/>
                <a:gd name="T22" fmla="*/ 82067 w 168275"/>
                <a:gd name="T23" fmla="*/ 128892 h 279400"/>
                <a:gd name="T24" fmla="*/ 73520 w 168275"/>
                <a:gd name="T25" fmla="*/ 140106 h 279400"/>
                <a:gd name="T26" fmla="*/ 33299 w 168275"/>
                <a:gd name="T27" fmla="*/ 180251 h 279400"/>
                <a:gd name="T28" fmla="*/ 23507 w 168275"/>
                <a:gd name="T29" fmla="*/ 194640 h 279400"/>
                <a:gd name="T30" fmla="*/ 20040 w 168275"/>
                <a:gd name="T31" fmla="*/ 197396 h 279400"/>
                <a:gd name="T32" fmla="*/ 0 w 168275"/>
                <a:gd name="T33" fmla="*/ 262305 h 279400"/>
                <a:gd name="T34" fmla="*/ 5524 w 168275"/>
                <a:gd name="T35" fmla="*/ 264680 h 279400"/>
                <a:gd name="T36" fmla="*/ 33045 w 168275"/>
                <a:gd name="T37" fmla="*/ 278841 h 279400"/>
                <a:gd name="T38" fmla="*/ 44284 w 168275"/>
                <a:gd name="T39" fmla="*/ 266915 h 279400"/>
                <a:gd name="T40" fmla="*/ 48183 w 168275"/>
                <a:gd name="T41" fmla="*/ 256933 h 279400"/>
                <a:gd name="T42" fmla="*/ 50736 w 168275"/>
                <a:gd name="T43" fmla="*/ 252704 h 279400"/>
                <a:gd name="T44" fmla="*/ 52997 w 168275"/>
                <a:gd name="T45" fmla="*/ 250723 h 279400"/>
                <a:gd name="T46" fmla="*/ 55765 w 168275"/>
                <a:gd name="T47" fmla="*/ 248005 h 279400"/>
                <a:gd name="T48" fmla="*/ 57670 w 168275"/>
                <a:gd name="T49" fmla="*/ 245389 h 279400"/>
                <a:gd name="T50" fmla="*/ 58496 w 168275"/>
                <a:gd name="T51" fmla="*/ 249059 h 279400"/>
                <a:gd name="T52" fmla="*/ 50876 w 168275"/>
                <a:gd name="T53" fmla="*/ 260070 h 279400"/>
                <a:gd name="T54" fmla="*/ 53454 w 168275"/>
                <a:gd name="T55" fmla="*/ 261556 h 279400"/>
                <a:gd name="T56" fmla="*/ 66827 w 168275"/>
                <a:gd name="T57" fmla="*/ 242684 h 279400"/>
                <a:gd name="T58" fmla="*/ 76707 w 168275"/>
                <a:gd name="T59" fmla="*/ 218797 h 279400"/>
                <a:gd name="T60" fmla="*/ 98285 w 168275"/>
                <a:gd name="T61" fmla="*/ 166014 h 279400"/>
                <a:gd name="T62" fmla="*/ 108902 w 168275"/>
                <a:gd name="T63" fmla="*/ 143713 h 279400"/>
                <a:gd name="T64" fmla="*/ 119037 w 168275"/>
                <a:gd name="T65" fmla="*/ 124599 h 279400"/>
                <a:gd name="T66" fmla="*/ 128168 w 168275"/>
                <a:gd name="T67" fmla="*/ 112636 h 279400"/>
                <a:gd name="T68" fmla="*/ 145326 w 168275"/>
                <a:gd name="T69" fmla="*/ 81851 h 279400"/>
                <a:gd name="T70" fmla="*/ 146405 w 168275"/>
                <a:gd name="T71" fmla="*/ 71043 h 279400"/>
                <a:gd name="T72" fmla="*/ 151041 w 168275"/>
                <a:gd name="T73" fmla="*/ 59575 h 279400"/>
                <a:gd name="T74" fmla="*/ 157010 w 168275"/>
                <a:gd name="T75" fmla="*/ 51358 h 279400"/>
                <a:gd name="T76" fmla="*/ 159410 w 168275"/>
                <a:gd name="T77" fmla="*/ 35013 h 279400"/>
                <a:gd name="T78" fmla="*/ 153631 w 168275"/>
                <a:gd name="T79" fmla="*/ 39458 h 279400"/>
                <a:gd name="T80" fmla="*/ 147319 w 168275"/>
                <a:gd name="T81" fmla="*/ 45885 h 279400"/>
                <a:gd name="T82" fmla="*/ 138950 w 168275"/>
                <a:gd name="T83" fmla="*/ 56934 h 279400"/>
                <a:gd name="T84" fmla="*/ 140106 w 168275"/>
                <a:gd name="T85" fmla="*/ 54038 h 279400"/>
                <a:gd name="T86" fmla="*/ 147218 w 168275"/>
                <a:gd name="T87" fmla="*/ 41706 h 279400"/>
                <a:gd name="T88" fmla="*/ 160578 w 168275"/>
                <a:gd name="T89" fmla="*/ 29044 h 279400"/>
                <a:gd name="T90" fmla="*/ 159588 w 168275"/>
                <a:gd name="T91" fmla="*/ 23406 h 279400"/>
                <a:gd name="T92" fmla="*/ 152641 w 168275"/>
                <a:gd name="T93" fmla="*/ 27355 h 279400"/>
                <a:gd name="T94" fmla="*/ 140627 w 168275"/>
                <a:gd name="T95" fmla="*/ 39065 h 279400"/>
                <a:gd name="T96" fmla="*/ 129565 w 168275"/>
                <a:gd name="T97" fmla="*/ 49758 h 279400"/>
                <a:gd name="T98" fmla="*/ 141985 w 168275"/>
                <a:gd name="T99" fmla="*/ 32537 h 279400"/>
                <a:gd name="T100" fmla="*/ 158610 w 168275"/>
                <a:gd name="T101" fmla="*/ 16471 h 279400"/>
                <a:gd name="T102" fmla="*/ 167627 w 168275"/>
                <a:gd name="T103" fmla="*/ 8674 h 279400"/>
                <a:gd name="T104" fmla="*/ 167563 w 168275"/>
                <a:gd name="T105" fmla="*/ 5651 h 279400"/>
                <a:gd name="T106" fmla="*/ 159296 w 168275"/>
                <a:gd name="T107" fmla="*/ 6273 h 279400"/>
                <a:gd name="T108" fmla="*/ 149936 w 168275"/>
                <a:gd name="T109" fmla="*/ 13677 h 279400"/>
                <a:gd name="T110" fmla="*/ 145732 w 168275"/>
                <a:gd name="T111" fmla="*/ 17767 h 279400"/>
                <a:gd name="T112" fmla="*/ 128930 w 168275"/>
                <a:gd name="T113" fmla="*/ 33794 h 279400"/>
                <a:gd name="T114" fmla="*/ 122389 w 168275"/>
                <a:gd name="T115" fmla="*/ 37973 h 279400"/>
                <a:gd name="T116" fmla="*/ 126364 w 168275"/>
                <a:gd name="T117" fmla="*/ 32385 h 279400"/>
                <a:gd name="T118" fmla="*/ 147624 w 168275"/>
                <a:gd name="T119" fmla="*/ 10325 h 279400"/>
                <a:gd name="T120" fmla="*/ 153301 w 168275"/>
                <a:gd name="T121" fmla="*/ 4508 h 279400"/>
                <a:gd name="T122" fmla="*/ 149720 w 168275"/>
                <a:gd name="T123" fmla="*/ 0 h 279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275" h="279400">
                  <a:moveTo>
                    <a:pt x="149720" y="0"/>
                  </a:moveTo>
                  <a:lnTo>
                    <a:pt x="146494" y="2209"/>
                  </a:lnTo>
                  <a:lnTo>
                    <a:pt x="143713" y="4991"/>
                  </a:lnTo>
                  <a:lnTo>
                    <a:pt x="139598" y="6985"/>
                  </a:lnTo>
                  <a:lnTo>
                    <a:pt x="132460" y="12979"/>
                  </a:lnTo>
                  <a:lnTo>
                    <a:pt x="130238" y="13804"/>
                  </a:lnTo>
                  <a:lnTo>
                    <a:pt x="125056" y="19329"/>
                  </a:lnTo>
                  <a:lnTo>
                    <a:pt x="120535" y="22428"/>
                  </a:lnTo>
                  <a:lnTo>
                    <a:pt x="118046" y="27736"/>
                  </a:lnTo>
                  <a:lnTo>
                    <a:pt x="112394" y="35699"/>
                  </a:lnTo>
                  <a:lnTo>
                    <a:pt x="109131" y="40919"/>
                  </a:lnTo>
                  <a:lnTo>
                    <a:pt x="106641" y="43865"/>
                  </a:lnTo>
                  <a:lnTo>
                    <a:pt x="106044" y="44208"/>
                  </a:lnTo>
                  <a:lnTo>
                    <a:pt x="105054" y="44272"/>
                  </a:lnTo>
                  <a:lnTo>
                    <a:pt x="104470" y="43903"/>
                  </a:lnTo>
                  <a:lnTo>
                    <a:pt x="104520" y="43307"/>
                  </a:lnTo>
                  <a:lnTo>
                    <a:pt x="106502" y="41008"/>
                  </a:lnTo>
                  <a:lnTo>
                    <a:pt x="106044" y="39738"/>
                  </a:lnTo>
                  <a:lnTo>
                    <a:pt x="104609" y="39941"/>
                  </a:lnTo>
                  <a:lnTo>
                    <a:pt x="100190" y="35902"/>
                  </a:lnTo>
                  <a:lnTo>
                    <a:pt x="98945" y="34493"/>
                  </a:lnTo>
                  <a:lnTo>
                    <a:pt x="98272" y="34417"/>
                  </a:lnTo>
                  <a:lnTo>
                    <a:pt x="98043" y="35013"/>
                  </a:lnTo>
                  <a:lnTo>
                    <a:pt x="97574" y="38849"/>
                  </a:lnTo>
                  <a:lnTo>
                    <a:pt x="96799" y="42633"/>
                  </a:lnTo>
                  <a:lnTo>
                    <a:pt x="96062" y="55206"/>
                  </a:lnTo>
                  <a:lnTo>
                    <a:pt x="98894" y="68021"/>
                  </a:lnTo>
                  <a:lnTo>
                    <a:pt x="100876" y="81851"/>
                  </a:lnTo>
                  <a:lnTo>
                    <a:pt x="101053" y="86309"/>
                  </a:lnTo>
                  <a:lnTo>
                    <a:pt x="103365" y="94348"/>
                  </a:lnTo>
                  <a:lnTo>
                    <a:pt x="102920" y="97701"/>
                  </a:lnTo>
                  <a:lnTo>
                    <a:pt x="98945" y="102298"/>
                  </a:lnTo>
                  <a:lnTo>
                    <a:pt x="97726" y="104051"/>
                  </a:lnTo>
                  <a:lnTo>
                    <a:pt x="95923" y="108483"/>
                  </a:lnTo>
                  <a:lnTo>
                    <a:pt x="86664" y="121678"/>
                  </a:lnTo>
                  <a:lnTo>
                    <a:pt x="82067" y="128892"/>
                  </a:lnTo>
                  <a:lnTo>
                    <a:pt x="77393" y="134886"/>
                  </a:lnTo>
                  <a:lnTo>
                    <a:pt x="76466" y="135763"/>
                  </a:lnTo>
                  <a:lnTo>
                    <a:pt x="73520" y="140106"/>
                  </a:lnTo>
                  <a:lnTo>
                    <a:pt x="70904" y="143090"/>
                  </a:lnTo>
                  <a:lnTo>
                    <a:pt x="55212" y="158061"/>
                  </a:lnTo>
                  <a:lnTo>
                    <a:pt x="33299" y="180251"/>
                  </a:lnTo>
                  <a:lnTo>
                    <a:pt x="30175" y="183857"/>
                  </a:lnTo>
                  <a:lnTo>
                    <a:pt x="26568" y="190106"/>
                  </a:lnTo>
                  <a:lnTo>
                    <a:pt x="23507" y="194640"/>
                  </a:lnTo>
                  <a:lnTo>
                    <a:pt x="22669" y="197612"/>
                  </a:lnTo>
                  <a:lnTo>
                    <a:pt x="22288" y="198094"/>
                  </a:lnTo>
                  <a:lnTo>
                    <a:pt x="20040" y="197396"/>
                  </a:lnTo>
                  <a:lnTo>
                    <a:pt x="20319" y="199440"/>
                  </a:lnTo>
                  <a:lnTo>
                    <a:pt x="266" y="258432"/>
                  </a:lnTo>
                  <a:lnTo>
                    <a:pt x="0" y="262305"/>
                  </a:lnTo>
                  <a:lnTo>
                    <a:pt x="165" y="262737"/>
                  </a:lnTo>
                  <a:lnTo>
                    <a:pt x="2298" y="263715"/>
                  </a:lnTo>
                  <a:lnTo>
                    <a:pt x="5524" y="264680"/>
                  </a:lnTo>
                  <a:lnTo>
                    <a:pt x="16598" y="273050"/>
                  </a:lnTo>
                  <a:lnTo>
                    <a:pt x="22872" y="276339"/>
                  </a:lnTo>
                  <a:lnTo>
                    <a:pt x="33045" y="278841"/>
                  </a:lnTo>
                  <a:lnTo>
                    <a:pt x="35585" y="278333"/>
                  </a:lnTo>
                  <a:lnTo>
                    <a:pt x="42887" y="268185"/>
                  </a:lnTo>
                  <a:lnTo>
                    <a:pt x="44284" y="266915"/>
                  </a:lnTo>
                  <a:lnTo>
                    <a:pt x="44005" y="264363"/>
                  </a:lnTo>
                  <a:lnTo>
                    <a:pt x="47205" y="259753"/>
                  </a:lnTo>
                  <a:lnTo>
                    <a:pt x="48183" y="256933"/>
                  </a:lnTo>
                  <a:lnTo>
                    <a:pt x="50088" y="256324"/>
                  </a:lnTo>
                  <a:lnTo>
                    <a:pt x="49999" y="254787"/>
                  </a:lnTo>
                  <a:lnTo>
                    <a:pt x="50736" y="252704"/>
                  </a:lnTo>
                  <a:lnTo>
                    <a:pt x="50838" y="251612"/>
                  </a:lnTo>
                  <a:lnTo>
                    <a:pt x="52666" y="252755"/>
                  </a:lnTo>
                  <a:lnTo>
                    <a:pt x="52997" y="250723"/>
                  </a:lnTo>
                  <a:lnTo>
                    <a:pt x="53530" y="249796"/>
                  </a:lnTo>
                  <a:lnTo>
                    <a:pt x="55219" y="249021"/>
                  </a:lnTo>
                  <a:lnTo>
                    <a:pt x="55765" y="248005"/>
                  </a:lnTo>
                  <a:lnTo>
                    <a:pt x="56045" y="246938"/>
                  </a:lnTo>
                  <a:lnTo>
                    <a:pt x="56984" y="246380"/>
                  </a:lnTo>
                  <a:lnTo>
                    <a:pt x="57670" y="245389"/>
                  </a:lnTo>
                  <a:lnTo>
                    <a:pt x="58115" y="245224"/>
                  </a:lnTo>
                  <a:lnTo>
                    <a:pt x="58369" y="245808"/>
                  </a:lnTo>
                  <a:lnTo>
                    <a:pt x="58496" y="249059"/>
                  </a:lnTo>
                  <a:lnTo>
                    <a:pt x="57251" y="251917"/>
                  </a:lnTo>
                  <a:lnTo>
                    <a:pt x="52831" y="257009"/>
                  </a:lnTo>
                  <a:lnTo>
                    <a:pt x="50876" y="260070"/>
                  </a:lnTo>
                  <a:lnTo>
                    <a:pt x="48234" y="263512"/>
                  </a:lnTo>
                  <a:lnTo>
                    <a:pt x="48729" y="263867"/>
                  </a:lnTo>
                  <a:lnTo>
                    <a:pt x="53454" y="261556"/>
                  </a:lnTo>
                  <a:lnTo>
                    <a:pt x="58305" y="255866"/>
                  </a:lnTo>
                  <a:lnTo>
                    <a:pt x="61810" y="252374"/>
                  </a:lnTo>
                  <a:lnTo>
                    <a:pt x="66827" y="242684"/>
                  </a:lnTo>
                  <a:lnTo>
                    <a:pt x="70154" y="235204"/>
                  </a:lnTo>
                  <a:lnTo>
                    <a:pt x="72504" y="230632"/>
                  </a:lnTo>
                  <a:lnTo>
                    <a:pt x="76707" y="218797"/>
                  </a:lnTo>
                  <a:lnTo>
                    <a:pt x="82410" y="205092"/>
                  </a:lnTo>
                  <a:lnTo>
                    <a:pt x="87680" y="193344"/>
                  </a:lnTo>
                  <a:lnTo>
                    <a:pt x="98285" y="166014"/>
                  </a:lnTo>
                  <a:lnTo>
                    <a:pt x="101612" y="160769"/>
                  </a:lnTo>
                  <a:lnTo>
                    <a:pt x="102971" y="154711"/>
                  </a:lnTo>
                  <a:lnTo>
                    <a:pt x="108902" y="143713"/>
                  </a:lnTo>
                  <a:lnTo>
                    <a:pt x="109829" y="142392"/>
                  </a:lnTo>
                  <a:lnTo>
                    <a:pt x="110959" y="137947"/>
                  </a:lnTo>
                  <a:lnTo>
                    <a:pt x="119037" y="124599"/>
                  </a:lnTo>
                  <a:lnTo>
                    <a:pt x="122466" y="116801"/>
                  </a:lnTo>
                  <a:lnTo>
                    <a:pt x="123355" y="115887"/>
                  </a:lnTo>
                  <a:lnTo>
                    <a:pt x="128168" y="112636"/>
                  </a:lnTo>
                  <a:lnTo>
                    <a:pt x="129019" y="111531"/>
                  </a:lnTo>
                  <a:lnTo>
                    <a:pt x="144538" y="84010"/>
                  </a:lnTo>
                  <a:lnTo>
                    <a:pt x="145326" y="81851"/>
                  </a:lnTo>
                  <a:lnTo>
                    <a:pt x="145783" y="79667"/>
                  </a:lnTo>
                  <a:lnTo>
                    <a:pt x="145732" y="74129"/>
                  </a:lnTo>
                  <a:lnTo>
                    <a:pt x="146405" y="71043"/>
                  </a:lnTo>
                  <a:lnTo>
                    <a:pt x="148767" y="65430"/>
                  </a:lnTo>
                  <a:lnTo>
                    <a:pt x="150329" y="63004"/>
                  </a:lnTo>
                  <a:lnTo>
                    <a:pt x="151041" y="59575"/>
                  </a:lnTo>
                  <a:lnTo>
                    <a:pt x="152869" y="57797"/>
                  </a:lnTo>
                  <a:lnTo>
                    <a:pt x="153631" y="55638"/>
                  </a:lnTo>
                  <a:lnTo>
                    <a:pt x="157010" y="51358"/>
                  </a:lnTo>
                  <a:lnTo>
                    <a:pt x="164122" y="37934"/>
                  </a:lnTo>
                  <a:lnTo>
                    <a:pt x="164083" y="37706"/>
                  </a:lnTo>
                  <a:lnTo>
                    <a:pt x="159410" y="35013"/>
                  </a:lnTo>
                  <a:lnTo>
                    <a:pt x="158635" y="34899"/>
                  </a:lnTo>
                  <a:lnTo>
                    <a:pt x="156159" y="36830"/>
                  </a:lnTo>
                  <a:lnTo>
                    <a:pt x="153631" y="39458"/>
                  </a:lnTo>
                  <a:lnTo>
                    <a:pt x="152425" y="40830"/>
                  </a:lnTo>
                  <a:lnTo>
                    <a:pt x="149656" y="43192"/>
                  </a:lnTo>
                  <a:lnTo>
                    <a:pt x="147319" y="45885"/>
                  </a:lnTo>
                  <a:lnTo>
                    <a:pt x="144043" y="51625"/>
                  </a:lnTo>
                  <a:lnTo>
                    <a:pt x="140055" y="57365"/>
                  </a:lnTo>
                  <a:lnTo>
                    <a:pt x="138950" y="56934"/>
                  </a:lnTo>
                  <a:lnTo>
                    <a:pt x="138671" y="56603"/>
                  </a:lnTo>
                  <a:lnTo>
                    <a:pt x="138683" y="55854"/>
                  </a:lnTo>
                  <a:lnTo>
                    <a:pt x="140106" y="54038"/>
                  </a:lnTo>
                  <a:lnTo>
                    <a:pt x="140385" y="51714"/>
                  </a:lnTo>
                  <a:lnTo>
                    <a:pt x="144538" y="45974"/>
                  </a:lnTo>
                  <a:lnTo>
                    <a:pt x="147218" y="41706"/>
                  </a:lnTo>
                  <a:lnTo>
                    <a:pt x="151625" y="38354"/>
                  </a:lnTo>
                  <a:lnTo>
                    <a:pt x="156959" y="32092"/>
                  </a:lnTo>
                  <a:lnTo>
                    <a:pt x="160578" y="29044"/>
                  </a:lnTo>
                  <a:lnTo>
                    <a:pt x="161645" y="26555"/>
                  </a:lnTo>
                  <a:lnTo>
                    <a:pt x="161442" y="24815"/>
                  </a:lnTo>
                  <a:lnTo>
                    <a:pt x="159588" y="23406"/>
                  </a:lnTo>
                  <a:lnTo>
                    <a:pt x="157264" y="23685"/>
                  </a:lnTo>
                  <a:lnTo>
                    <a:pt x="154152" y="25971"/>
                  </a:lnTo>
                  <a:lnTo>
                    <a:pt x="152641" y="27355"/>
                  </a:lnTo>
                  <a:lnTo>
                    <a:pt x="150126" y="30734"/>
                  </a:lnTo>
                  <a:lnTo>
                    <a:pt x="148120" y="31559"/>
                  </a:lnTo>
                  <a:lnTo>
                    <a:pt x="140627" y="39065"/>
                  </a:lnTo>
                  <a:lnTo>
                    <a:pt x="135445" y="44754"/>
                  </a:lnTo>
                  <a:lnTo>
                    <a:pt x="130492" y="50723"/>
                  </a:lnTo>
                  <a:lnTo>
                    <a:pt x="129565" y="49758"/>
                  </a:lnTo>
                  <a:lnTo>
                    <a:pt x="129222" y="49034"/>
                  </a:lnTo>
                  <a:lnTo>
                    <a:pt x="139687" y="34480"/>
                  </a:lnTo>
                  <a:lnTo>
                    <a:pt x="141985" y="32537"/>
                  </a:lnTo>
                  <a:lnTo>
                    <a:pt x="149466" y="24295"/>
                  </a:lnTo>
                  <a:lnTo>
                    <a:pt x="155930" y="19456"/>
                  </a:lnTo>
                  <a:lnTo>
                    <a:pt x="158610" y="16471"/>
                  </a:lnTo>
                  <a:lnTo>
                    <a:pt x="163626" y="13119"/>
                  </a:lnTo>
                  <a:lnTo>
                    <a:pt x="164947" y="11480"/>
                  </a:lnTo>
                  <a:lnTo>
                    <a:pt x="167627" y="8674"/>
                  </a:lnTo>
                  <a:lnTo>
                    <a:pt x="167665" y="7645"/>
                  </a:lnTo>
                  <a:lnTo>
                    <a:pt x="167805" y="6591"/>
                  </a:lnTo>
                  <a:lnTo>
                    <a:pt x="167563" y="5651"/>
                  </a:lnTo>
                  <a:lnTo>
                    <a:pt x="163283" y="3365"/>
                  </a:lnTo>
                  <a:lnTo>
                    <a:pt x="162102" y="3467"/>
                  </a:lnTo>
                  <a:lnTo>
                    <a:pt x="159296" y="6273"/>
                  </a:lnTo>
                  <a:lnTo>
                    <a:pt x="156730" y="7391"/>
                  </a:lnTo>
                  <a:lnTo>
                    <a:pt x="152488" y="11658"/>
                  </a:lnTo>
                  <a:lnTo>
                    <a:pt x="149936" y="13677"/>
                  </a:lnTo>
                  <a:lnTo>
                    <a:pt x="146532" y="15709"/>
                  </a:lnTo>
                  <a:lnTo>
                    <a:pt x="146697" y="16878"/>
                  </a:lnTo>
                  <a:lnTo>
                    <a:pt x="145732" y="17767"/>
                  </a:lnTo>
                  <a:lnTo>
                    <a:pt x="143027" y="20993"/>
                  </a:lnTo>
                  <a:lnTo>
                    <a:pt x="132969" y="30314"/>
                  </a:lnTo>
                  <a:lnTo>
                    <a:pt x="128930" y="33794"/>
                  </a:lnTo>
                  <a:lnTo>
                    <a:pt x="123621" y="39878"/>
                  </a:lnTo>
                  <a:lnTo>
                    <a:pt x="122808" y="39878"/>
                  </a:lnTo>
                  <a:lnTo>
                    <a:pt x="122389" y="37973"/>
                  </a:lnTo>
                  <a:lnTo>
                    <a:pt x="122974" y="36728"/>
                  </a:lnTo>
                  <a:lnTo>
                    <a:pt x="125221" y="34124"/>
                  </a:lnTo>
                  <a:lnTo>
                    <a:pt x="126364" y="32385"/>
                  </a:lnTo>
                  <a:lnTo>
                    <a:pt x="131279" y="27533"/>
                  </a:lnTo>
                  <a:lnTo>
                    <a:pt x="134353" y="23736"/>
                  </a:lnTo>
                  <a:lnTo>
                    <a:pt x="147624" y="10325"/>
                  </a:lnTo>
                  <a:lnTo>
                    <a:pt x="151726" y="7188"/>
                  </a:lnTo>
                  <a:lnTo>
                    <a:pt x="152577" y="6146"/>
                  </a:lnTo>
                  <a:lnTo>
                    <a:pt x="153301" y="4508"/>
                  </a:lnTo>
                  <a:lnTo>
                    <a:pt x="153377" y="3898"/>
                  </a:lnTo>
                  <a:lnTo>
                    <a:pt x="151841" y="1371"/>
                  </a:lnTo>
                  <a:lnTo>
                    <a:pt x="149720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45" name="object 13">
              <a:extLst>
                <a:ext uri="{FF2B5EF4-FFF2-40B4-BE49-F238E27FC236}">
                  <a16:creationId xmlns:a16="http://schemas.microsoft.com/office/drawing/2014/main" id="{212ADFCE-CD71-42DF-92A7-F98036152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9361" y="6595922"/>
              <a:ext cx="112998" cy="162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46" name="object 14">
              <a:extLst>
                <a:ext uri="{FF2B5EF4-FFF2-40B4-BE49-F238E27FC236}">
                  <a16:creationId xmlns:a16="http://schemas.microsoft.com/office/drawing/2014/main" id="{8BE0F0A4-D526-4990-8817-6F0DBD921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6256" y="6569100"/>
              <a:ext cx="31115" cy="58419"/>
            </a:xfrm>
            <a:custGeom>
              <a:avLst/>
              <a:gdLst>
                <a:gd name="T0" fmla="*/ 12052 w 31115"/>
                <a:gd name="T1" fmla="*/ 3670 h 58420"/>
                <a:gd name="T2" fmla="*/ 7416 w 31115"/>
                <a:gd name="T3" fmla="*/ 0 h 58420"/>
                <a:gd name="T4" fmla="*/ 4851 w 31115"/>
                <a:gd name="T5" fmla="*/ 2603 h 58420"/>
                <a:gd name="T6" fmla="*/ 2844 w 31115"/>
                <a:gd name="T7" fmla="*/ 4635 h 58420"/>
                <a:gd name="T8" fmla="*/ 0 w 31115"/>
                <a:gd name="T9" fmla="*/ 5778 h 58420"/>
                <a:gd name="T10" fmla="*/ 2451 w 31115"/>
                <a:gd name="T11" fmla="*/ 10236 h 58420"/>
                <a:gd name="T12" fmla="*/ 8839 w 31115"/>
                <a:gd name="T13" fmla="*/ 13893 h 58420"/>
                <a:gd name="T14" fmla="*/ 12255 w 31115"/>
                <a:gd name="T15" fmla="*/ 13741 h 58420"/>
                <a:gd name="T16" fmla="*/ 14274 w 31115"/>
                <a:gd name="T17" fmla="*/ 13766 h 58420"/>
                <a:gd name="T18" fmla="*/ 14909 w 31115"/>
                <a:gd name="T19" fmla="*/ 7124 h 58420"/>
                <a:gd name="T20" fmla="*/ 24942 w 31115"/>
                <a:gd name="T21" fmla="*/ 44627 h 58420"/>
                <a:gd name="T22" fmla="*/ 23990 w 31115"/>
                <a:gd name="T23" fmla="*/ 44234 h 58420"/>
                <a:gd name="T24" fmla="*/ 22479 w 31115"/>
                <a:gd name="T25" fmla="*/ 45275 h 58420"/>
                <a:gd name="T26" fmla="*/ 15341 w 31115"/>
                <a:gd name="T27" fmla="*/ 51473 h 58420"/>
                <a:gd name="T28" fmla="*/ 15621 w 31115"/>
                <a:gd name="T29" fmla="*/ 52019 h 58420"/>
                <a:gd name="T30" fmla="*/ 18288 w 31115"/>
                <a:gd name="T31" fmla="*/ 51625 h 58420"/>
                <a:gd name="T32" fmla="*/ 24282 w 31115"/>
                <a:gd name="T33" fmla="*/ 48183 h 58420"/>
                <a:gd name="T34" fmla="*/ 25234 w 31115"/>
                <a:gd name="T35" fmla="*/ 45110 h 58420"/>
                <a:gd name="T36" fmla="*/ 25463 w 31115"/>
                <a:gd name="T37" fmla="*/ 37134 h 58420"/>
                <a:gd name="T38" fmla="*/ 21450 w 31115"/>
                <a:gd name="T39" fmla="*/ 37477 h 58420"/>
                <a:gd name="T40" fmla="*/ 15811 w 31115"/>
                <a:gd name="T41" fmla="*/ 44462 h 58420"/>
                <a:gd name="T42" fmla="*/ 10960 w 31115"/>
                <a:gd name="T43" fmla="*/ 49669 h 58420"/>
                <a:gd name="T44" fmla="*/ 9664 w 31115"/>
                <a:gd name="T45" fmla="*/ 51600 h 58420"/>
                <a:gd name="T46" fmla="*/ 9880 w 31115"/>
                <a:gd name="T47" fmla="*/ 51777 h 58420"/>
                <a:gd name="T48" fmla="*/ 14262 w 31115"/>
                <a:gd name="T49" fmla="*/ 49174 h 58420"/>
                <a:gd name="T50" fmla="*/ 22593 w 31115"/>
                <a:gd name="T51" fmla="*/ 43002 h 58420"/>
                <a:gd name="T52" fmla="*/ 25501 w 31115"/>
                <a:gd name="T53" fmla="*/ 39255 h 58420"/>
                <a:gd name="T54" fmla="*/ 30695 w 31115"/>
                <a:gd name="T55" fmla="*/ 49745 h 58420"/>
                <a:gd name="T56" fmla="*/ 27038 w 31115"/>
                <a:gd name="T57" fmla="*/ 46355 h 58420"/>
                <a:gd name="T58" fmla="*/ 26263 w 31115"/>
                <a:gd name="T59" fmla="*/ 48679 h 58420"/>
                <a:gd name="T60" fmla="*/ 24206 w 31115"/>
                <a:gd name="T61" fmla="*/ 52565 h 58420"/>
                <a:gd name="T62" fmla="*/ 20104 w 31115"/>
                <a:gd name="T63" fmla="*/ 54190 h 58420"/>
                <a:gd name="T64" fmla="*/ 14147 w 31115"/>
                <a:gd name="T65" fmla="*/ 54279 h 58420"/>
                <a:gd name="T66" fmla="*/ 12661 w 31115"/>
                <a:gd name="T67" fmla="*/ 54038 h 58420"/>
                <a:gd name="T68" fmla="*/ 11620 w 31115"/>
                <a:gd name="T69" fmla="*/ 54140 h 58420"/>
                <a:gd name="T70" fmla="*/ 11912 w 31115"/>
                <a:gd name="T71" fmla="*/ 55105 h 58420"/>
                <a:gd name="T72" fmla="*/ 13944 w 31115"/>
                <a:gd name="T73" fmla="*/ 56083 h 58420"/>
                <a:gd name="T74" fmla="*/ 17983 w 31115"/>
                <a:gd name="T75" fmla="*/ 56730 h 58420"/>
                <a:gd name="T76" fmla="*/ 21717 w 31115"/>
                <a:gd name="T77" fmla="*/ 57886 h 58420"/>
                <a:gd name="T78" fmla="*/ 27876 w 31115"/>
                <a:gd name="T79" fmla="*/ 53822 h 58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115" h="58420">
                  <a:moveTo>
                    <a:pt x="14909" y="7124"/>
                  </a:moveTo>
                  <a:lnTo>
                    <a:pt x="12052" y="3670"/>
                  </a:lnTo>
                  <a:lnTo>
                    <a:pt x="8077" y="88"/>
                  </a:lnTo>
                  <a:lnTo>
                    <a:pt x="7416" y="0"/>
                  </a:lnTo>
                  <a:lnTo>
                    <a:pt x="5918" y="1714"/>
                  </a:lnTo>
                  <a:lnTo>
                    <a:pt x="4851" y="2603"/>
                  </a:lnTo>
                  <a:lnTo>
                    <a:pt x="3467" y="4318"/>
                  </a:lnTo>
                  <a:lnTo>
                    <a:pt x="2844" y="4635"/>
                  </a:lnTo>
                  <a:lnTo>
                    <a:pt x="25" y="5600"/>
                  </a:lnTo>
                  <a:lnTo>
                    <a:pt x="0" y="5778"/>
                  </a:lnTo>
                  <a:lnTo>
                    <a:pt x="1485" y="9156"/>
                  </a:lnTo>
                  <a:lnTo>
                    <a:pt x="2451" y="10236"/>
                  </a:lnTo>
                  <a:lnTo>
                    <a:pt x="6108" y="12966"/>
                  </a:lnTo>
                  <a:lnTo>
                    <a:pt x="8839" y="13893"/>
                  </a:lnTo>
                  <a:lnTo>
                    <a:pt x="11595" y="13716"/>
                  </a:lnTo>
                  <a:lnTo>
                    <a:pt x="12255" y="13741"/>
                  </a:lnTo>
                  <a:lnTo>
                    <a:pt x="12598" y="13779"/>
                  </a:lnTo>
                  <a:lnTo>
                    <a:pt x="14274" y="13766"/>
                  </a:lnTo>
                  <a:lnTo>
                    <a:pt x="14465" y="13589"/>
                  </a:lnTo>
                  <a:lnTo>
                    <a:pt x="14909" y="7124"/>
                  </a:lnTo>
                  <a:close/>
                </a:path>
                <a:path w="31115" h="58420">
                  <a:moveTo>
                    <a:pt x="25234" y="45110"/>
                  </a:moveTo>
                  <a:lnTo>
                    <a:pt x="24942" y="44627"/>
                  </a:lnTo>
                  <a:lnTo>
                    <a:pt x="24472" y="44297"/>
                  </a:lnTo>
                  <a:lnTo>
                    <a:pt x="23990" y="44234"/>
                  </a:lnTo>
                  <a:lnTo>
                    <a:pt x="23101" y="44780"/>
                  </a:lnTo>
                  <a:lnTo>
                    <a:pt x="22479" y="45275"/>
                  </a:lnTo>
                  <a:lnTo>
                    <a:pt x="19723" y="47637"/>
                  </a:lnTo>
                  <a:lnTo>
                    <a:pt x="15341" y="51473"/>
                  </a:lnTo>
                  <a:lnTo>
                    <a:pt x="15430" y="51993"/>
                  </a:lnTo>
                  <a:lnTo>
                    <a:pt x="15621" y="52019"/>
                  </a:lnTo>
                  <a:lnTo>
                    <a:pt x="15824" y="52095"/>
                  </a:lnTo>
                  <a:lnTo>
                    <a:pt x="18288" y="51625"/>
                  </a:lnTo>
                  <a:lnTo>
                    <a:pt x="20739" y="51079"/>
                  </a:lnTo>
                  <a:lnTo>
                    <a:pt x="24282" y="48183"/>
                  </a:lnTo>
                  <a:lnTo>
                    <a:pt x="24511" y="46697"/>
                  </a:lnTo>
                  <a:lnTo>
                    <a:pt x="25234" y="45110"/>
                  </a:lnTo>
                  <a:close/>
                </a:path>
                <a:path w="31115" h="58420">
                  <a:moveTo>
                    <a:pt x="25539" y="37934"/>
                  </a:moveTo>
                  <a:lnTo>
                    <a:pt x="25463" y="37134"/>
                  </a:lnTo>
                  <a:lnTo>
                    <a:pt x="25133" y="36957"/>
                  </a:lnTo>
                  <a:lnTo>
                    <a:pt x="21450" y="37477"/>
                  </a:lnTo>
                  <a:lnTo>
                    <a:pt x="19202" y="39382"/>
                  </a:lnTo>
                  <a:lnTo>
                    <a:pt x="15811" y="44462"/>
                  </a:lnTo>
                  <a:lnTo>
                    <a:pt x="13830" y="46761"/>
                  </a:lnTo>
                  <a:lnTo>
                    <a:pt x="10960" y="49669"/>
                  </a:lnTo>
                  <a:lnTo>
                    <a:pt x="9563" y="51333"/>
                  </a:lnTo>
                  <a:lnTo>
                    <a:pt x="9664" y="51600"/>
                  </a:lnTo>
                  <a:lnTo>
                    <a:pt x="9677" y="51790"/>
                  </a:lnTo>
                  <a:lnTo>
                    <a:pt x="9880" y="51777"/>
                  </a:lnTo>
                  <a:lnTo>
                    <a:pt x="10121" y="51828"/>
                  </a:lnTo>
                  <a:lnTo>
                    <a:pt x="14262" y="49174"/>
                  </a:lnTo>
                  <a:lnTo>
                    <a:pt x="17856" y="46050"/>
                  </a:lnTo>
                  <a:lnTo>
                    <a:pt x="22593" y="43002"/>
                  </a:lnTo>
                  <a:lnTo>
                    <a:pt x="24930" y="40576"/>
                  </a:lnTo>
                  <a:lnTo>
                    <a:pt x="25501" y="39255"/>
                  </a:lnTo>
                  <a:lnTo>
                    <a:pt x="25539" y="37934"/>
                  </a:lnTo>
                  <a:close/>
                </a:path>
                <a:path w="31115" h="58420">
                  <a:moveTo>
                    <a:pt x="30695" y="49745"/>
                  </a:moveTo>
                  <a:lnTo>
                    <a:pt x="29286" y="46901"/>
                  </a:lnTo>
                  <a:lnTo>
                    <a:pt x="27038" y="46355"/>
                  </a:lnTo>
                  <a:lnTo>
                    <a:pt x="26644" y="46469"/>
                  </a:lnTo>
                  <a:lnTo>
                    <a:pt x="26263" y="48679"/>
                  </a:lnTo>
                  <a:lnTo>
                    <a:pt x="25057" y="50126"/>
                  </a:lnTo>
                  <a:lnTo>
                    <a:pt x="24206" y="52565"/>
                  </a:lnTo>
                  <a:lnTo>
                    <a:pt x="23863" y="52870"/>
                  </a:lnTo>
                  <a:lnTo>
                    <a:pt x="20104" y="54190"/>
                  </a:lnTo>
                  <a:lnTo>
                    <a:pt x="16903" y="53873"/>
                  </a:lnTo>
                  <a:lnTo>
                    <a:pt x="14147" y="54279"/>
                  </a:lnTo>
                  <a:lnTo>
                    <a:pt x="13208" y="54152"/>
                  </a:lnTo>
                  <a:lnTo>
                    <a:pt x="12661" y="54038"/>
                  </a:lnTo>
                  <a:lnTo>
                    <a:pt x="11899" y="54000"/>
                  </a:lnTo>
                  <a:lnTo>
                    <a:pt x="11620" y="54140"/>
                  </a:lnTo>
                  <a:lnTo>
                    <a:pt x="11315" y="54673"/>
                  </a:lnTo>
                  <a:lnTo>
                    <a:pt x="11912" y="55105"/>
                  </a:lnTo>
                  <a:lnTo>
                    <a:pt x="12890" y="55714"/>
                  </a:lnTo>
                  <a:lnTo>
                    <a:pt x="13944" y="56083"/>
                  </a:lnTo>
                  <a:lnTo>
                    <a:pt x="16535" y="56476"/>
                  </a:lnTo>
                  <a:lnTo>
                    <a:pt x="17983" y="56730"/>
                  </a:lnTo>
                  <a:lnTo>
                    <a:pt x="20548" y="57988"/>
                  </a:lnTo>
                  <a:lnTo>
                    <a:pt x="21717" y="57886"/>
                  </a:lnTo>
                  <a:lnTo>
                    <a:pt x="25742" y="55981"/>
                  </a:lnTo>
                  <a:lnTo>
                    <a:pt x="27876" y="53822"/>
                  </a:lnTo>
                  <a:lnTo>
                    <a:pt x="30695" y="49745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47" name="object 15">
              <a:extLst>
                <a:ext uri="{FF2B5EF4-FFF2-40B4-BE49-F238E27FC236}">
                  <a16:creationId xmlns:a16="http://schemas.microsoft.com/office/drawing/2014/main" id="{B23EB1AD-F77C-4397-B1D2-E6BABAF9E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9765" y="6678833"/>
              <a:ext cx="5715" cy="4445"/>
            </a:xfrm>
            <a:custGeom>
              <a:avLst/>
              <a:gdLst>
                <a:gd name="T0" fmla="*/ 152 w 5715"/>
                <a:gd name="T1" fmla="*/ 0 h 4445"/>
                <a:gd name="T2" fmla="*/ 4838 w 5715"/>
                <a:gd name="T3" fmla="*/ 4254 h 4445"/>
                <a:gd name="T4" fmla="*/ 5410 w 5715"/>
                <a:gd name="T5" fmla="*/ 4127 h 4445"/>
                <a:gd name="T6" fmla="*/ 5499 w 5715"/>
                <a:gd name="T7" fmla="*/ 3327 h 4445"/>
                <a:gd name="T8" fmla="*/ 5511 w 5715"/>
                <a:gd name="T9" fmla="*/ 3098 h 4445"/>
                <a:gd name="T10" fmla="*/ 5473 w 5715"/>
                <a:gd name="T11" fmla="*/ 1206 h 4445"/>
                <a:gd name="T12" fmla="*/ 5283 w 5715"/>
                <a:gd name="T13" fmla="*/ 952 h 4445"/>
                <a:gd name="T14" fmla="*/ 3517 w 5715"/>
                <a:gd name="T15" fmla="*/ 596 h 4445"/>
                <a:gd name="T16" fmla="*/ 2628 w 5715"/>
                <a:gd name="T17" fmla="*/ 406 h 4445"/>
                <a:gd name="T18" fmla="*/ 1739 w 5715"/>
                <a:gd name="T19" fmla="*/ 228 h 4445"/>
                <a:gd name="T20" fmla="*/ 546 w 5715"/>
                <a:gd name="T21" fmla="*/ 25 h 4445"/>
                <a:gd name="T22" fmla="*/ 152 w 5715"/>
                <a:gd name="T23" fmla="*/ 0 h 4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15" h="4445">
                  <a:moveTo>
                    <a:pt x="152" y="0"/>
                  </a:moveTo>
                  <a:lnTo>
                    <a:pt x="4838" y="4254"/>
                  </a:lnTo>
                  <a:lnTo>
                    <a:pt x="5410" y="4127"/>
                  </a:lnTo>
                  <a:lnTo>
                    <a:pt x="5499" y="3327"/>
                  </a:lnTo>
                  <a:lnTo>
                    <a:pt x="5511" y="3098"/>
                  </a:lnTo>
                  <a:lnTo>
                    <a:pt x="5473" y="1206"/>
                  </a:lnTo>
                  <a:lnTo>
                    <a:pt x="5283" y="952"/>
                  </a:lnTo>
                  <a:lnTo>
                    <a:pt x="3517" y="596"/>
                  </a:lnTo>
                  <a:lnTo>
                    <a:pt x="2628" y="406"/>
                  </a:lnTo>
                  <a:lnTo>
                    <a:pt x="1739" y="228"/>
                  </a:lnTo>
                  <a:lnTo>
                    <a:pt x="546" y="25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9A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48" name="object 16">
              <a:extLst>
                <a:ext uri="{FF2B5EF4-FFF2-40B4-BE49-F238E27FC236}">
                  <a16:creationId xmlns:a16="http://schemas.microsoft.com/office/drawing/2014/main" id="{7D01B01D-E9C0-4D46-AF81-15A25FAF8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3999" y="6531299"/>
              <a:ext cx="3810" cy="5080"/>
            </a:xfrm>
            <a:custGeom>
              <a:avLst/>
              <a:gdLst>
                <a:gd name="T0" fmla="*/ 2794 w 3809"/>
                <a:gd name="T1" fmla="*/ 0 h 5079"/>
                <a:gd name="T2" fmla="*/ 2654 w 3809"/>
                <a:gd name="T3" fmla="*/ 330 h 5079"/>
                <a:gd name="T4" fmla="*/ 2565 w 3809"/>
                <a:gd name="T5" fmla="*/ 711 h 5079"/>
                <a:gd name="T6" fmla="*/ 2070 w 3809"/>
                <a:gd name="T7" fmla="*/ 1473 h 5079"/>
                <a:gd name="T8" fmla="*/ 1625 w 3809"/>
                <a:gd name="T9" fmla="*/ 1841 h 5079"/>
                <a:gd name="T10" fmla="*/ 1054 w 3809"/>
                <a:gd name="T11" fmla="*/ 2997 h 5079"/>
                <a:gd name="T12" fmla="*/ 0 w 3809"/>
                <a:gd name="T13" fmla="*/ 3149 h 5079"/>
                <a:gd name="T14" fmla="*/ 165 w 3809"/>
                <a:gd name="T15" fmla="*/ 4114 h 5079"/>
                <a:gd name="T16" fmla="*/ 266 w 3809"/>
                <a:gd name="T17" fmla="*/ 4635 h 5079"/>
                <a:gd name="T18" fmla="*/ 1155 w 3809"/>
                <a:gd name="T19" fmla="*/ 4190 h 5079"/>
                <a:gd name="T20" fmla="*/ 2552 w 3809"/>
                <a:gd name="T21" fmla="*/ 2743 h 5079"/>
                <a:gd name="T22" fmla="*/ 2908 w 3809"/>
                <a:gd name="T23" fmla="*/ 2463 h 5079"/>
                <a:gd name="T24" fmla="*/ 3187 w 3809"/>
                <a:gd name="T25" fmla="*/ 2133 h 5079"/>
                <a:gd name="T26" fmla="*/ 3327 w 3809"/>
                <a:gd name="T27" fmla="*/ 1981 h 5079"/>
                <a:gd name="T28" fmla="*/ 3340 w 3809"/>
                <a:gd name="T29" fmla="*/ 1739 h 5079"/>
                <a:gd name="T30" fmla="*/ 3403 w 3809"/>
                <a:gd name="T31" fmla="*/ 1536 h 5079"/>
                <a:gd name="T32" fmla="*/ 3289 w 3809"/>
                <a:gd name="T33" fmla="*/ 1219 h 5079"/>
                <a:gd name="T34" fmla="*/ 2794 w 3809"/>
                <a:gd name="T35" fmla="*/ 0 h 5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09" h="5079">
                  <a:moveTo>
                    <a:pt x="2794" y="0"/>
                  </a:moveTo>
                  <a:lnTo>
                    <a:pt x="2654" y="330"/>
                  </a:lnTo>
                  <a:lnTo>
                    <a:pt x="2565" y="711"/>
                  </a:lnTo>
                  <a:lnTo>
                    <a:pt x="2070" y="1473"/>
                  </a:lnTo>
                  <a:lnTo>
                    <a:pt x="1625" y="1841"/>
                  </a:lnTo>
                  <a:lnTo>
                    <a:pt x="1054" y="2997"/>
                  </a:lnTo>
                  <a:lnTo>
                    <a:pt x="0" y="3149"/>
                  </a:lnTo>
                  <a:lnTo>
                    <a:pt x="165" y="4114"/>
                  </a:lnTo>
                  <a:lnTo>
                    <a:pt x="266" y="4635"/>
                  </a:lnTo>
                  <a:lnTo>
                    <a:pt x="1155" y="4190"/>
                  </a:lnTo>
                  <a:lnTo>
                    <a:pt x="2552" y="2743"/>
                  </a:lnTo>
                  <a:lnTo>
                    <a:pt x="2908" y="2463"/>
                  </a:lnTo>
                  <a:lnTo>
                    <a:pt x="3187" y="2133"/>
                  </a:lnTo>
                  <a:lnTo>
                    <a:pt x="3327" y="1981"/>
                  </a:lnTo>
                  <a:lnTo>
                    <a:pt x="3340" y="1739"/>
                  </a:lnTo>
                  <a:lnTo>
                    <a:pt x="3403" y="1536"/>
                  </a:lnTo>
                  <a:lnTo>
                    <a:pt x="3289" y="1219"/>
                  </a:lnTo>
                  <a:lnTo>
                    <a:pt x="2794" y="0"/>
                  </a:lnTo>
                  <a:close/>
                </a:path>
              </a:pathLst>
            </a:custGeom>
            <a:solidFill>
              <a:srgbClr val="6B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49" name="object 17">
              <a:extLst>
                <a:ext uri="{FF2B5EF4-FFF2-40B4-BE49-F238E27FC236}">
                  <a16:creationId xmlns:a16="http://schemas.microsoft.com/office/drawing/2014/main" id="{172361FD-CEF8-4F8A-A0B7-0ED829B59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0696" y="6676835"/>
              <a:ext cx="4445" cy="1905"/>
            </a:xfrm>
            <a:custGeom>
              <a:avLst/>
              <a:gdLst>
                <a:gd name="T0" fmla="*/ 2019 w 4445"/>
                <a:gd name="T1" fmla="*/ 0 h 1904"/>
                <a:gd name="T2" fmla="*/ 1498 w 4445"/>
                <a:gd name="T3" fmla="*/ 38 h 1904"/>
                <a:gd name="T4" fmla="*/ 1054 w 4445"/>
                <a:gd name="T5" fmla="*/ 50 h 1904"/>
                <a:gd name="T6" fmla="*/ 406 w 4445"/>
                <a:gd name="T7" fmla="*/ 127 h 1904"/>
                <a:gd name="T8" fmla="*/ 203 w 4445"/>
                <a:gd name="T9" fmla="*/ 228 h 1904"/>
                <a:gd name="T10" fmla="*/ 0 w 4445"/>
                <a:gd name="T11" fmla="*/ 304 h 1904"/>
                <a:gd name="T12" fmla="*/ 152 w 4445"/>
                <a:gd name="T13" fmla="*/ 457 h 1904"/>
                <a:gd name="T14" fmla="*/ 253 w 4445"/>
                <a:gd name="T15" fmla="*/ 685 h 1904"/>
                <a:gd name="T16" fmla="*/ 1473 w 4445"/>
                <a:gd name="T17" fmla="*/ 1320 h 1904"/>
                <a:gd name="T18" fmla="*/ 2578 w 4445"/>
                <a:gd name="T19" fmla="*/ 1308 h 1904"/>
                <a:gd name="T20" fmla="*/ 3873 w 4445"/>
                <a:gd name="T21" fmla="*/ 1130 h 1904"/>
                <a:gd name="T22" fmla="*/ 4114 w 4445"/>
                <a:gd name="T23" fmla="*/ 927 h 1904"/>
                <a:gd name="T24" fmla="*/ 4292 w 4445"/>
                <a:gd name="T25" fmla="*/ 330 h 1904"/>
                <a:gd name="T26" fmla="*/ 3911 w 4445"/>
                <a:gd name="T27" fmla="*/ 177 h 1904"/>
                <a:gd name="T28" fmla="*/ 3060 w 4445"/>
                <a:gd name="T29" fmla="*/ 38 h 1904"/>
                <a:gd name="T30" fmla="*/ 2501 w 4445"/>
                <a:gd name="T31" fmla="*/ 38 h 1904"/>
                <a:gd name="T32" fmla="*/ 2019 w 4445"/>
                <a:gd name="T33" fmla="*/ 0 h 1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45" h="1904">
                  <a:moveTo>
                    <a:pt x="2019" y="0"/>
                  </a:moveTo>
                  <a:lnTo>
                    <a:pt x="1498" y="38"/>
                  </a:lnTo>
                  <a:lnTo>
                    <a:pt x="1054" y="50"/>
                  </a:lnTo>
                  <a:lnTo>
                    <a:pt x="406" y="127"/>
                  </a:lnTo>
                  <a:lnTo>
                    <a:pt x="203" y="228"/>
                  </a:lnTo>
                  <a:lnTo>
                    <a:pt x="0" y="304"/>
                  </a:lnTo>
                  <a:lnTo>
                    <a:pt x="152" y="457"/>
                  </a:lnTo>
                  <a:lnTo>
                    <a:pt x="253" y="685"/>
                  </a:lnTo>
                  <a:lnTo>
                    <a:pt x="1473" y="1320"/>
                  </a:lnTo>
                  <a:lnTo>
                    <a:pt x="2578" y="1308"/>
                  </a:lnTo>
                  <a:lnTo>
                    <a:pt x="3873" y="1130"/>
                  </a:lnTo>
                  <a:lnTo>
                    <a:pt x="4114" y="927"/>
                  </a:lnTo>
                  <a:lnTo>
                    <a:pt x="4292" y="330"/>
                  </a:lnTo>
                  <a:lnTo>
                    <a:pt x="3911" y="177"/>
                  </a:lnTo>
                  <a:lnTo>
                    <a:pt x="3060" y="38"/>
                  </a:lnTo>
                  <a:lnTo>
                    <a:pt x="2501" y="38"/>
                  </a:lnTo>
                  <a:lnTo>
                    <a:pt x="2019" y="0"/>
                  </a:lnTo>
                  <a:close/>
                </a:path>
              </a:pathLst>
            </a:custGeom>
            <a:solidFill>
              <a:srgbClr val="9A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0" name="object 18">
              <a:extLst>
                <a:ext uri="{FF2B5EF4-FFF2-40B4-BE49-F238E27FC236}">
                  <a16:creationId xmlns:a16="http://schemas.microsoft.com/office/drawing/2014/main" id="{156A30FD-40D7-484C-977A-9C2DD985B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6940" y="6525501"/>
              <a:ext cx="74295" cy="68580"/>
            </a:xfrm>
            <a:custGeom>
              <a:avLst/>
              <a:gdLst>
                <a:gd name="T0" fmla="*/ 1968 w 74295"/>
                <a:gd name="T1" fmla="*/ 29019 h 68579"/>
                <a:gd name="T2" fmla="*/ 1866 w 74295"/>
                <a:gd name="T3" fmla="*/ 28333 h 68579"/>
                <a:gd name="T4" fmla="*/ 1244 w 74295"/>
                <a:gd name="T5" fmla="*/ 28270 h 68579"/>
                <a:gd name="T6" fmla="*/ 444 w 74295"/>
                <a:gd name="T7" fmla="*/ 27914 h 68579"/>
                <a:gd name="T8" fmla="*/ 114 w 74295"/>
                <a:gd name="T9" fmla="*/ 27914 h 68579"/>
                <a:gd name="T10" fmla="*/ 0 w 74295"/>
                <a:gd name="T11" fmla="*/ 28511 h 68579"/>
                <a:gd name="T12" fmla="*/ 114 w 74295"/>
                <a:gd name="T13" fmla="*/ 28765 h 68579"/>
                <a:gd name="T14" fmla="*/ 241 w 74295"/>
                <a:gd name="T15" fmla="*/ 28930 h 68579"/>
                <a:gd name="T16" fmla="*/ 533 w 74295"/>
                <a:gd name="T17" fmla="*/ 29298 h 68579"/>
                <a:gd name="T18" fmla="*/ 965 w 74295"/>
                <a:gd name="T19" fmla="*/ 29451 h 68579"/>
                <a:gd name="T20" fmla="*/ 1422 w 74295"/>
                <a:gd name="T21" fmla="*/ 29362 h 68579"/>
                <a:gd name="T22" fmla="*/ 1600 w 74295"/>
                <a:gd name="T23" fmla="*/ 29324 h 68579"/>
                <a:gd name="T24" fmla="*/ 1765 w 74295"/>
                <a:gd name="T25" fmla="*/ 29159 h 68579"/>
                <a:gd name="T26" fmla="*/ 1968 w 74295"/>
                <a:gd name="T27" fmla="*/ 29019 h 68579"/>
                <a:gd name="T28" fmla="*/ 12547 w 74295"/>
                <a:gd name="T29" fmla="*/ 26911 h 68579"/>
                <a:gd name="T30" fmla="*/ 12407 w 74295"/>
                <a:gd name="T31" fmla="*/ 26250 h 68579"/>
                <a:gd name="T32" fmla="*/ 12268 w 74295"/>
                <a:gd name="T33" fmla="*/ 26035 h 68579"/>
                <a:gd name="T34" fmla="*/ 11582 w 74295"/>
                <a:gd name="T35" fmla="*/ 25869 h 68579"/>
                <a:gd name="T36" fmla="*/ 10541 w 74295"/>
                <a:gd name="T37" fmla="*/ 26911 h 68579"/>
                <a:gd name="T38" fmla="*/ 10680 w 74295"/>
                <a:gd name="T39" fmla="*/ 27533 h 68579"/>
                <a:gd name="T40" fmla="*/ 10820 w 74295"/>
                <a:gd name="T41" fmla="*/ 27749 h 68579"/>
                <a:gd name="T42" fmla="*/ 11557 w 74295"/>
                <a:gd name="T43" fmla="*/ 27927 h 68579"/>
                <a:gd name="T44" fmla="*/ 12547 w 74295"/>
                <a:gd name="T45" fmla="*/ 26911 h 68579"/>
                <a:gd name="T46" fmla="*/ 41033 w 74295"/>
                <a:gd name="T47" fmla="*/ 39751 h 68579"/>
                <a:gd name="T48" fmla="*/ 40906 w 74295"/>
                <a:gd name="T49" fmla="*/ 39585 h 68579"/>
                <a:gd name="T50" fmla="*/ 40690 w 74295"/>
                <a:gd name="T51" fmla="*/ 39471 h 68579"/>
                <a:gd name="T52" fmla="*/ 40132 w 74295"/>
                <a:gd name="T53" fmla="*/ 39890 h 68579"/>
                <a:gd name="T54" fmla="*/ 39624 w 74295"/>
                <a:gd name="T55" fmla="*/ 40284 h 68579"/>
                <a:gd name="T56" fmla="*/ 39128 w 74295"/>
                <a:gd name="T57" fmla="*/ 40703 h 68579"/>
                <a:gd name="T58" fmla="*/ 39052 w 74295"/>
                <a:gd name="T59" fmla="*/ 40932 h 68579"/>
                <a:gd name="T60" fmla="*/ 39128 w 74295"/>
                <a:gd name="T61" fmla="*/ 41071 h 68579"/>
                <a:gd name="T62" fmla="*/ 39268 w 74295"/>
                <a:gd name="T63" fmla="*/ 41097 h 68579"/>
                <a:gd name="T64" fmla="*/ 40081 w 74295"/>
                <a:gd name="T65" fmla="*/ 41135 h 68579"/>
                <a:gd name="T66" fmla="*/ 40932 w 74295"/>
                <a:gd name="T67" fmla="*/ 40462 h 68579"/>
                <a:gd name="T68" fmla="*/ 41033 w 74295"/>
                <a:gd name="T69" fmla="*/ 39751 h 68579"/>
                <a:gd name="T70" fmla="*/ 48920 w 74295"/>
                <a:gd name="T71" fmla="*/ 67932 h 68579"/>
                <a:gd name="T72" fmla="*/ 48844 w 74295"/>
                <a:gd name="T73" fmla="*/ 67614 h 68579"/>
                <a:gd name="T74" fmla="*/ 48399 w 74295"/>
                <a:gd name="T75" fmla="*/ 66776 h 68579"/>
                <a:gd name="T76" fmla="*/ 48539 w 74295"/>
                <a:gd name="T77" fmla="*/ 66230 h 68579"/>
                <a:gd name="T78" fmla="*/ 48539 w 74295"/>
                <a:gd name="T79" fmla="*/ 65684 h 68579"/>
                <a:gd name="T80" fmla="*/ 48387 w 74295"/>
                <a:gd name="T81" fmla="*/ 65493 h 68579"/>
                <a:gd name="T82" fmla="*/ 48196 w 74295"/>
                <a:gd name="T83" fmla="*/ 65481 h 68579"/>
                <a:gd name="T84" fmla="*/ 47840 w 74295"/>
                <a:gd name="T85" fmla="*/ 66865 h 68579"/>
                <a:gd name="T86" fmla="*/ 47815 w 74295"/>
                <a:gd name="T87" fmla="*/ 67081 h 68579"/>
                <a:gd name="T88" fmla="*/ 47815 w 74295"/>
                <a:gd name="T89" fmla="*/ 67310 h 68579"/>
                <a:gd name="T90" fmla="*/ 47828 w 74295"/>
                <a:gd name="T91" fmla="*/ 67856 h 68579"/>
                <a:gd name="T92" fmla="*/ 48247 w 74295"/>
                <a:gd name="T93" fmla="*/ 68351 h 68579"/>
                <a:gd name="T94" fmla="*/ 48526 w 74295"/>
                <a:gd name="T95" fmla="*/ 68173 h 68579"/>
                <a:gd name="T96" fmla="*/ 48920 w 74295"/>
                <a:gd name="T97" fmla="*/ 67932 h 68579"/>
                <a:gd name="T98" fmla="*/ 73774 w 74295"/>
                <a:gd name="T99" fmla="*/ 622 h 68579"/>
                <a:gd name="T100" fmla="*/ 73736 w 74295"/>
                <a:gd name="T101" fmla="*/ 88 h 68579"/>
                <a:gd name="T102" fmla="*/ 73177 w 74295"/>
                <a:gd name="T103" fmla="*/ 50 h 68579"/>
                <a:gd name="T104" fmla="*/ 72529 w 74295"/>
                <a:gd name="T105" fmla="*/ 0 h 68579"/>
                <a:gd name="T106" fmla="*/ 72275 w 74295"/>
                <a:gd name="T107" fmla="*/ 571 h 68579"/>
                <a:gd name="T108" fmla="*/ 72059 w 74295"/>
                <a:gd name="T109" fmla="*/ 1104 h 68579"/>
                <a:gd name="T110" fmla="*/ 72148 w 74295"/>
                <a:gd name="T111" fmla="*/ 1574 h 68579"/>
                <a:gd name="T112" fmla="*/ 72415 w 74295"/>
                <a:gd name="T113" fmla="*/ 1968 h 68579"/>
                <a:gd name="T114" fmla="*/ 73406 w 74295"/>
                <a:gd name="T115" fmla="*/ 1993 h 68579"/>
                <a:gd name="T116" fmla="*/ 73609 w 74295"/>
                <a:gd name="T117" fmla="*/ 1511 h 68579"/>
                <a:gd name="T118" fmla="*/ 73685 w 74295"/>
                <a:gd name="T119" fmla="*/ 1066 h 68579"/>
                <a:gd name="T120" fmla="*/ 73774 w 74295"/>
                <a:gd name="T121" fmla="*/ 622 h 68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295" h="68579">
                  <a:moveTo>
                    <a:pt x="1968" y="29019"/>
                  </a:moveTo>
                  <a:lnTo>
                    <a:pt x="1866" y="28333"/>
                  </a:lnTo>
                  <a:lnTo>
                    <a:pt x="1244" y="28270"/>
                  </a:lnTo>
                  <a:lnTo>
                    <a:pt x="444" y="27914"/>
                  </a:lnTo>
                  <a:lnTo>
                    <a:pt x="114" y="27914"/>
                  </a:lnTo>
                  <a:lnTo>
                    <a:pt x="0" y="28511"/>
                  </a:lnTo>
                  <a:lnTo>
                    <a:pt x="114" y="28765"/>
                  </a:lnTo>
                  <a:lnTo>
                    <a:pt x="241" y="28930"/>
                  </a:lnTo>
                  <a:lnTo>
                    <a:pt x="533" y="29298"/>
                  </a:lnTo>
                  <a:lnTo>
                    <a:pt x="965" y="29451"/>
                  </a:lnTo>
                  <a:lnTo>
                    <a:pt x="1422" y="29362"/>
                  </a:lnTo>
                  <a:lnTo>
                    <a:pt x="1600" y="29324"/>
                  </a:lnTo>
                  <a:lnTo>
                    <a:pt x="1765" y="29159"/>
                  </a:lnTo>
                  <a:lnTo>
                    <a:pt x="1968" y="29019"/>
                  </a:lnTo>
                  <a:close/>
                </a:path>
                <a:path w="74295" h="68579">
                  <a:moveTo>
                    <a:pt x="12547" y="26911"/>
                  </a:moveTo>
                  <a:lnTo>
                    <a:pt x="12407" y="26250"/>
                  </a:lnTo>
                  <a:lnTo>
                    <a:pt x="12268" y="26035"/>
                  </a:lnTo>
                  <a:lnTo>
                    <a:pt x="11582" y="25869"/>
                  </a:lnTo>
                  <a:lnTo>
                    <a:pt x="10541" y="26911"/>
                  </a:lnTo>
                  <a:lnTo>
                    <a:pt x="10680" y="27533"/>
                  </a:lnTo>
                  <a:lnTo>
                    <a:pt x="10820" y="27749"/>
                  </a:lnTo>
                  <a:lnTo>
                    <a:pt x="11557" y="27927"/>
                  </a:lnTo>
                  <a:lnTo>
                    <a:pt x="12547" y="26911"/>
                  </a:lnTo>
                  <a:close/>
                </a:path>
                <a:path w="74295" h="68579">
                  <a:moveTo>
                    <a:pt x="41033" y="39751"/>
                  </a:moveTo>
                  <a:lnTo>
                    <a:pt x="40906" y="39585"/>
                  </a:lnTo>
                  <a:lnTo>
                    <a:pt x="40690" y="39471"/>
                  </a:lnTo>
                  <a:lnTo>
                    <a:pt x="40132" y="39890"/>
                  </a:lnTo>
                  <a:lnTo>
                    <a:pt x="39624" y="40284"/>
                  </a:lnTo>
                  <a:lnTo>
                    <a:pt x="39128" y="40703"/>
                  </a:lnTo>
                  <a:lnTo>
                    <a:pt x="39052" y="40932"/>
                  </a:lnTo>
                  <a:lnTo>
                    <a:pt x="39128" y="41071"/>
                  </a:lnTo>
                  <a:lnTo>
                    <a:pt x="39268" y="41097"/>
                  </a:lnTo>
                  <a:lnTo>
                    <a:pt x="40081" y="41135"/>
                  </a:lnTo>
                  <a:lnTo>
                    <a:pt x="40932" y="40462"/>
                  </a:lnTo>
                  <a:lnTo>
                    <a:pt x="41033" y="39751"/>
                  </a:lnTo>
                  <a:close/>
                </a:path>
                <a:path w="74295" h="68579">
                  <a:moveTo>
                    <a:pt x="48920" y="67932"/>
                  </a:moveTo>
                  <a:lnTo>
                    <a:pt x="48844" y="67614"/>
                  </a:lnTo>
                  <a:lnTo>
                    <a:pt x="48399" y="66776"/>
                  </a:lnTo>
                  <a:lnTo>
                    <a:pt x="48539" y="66230"/>
                  </a:lnTo>
                  <a:lnTo>
                    <a:pt x="48539" y="65684"/>
                  </a:lnTo>
                  <a:lnTo>
                    <a:pt x="48387" y="65493"/>
                  </a:lnTo>
                  <a:lnTo>
                    <a:pt x="48196" y="65481"/>
                  </a:lnTo>
                  <a:lnTo>
                    <a:pt x="47840" y="66865"/>
                  </a:lnTo>
                  <a:lnTo>
                    <a:pt x="47815" y="67081"/>
                  </a:lnTo>
                  <a:lnTo>
                    <a:pt x="47815" y="67310"/>
                  </a:lnTo>
                  <a:lnTo>
                    <a:pt x="47828" y="67856"/>
                  </a:lnTo>
                  <a:lnTo>
                    <a:pt x="48247" y="68351"/>
                  </a:lnTo>
                  <a:lnTo>
                    <a:pt x="48526" y="68173"/>
                  </a:lnTo>
                  <a:lnTo>
                    <a:pt x="48920" y="67932"/>
                  </a:lnTo>
                  <a:close/>
                </a:path>
                <a:path w="74295" h="68579">
                  <a:moveTo>
                    <a:pt x="73774" y="622"/>
                  </a:moveTo>
                  <a:lnTo>
                    <a:pt x="73736" y="88"/>
                  </a:lnTo>
                  <a:lnTo>
                    <a:pt x="73177" y="50"/>
                  </a:lnTo>
                  <a:lnTo>
                    <a:pt x="72529" y="0"/>
                  </a:lnTo>
                  <a:lnTo>
                    <a:pt x="72275" y="571"/>
                  </a:lnTo>
                  <a:lnTo>
                    <a:pt x="72059" y="1104"/>
                  </a:lnTo>
                  <a:lnTo>
                    <a:pt x="72148" y="1574"/>
                  </a:lnTo>
                  <a:lnTo>
                    <a:pt x="72415" y="1968"/>
                  </a:lnTo>
                  <a:lnTo>
                    <a:pt x="73406" y="1993"/>
                  </a:lnTo>
                  <a:lnTo>
                    <a:pt x="73609" y="1511"/>
                  </a:lnTo>
                  <a:lnTo>
                    <a:pt x="73685" y="1066"/>
                  </a:lnTo>
                  <a:lnTo>
                    <a:pt x="73774" y="622"/>
                  </a:lnTo>
                  <a:close/>
                </a:path>
              </a:pathLst>
            </a:custGeom>
            <a:solidFill>
              <a:srgbClr val="6B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1" name="object 19">
              <a:extLst>
                <a:ext uri="{FF2B5EF4-FFF2-40B4-BE49-F238E27FC236}">
                  <a16:creationId xmlns:a16="http://schemas.microsoft.com/office/drawing/2014/main" id="{DB3177FC-06CD-4C46-813B-9F1C97DAD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6804" y="6565334"/>
              <a:ext cx="1270" cy="3175"/>
            </a:xfrm>
            <a:custGeom>
              <a:avLst/>
              <a:gdLst>
                <a:gd name="T0" fmla="*/ 723 w 1270"/>
                <a:gd name="T1" fmla="*/ 0 h 3175"/>
                <a:gd name="T2" fmla="*/ 622 w 1270"/>
                <a:gd name="T3" fmla="*/ 177 h 3175"/>
                <a:gd name="T4" fmla="*/ 469 w 1270"/>
                <a:gd name="T5" fmla="*/ 342 h 3175"/>
                <a:gd name="T6" fmla="*/ 419 w 1270"/>
                <a:gd name="T7" fmla="*/ 533 h 3175"/>
                <a:gd name="T8" fmla="*/ 317 w 1270"/>
                <a:gd name="T9" fmla="*/ 952 h 3175"/>
                <a:gd name="T10" fmla="*/ 266 w 1270"/>
                <a:gd name="T11" fmla="*/ 1396 h 3175"/>
                <a:gd name="T12" fmla="*/ 114 w 1270"/>
                <a:gd name="T13" fmla="*/ 2019 h 3175"/>
                <a:gd name="T14" fmla="*/ 0 w 1270"/>
                <a:gd name="T15" fmla="*/ 2387 h 3175"/>
                <a:gd name="T16" fmla="*/ 101 w 1270"/>
                <a:gd name="T17" fmla="*/ 2628 h 3175"/>
                <a:gd name="T18" fmla="*/ 304 w 1270"/>
                <a:gd name="T19" fmla="*/ 2578 h 3175"/>
                <a:gd name="T20" fmla="*/ 469 w 1270"/>
                <a:gd name="T21" fmla="*/ 2552 h 3175"/>
                <a:gd name="T22" fmla="*/ 635 w 1270"/>
                <a:gd name="T23" fmla="*/ 2298 h 3175"/>
                <a:gd name="T24" fmla="*/ 685 w 1270"/>
                <a:gd name="T25" fmla="*/ 2108 h 3175"/>
                <a:gd name="T26" fmla="*/ 812 w 1270"/>
                <a:gd name="T27" fmla="*/ 1689 h 3175"/>
                <a:gd name="T28" fmla="*/ 965 w 1270"/>
                <a:gd name="T29" fmla="*/ 838 h 3175"/>
                <a:gd name="T30" fmla="*/ 1016 w 1270"/>
                <a:gd name="T31" fmla="*/ 533 h 3175"/>
                <a:gd name="T32" fmla="*/ 1054 w 1270"/>
                <a:gd name="T33" fmla="*/ 203 h 3175"/>
                <a:gd name="T34" fmla="*/ 723 w 1270"/>
                <a:gd name="T35" fmla="*/ 0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70" h="3175">
                  <a:moveTo>
                    <a:pt x="723" y="0"/>
                  </a:moveTo>
                  <a:lnTo>
                    <a:pt x="622" y="177"/>
                  </a:lnTo>
                  <a:lnTo>
                    <a:pt x="469" y="342"/>
                  </a:lnTo>
                  <a:lnTo>
                    <a:pt x="419" y="533"/>
                  </a:lnTo>
                  <a:lnTo>
                    <a:pt x="317" y="952"/>
                  </a:lnTo>
                  <a:lnTo>
                    <a:pt x="266" y="1396"/>
                  </a:lnTo>
                  <a:lnTo>
                    <a:pt x="114" y="2019"/>
                  </a:lnTo>
                  <a:lnTo>
                    <a:pt x="0" y="2387"/>
                  </a:lnTo>
                  <a:lnTo>
                    <a:pt x="101" y="2628"/>
                  </a:lnTo>
                  <a:lnTo>
                    <a:pt x="304" y="2578"/>
                  </a:lnTo>
                  <a:lnTo>
                    <a:pt x="469" y="2552"/>
                  </a:lnTo>
                  <a:lnTo>
                    <a:pt x="635" y="2298"/>
                  </a:lnTo>
                  <a:lnTo>
                    <a:pt x="685" y="2108"/>
                  </a:lnTo>
                  <a:lnTo>
                    <a:pt x="812" y="1689"/>
                  </a:lnTo>
                  <a:lnTo>
                    <a:pt x="965" y="838"/>
                  </a:lnTo>
                  <a:lnTo>
                    <a:pt x="1016" y="533"/>
                  </a:lnTo>
                  <a:lnTo>
                    <a:pt x="1054" y="203"/>
                  </a:lnTo>
                  <a:lnTo>
                    <a:pt x="723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2" name="object 20">
              <a:extLst>
                <a:ext uri="{FF2B5EF4-FFF2-40B4-BE49-F238E27FC236}">
                  <a16:creationId xmlns:a16="http://schemas.microsoft.com/office/drawing/2014/main" id="{8DE8960F-66CF-42A8-A84A-75208C159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1987" y="6581127"/>
              <a:ext cx="3175" cy="24130"/>
            </a:xfrm>
            <a:custGeom>
              <a:avLst/>
              <a:gdLst>
                <a:gd name="T0" fmla="*/ 1892 w 3175"/>
                <a:gd name="T1" fmla="*/ 838 h 24129"/>
                <a:gd name="T2" fmla="*/ 1879 w 3175"/>
                <a:gd name="T3" fmla="*/ 571 h 24129"/>
                <a:gd name="T4" fmla="*/ 1765 w 3175"/>
                <a:gd name="T5" fmla="*/ 419 h 24129"/>
                <a:gd name="T6" fmla="*/ 1485 w 3175"/>
                <a:gd name="T7" fmla="*/ 25 h 24129"/>
                <a:gd name="T8" fmla="*/ 596 w 3175"/>
                <a:gd name="T9" fmla="*/ 0 h 24129"/>
                <a:gd name="T10" fmla="*/ 393 w 3175"/>
                <a:gd name="T11" fmla="*/ 63 h 24129"/>
                <a:gd name="T12" fmla="*/ 203 w 3175"/>
                <a:gd name="T13" fmla="*/ 139 h 24129"/>
                <a:gd name="T14" fmla="*/ 0 w 3175"/>
                <a:gd name="T15" fmla="*/ 203 h 24129"/>
                <a:gd name="T16" fmla="*/ 63 w 3175"/>
                <a:gd name="T17" fmla="*/ 431 h 24129"/>
                <a:gd name="T18" fmla="*/ 482 w 3175"/>
                <a:gd name="T19" fmla="*/ 762 h 24129"/>
                <a:gd name="T20" fmla="*/ 825 w 3175"/>
                <a:gd name="T21" fmla="*/ 1041 h 24129"/>
                <a:gd name="T22" fmla="*/ 1485 w 3175"/>
                <a:gd name="T23" fmla="*/ 1447 h 24129"/>
                <a:gd name="T24" fmla="*/ 1790 w 3175"/>
                <a:gd name="T25" fmla="*/ 1498 h 24129"/>
                <a:gd name="T26" fmla="*/ 1854 w 3175"/>
                <a:gd name="T27" fmla="*/ 1041 h 24129"/>
                <a:gd name="T28" fmla="*/ 1892 w 3175"/>
                <a:gd name="T29" fmla="*/ 838 h 24129"/>
                <a:gd name="T30" fmla="*/ 2743 w 3175"/>
                <a:gd name="T31" fmla="*/ 22847 h 24129"/>
                <a:gd name="T32" fmla="*/ 2476 w 3175"/>
                <a:gd name="T33" fmla="*/ 21945 h 24129"/>
                <a:gd name="T34" fmla="*/ 2298 w 3175"/>
                <a:gd name="T35" fmla="*/ 21450 h 24129"/>
                <a:gd name="T36" fmla="*/ 2095 w 3175"/>
                <a:gd name="T37" fmla="*/ 21361 h 24129"/>
                <a:gd name="T38" fmla="*/ 1905 w 3175"/>
                <a:gd name="T39" fmla="*/ 21412 h 24129"/>
                <a:gd name="T40" fmla="*/ 1752 w 3175"/>
                <a:gd name="T41" fmla="*/ 21526 h 24129"/>
                <a:gd name="T42" fmla="*/ 1866 w 3175"/>
                <a:gd name="T43" fmla="*/ 22085 h 24129"/>
                <a:gd name="T44" fmla="*/ 1993 w 3175"/>
                <a:gd name="T45" fmla="*/ 22593 h 24129"/>
                <a:gd name="T46" fmla="*/ 2146 w 3175"/>
                <a:gd name="T47" fmla="*/ 23088 h 24129"/>
                <a:gd name="T48" fmla="*/ 2209 w 3175"/>
                <a:gd name="T49" fmla="*/ 23279 h 24129"/>
                <a:gd name="T50" fmla="*/ 2374 w 3175"/>
                <a:gd name="T51" fmla="*/ 23431 h 24129"/>
                <a:gd name="T52" fmla="*/ 2489 w 3175"/>
                <a:gd name="T53" fmla="*/ 23596 h 24129"/>
                <a:gd name="T54" fmla="*/ 2565 w 3175"/>
                <a:gd name="T55" fmla="*/ 23393 h 24129"/>
                <a:gd name="T56" fmla="*/ 2743 w 3175"/>
                <a:gd name="T57" fmla="*/ 22847 h 24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75" h="24129">
                  <a:moveTo>
                    <a:pt x="1892" y="838"/>
                  </a:moveTo>
                  <a:lnTo>
                    <a:pt x="1879" y="571"/>
                  </a:lnTo>
                  <a:lnTo>
                    <a:pt x="1765" y="419"/>
                  </a:lnTo>
                  <a:lnTo>
                    <a:pt x="1485" y="25"/>
                  </a:lnTo>
                  <a:lnTo>
                    <a:pt x="596" y="0"/>
                  </a:lnTo>
                  <a:lnTo>
                    <a:pt x="393" y="63"/>
                  </a:lnTo>
                  <a:lnTo>
                    <a:pt x="203" y="139"/>
                  </a:lnTo>
                  <a:lnTo>
                    <a:pt x="0" y="203"/>
                  </a:lnTo>
                  <a:lnTo>
                    <a:pt x="63" y="431"/>
                  </a:lnTo>
                  <a:lnTo>
                    <a:pt x="482" y="762"/>
                  </a:lnTo>
                  <a:lnTo>
                    <a:pt x="825" y="1041"/>
                  </a:lnTo>
                  <a:lnTo>
                    <a:pt x="1485" y="1447"/>
                  </a:lnTo>
                  <a:lnTo>
                    <a:pt x="1790" y="1498"/>
                  </a:lnTo>
                  <a:lnTo>
                    <a:pt x="1854" y="1041"/>
                  </a:lnTo>
                  <a:lnTo>
                    <a:pt x="1892" y="838"/>
                  </a:lnTo>
                  <a:close/>
                </a:path>
                <a:path w="3175" h="24129">
                  <a:moveTo>
                    <a:pt x="2743" y="22847"/>
                  </a:moveTo>
                  <a:lnTo>
                    <a:pt x="2476" y="21945"/>
                  </a:lnTo>
                  <a:lnTo>
                    <a:pt x="2298" y="21450"/>
                  </a:lnTo>
                  <a:lnTo>
                    <a:pt x="2095" y="21361"/>
                  </a:lnTo>
                  <a:lnTo>
                    <a:pt x="1905" y="21412"/>
                  </a:lnTo>
                  <a:lnTo>
                    <a:pt x="1752" y="21526"/>
                  </a:lnTo>
                  <a:lnTo>
                    <a:pt x="1866" y="22085"/>
                  </a:lnTo>
                  <a:lnTo>
                    <a:pt x="1993" y="22593"/>
                  </a:lnTo>
                  <a:lnTo>
                    <a:pt x="2146" y="23088"/>
                  </a:lnTo>
                  <a:lnTo>
                    <a:pt x="2209" y="23279"/>
                  </a:lnTo>
                  <a:lnTo>
                    <a:pt x="2374" y="23431"/>
                  </a:lnTo>
                  <a:lnTo>
                    <a:pt x="2489" y="23596"/>
                  </a:lnTo>
                  <a:lnTo>
                    <a:pt x="2565" y="23393"/>
                  </a:lnTo>
                  <a:lnTo>
                    <a:pt x="2743" y="22847"/>
                  </a:lnTo>
                  <a:close/>
                </a:path>
              </a:pathLst>
            </a:custGeom>
            <a:solidFill>
              <a:srgbClr val="6B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3" name="object 21">
              <a:extLst>
                <a:ext uri="{FF2B5EF4-FFF2-40B4-BE49-F238E27FC236}">
                  <a16:creationId xmlns:a16="http://schemas.microsoft.com/office/drawing/2014/main" id="{88E11777-2FB2-4F1B-9D16-B11D1A18F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7239" y="6570876"/>
              <a:ext cx="1270" cy="1905"/>
            </a:xfrm>
            <a:custGeom>
              <a:avLst/>
              <a:gdLst>
                <a:gd name="T0" fmla="*/ 127 w 1270"/>
                <a:gd name="T1" fmla="*/ 0 h 1904"/>
                <a:gd name="T2" fmla="*/ 88 w 1270"/>
                <a:gd name="T3" fmla="*/ 304 h 1904"/>
                <a:gd name="T4" fmla="*/ 0 w 1270"/>
                <a:gd name="T5" fmla="*/ 609 h 1904"/>
                <a:gd name="T6" fmla="*/ 25 w 1270"/>
                <a:gd name="T7" fmla="*/ 901 h 1904"/>
                <a:gd name="T8" fmla="*/ 38 w 1270"/>
                <a:gd name="T9" fmla="*/ 1104 h 1904"/>
                <a:gd name="T10" fmla="*/ 177 w 1270"/>
                <a:gd name="T11" fmla="*/ 1295 h 1904"/>
                <a:gd name="T12" fmla="*/ 292 w 1270"/>
                <a:gd name="T13" fmla="*/ 1473 h 1904"/>
                <a:gd name="T14" fmla="*/ 508 w 1270"/>
                <a:gd name="T15" fmla="*/ 1511 h 1904"/>
                <a:gd name="T16" fmla="*/ 685 w 1270"/>
                <a:gd name="T17" fmla="*/ 1447 h 1904"/>
                <a:gd name="T18" fmla="*/ 838 w 1270"/>
                <a:gd name="T19" fmla="*/ 1269 h 1904"/>
                <a:gd name="T20" fmla="*/ 800 w 1270"/>
                <a:gd name="T21" fmla="*/ 1066 h 1904"/>
                <a:gd name="T22" fmla="*/ 825 w 1270"/>
                <a:gd name="T23" fmla="*/ 825 h 1904"/>
                <a:gd name="T24" fmla="*/ 571 w 1270"/>
                <a:gd name="T25" fmla="*/ 419 h 1904"/>
                <a:gd name="T26" fmla="*/ 330 w 1270"/>
                <a:gd name="T27" fmla="*/ 215 h 1904"/>
                <a:gd name="T28" fmla="*/ 127 w 1270"/>
                <a:gd name="T29" fmla="*/ 0 h 1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0" h="1904">
                  <a:moveTo>
                    <a:pt x="127" y="0"/>
                  </a:moveTo>
                  <a:lnTo>
                    <a:pt x="88" y="304"/>
                  </a:lnTo>
                  <a:lnTo>
                    <a:pt x="0" y="609"/>
                  </a:lnTo>
                  <a:lnTo>
                    <a:pt x="25" y="901"/>
                  </a:lnTo>
                  <a:lnTo>
                    <a:pt x="38" y="1104"/>
                  </a:lnTo>
                  <a:lnTo>
                    <a:pt x="177" y="1295"/>
                  </a:lnTo>
                  <a:lnTo>
                    <a:pt x="292" y="1473"/>
                  </a:lnTo>
                  <a:lnTo>
                    <a:pt x="508" y="1511"/>
                  </a:lnTo>
                  <a:lnTo>
                    <a:pt x="685" y="1447"/>
                  </a:lnTo>
                  <a:lnTo>
                    <a:pt x="838" y="1269"/>
                  </a:lnTo>
                  <a:lnTo>
                    <a:pt x="800" y="1066"/>
                  </a:lnTo>
                  <a:lnTo>
                    <a:pt x="825" y="825"/>
                  </a:lnTo>
                  <a:lnTo>
                    <a:pt x="571" y="419"/>
                  </a:lnTo>
                  <a:lnTo>
                    <a:pt x="330" y="215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4" name="object 22">
              <a:extLst>
                <a:ext uri="{FF2B5EF4-FFF2-40B4-BE49-F238E27FC236}">
                  <a16:creationId xmlns:a16="http://schemas.microsoft.com/office/drawing/2014/main" id="{0B71B23F-811E-4FCF-93FC-CF4B37AA7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0844" y="6516242"/>
              <a:ext cx="70485" cy="107314"/>
            </a:xfrm>
            <a:custGeom>
              <a:avLst/>
              <a:gdLst>
                <a:gd name="T0" fmla="*/ 812 w 70484"/>
                <a:gd name="T1" fmla="*/ 67741 h 107315"/>
                <a:gd name="T2" fmla="*/ 76 w 70484"/>
                <a:gd name="T3" fmla="*/ 68084 h 107315"/>
                <a:gd name="T4" fmla="*/ 482 w 70484"/>
                <a:gd name="T5" fmla="*/ 69011 h 107315"/>
                <a:gd name="T6" fmla="*/ 965 w 70484"/>
                <a:gd name="T7" fmla="*/ 68427 h 107315"/>
                <a:gd name="T8" fmla="*/ 2070 w 70484"/>
                <a:gd name="T9" fmla="*/ 105638 h 107315"/>
                <a:gd name="T10" fmla="*/ 1473 w 70484"/>
                <a:gd name="T11" fmla="*/ 106235 h 107315"/>
                <a:gd name="T12" fmla="*/ 2070 w 70484"/>
                <a:gd name="T13" fmla="*/ 106895 h 107315"/>
                <a:gd name="T14" fmla="*/ 2730 w 70484"/>
                <a:gd name="T15" fmla="*/ 106565 h 107315"/>
                <a:gd name="T16" fmla="*/ 8458 w 70484"/>
                <a:gd name="T17" fmla="*/ 73025 h 107315"/>
                <a:gd name="T18" fmla="*/ 8026 w 70484"/>
                <a:gd name="T19" fmla="*/ 72720 h 107315"/>
                <a:gd name="T20" fmla="*/ 7518 w 70484"/>
                <a:gd name="T21" fmla="*/ 73685 h 107315"/>
                <a:gd name="T22" fmla="*/ 7962 w 70484"/>
                <a:gd name="T23" fmla="*/ 73990 h 107315"/>
                <a:gd name="T24" fmla="*/ 12547 w 70484"/>
                <a:gd name="T25" fmla="*/ 56819 h 107315"/>
                <a:gd name="T26" fmla="*/ 11557 w 70484"/>
                <a:gd name="T27" fmla="*/ 57492 h 107315"/>
                <a:gd name="T28" fmla="*/ 11785 w 70484"/>
                <a:gd name="T29" fmla="*/ 57835 h 107315"/>
                <a:gd name="T30" fmla="*/ 12230 w 70484"/>
                <a:gd name="T31" fmla="*/ 57480 h 107315"/>
                <a:gd name="T32" fmla="*/ 12547 w 70484"/>
                <a:gd name="T33" fmla="*/ 56819 h 107315"/>
                <a:gd name="T34" fmla="*/ 18288 w 70484"/>
                <a:gd name="T35" fmla="*/ 74701 h 107315"/>
                <a:gd name="T36" fmla="*/ 17856 w 70484"/>
                <a:gd name="T37" fmla="*/ 75615 h 107315"/>
                <a:gd name="T38" fmla="*/ 18288 w 70484"/>
                <a:gd name="T39" fmla="*/ 75920 h 107315"/>
                <a:gd name="T40" fmla="*/ 18757 w 70484"/>
                <a:gd name="T41" fmla="*/ 75006 h 107315"/>
                <a:gd name="T42" fmla="*/ 28905 w 70484"/>
                <a:gd name="T43" fmla="*/ 72288 h 107315"/>
                <a:gd name="T44" fmla="*/ 28067 w 70484"/>
                <a:gd name="T45" fmla="*/ 72110 h 107315"/>
                <a:gd name="T46" fmla="*/ 28143 w 70484"/>
                <a:gd name="T47" fmla="*/ 72821 h 107315"/>
                <a:gd name="T48" fmla="*/ 28778 w 70484"/>
                <a:gd name="T49" fmla="*/ 72707 h 107315"/>
                <a:gd name="T50" fmla="*/ 30264 w 70484"/>
                <a:gd name="T51" fmla="*/ 25552 h 107315"/>
                <a:gd name="T52" fmla="*/ 29171 w 70484"/>
                <a:gd name="T53" fmla="*/ 24980 h 107315"/>
                <a:gd name="T54" fmla="*/ 28879 w 70484"/>
                <a:gd name="T55" fmla="*/ 25387 h 107315"/>
                <a:gd name="T56" fmla="*/ 29413 w 70484"/>
                <a:gd name="T57" fmla="*/ 25908 h 107315"/>
                <a:gd name="T58" fmla="*/ 30264 w 70484"/>
                <a:gd name="T59" fmla="*/ 25552 h 107315"/>
                <a:gd name="T60" fmla="*/ 31902 w 70484"/>
                <a:gd name="T61" fmla="*/ 61607 h 107315"/>
                <a:gd name="T62" fmla="*/ 30911 w 70484"/>
                <a:gd name="T63" fmla="*/ 61277 h 107315"/>
                <a:gd name="T64" fmla="*/ 31038 w 70484"/>
                <a:gd name="T65" fmla="*/ 62687 h 107315"/>
                <a:gd name="T66" fmla="*/ 32105 w 70484"/>
                <a:gd name="T67" fmla="*/ 62699 h 107315"/>
                <a:gd name="T68" fmla="*/ 45758 w 70484"/>
                <a:gd name="T69" fmla="*/ 3581 h 107315"/>
                <a:gd name="T70" fmla="*/ 44869 w 70484"/>
                <a:gd name="T71" fmla="*/ 3467 h 107315"/>
                <a:gd name="T72" fmla="*/ 44716 w 70484"/>
                <a:gd name="T73" fmla="*/ 4191 h 107315"/>
                <a:gd name="T74" fmla="*/ 45618 w 70484"/>
                <a:gd name="T75" fmla="*/ 4356 h 107315"/>
                <a:gd name="T76" fmla="*/ 48818 w 70484"/>
                <a:gd name="T77" fmla="*/ 8077 h 107315"/>
                <a:gd name="T78" fmla="*/ 48260 w 70484"/>
                <a:gd name="T79" fmla="*/ 7899 h 107315"/>
                <a:gd name="T80" fmla="*/ 48399 w 70484"/>
                <a:gd name="T81" fmla="*/ 9017 h 107315"/>
                <a:gd name="T82" fmla="*/ 48869 w 70484"/>
                <a:gd name="T83" fmla="*/ 8293 h 107315"/>
                <a:gd name="T84" fmla="*/ 51435 w 70484"/>
                <a:gd name="T85" fmla="*/ 0 h 107315"/>
                <a:gd name="T86" fmla="*/ 50749 w 70484"/>
                <a:gd name="T87" fmla="*/ 635 h 107315"/>
                <a:gd name="T88" fmla="*/ 51206 w 70484"/>
                <a:gd name="T89" fmla="*/ 939 h 107315"/>
                <a:gd name="T90" fmla="*/ 52133 w 70484"/>
                <a:gd name="T91" fmla="*/ 482 h 107315"/>
                <a:gd name="T92" fmla="*/ 69583 w 70484"/>
                <a:gd name="T93" fmla="*/ 13119 h 107315"/>
                <a:gd name="T94" fmla="*/ 69075 w 70484"/>
                <a:gd name="T95" fmla="*/ 13322 h 107315"/>
                <a:gd name="T96" fmla="*/ 69113 w 70484"/>
                <a:gd name="T97" fmla="*/ 14262 h 107315"/>
                <a:gd name="T98" fmla="*/ 69951 w 70484"/>
                <a:gd name="T99" fmla="*/ 13639 h 107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84" h="107315">
                  <a:moveTo>
                    <a:pt x="965" y="68427"/>
                  </a:moveTo>
                  <a:lnTo>
                    <a:pt x="927" y="68059"/>
                  </a:lnTo>
                  <a:lnTo>
                    <a:pt x="812" y="67741"/>
                  </a:lnTo>
                  <a:lnTo>
                    <a:pt x="393" y="67805"/>
                  </a:lnTo>
                  <a:lnTo>
                    <a:pt x="254" y="67818"/>
                  </a:lnTo>
                  <a:lnTo>
                    <a:pt x="76" y="68084"/>
                  </a:lnTo>
                  <a:lnTo>
                    <a:pt x="0" y="68592"/>
                  </a:lnTo>
                  <a:lnTo>
                    <a:pt x="139" y="68935"/>
                  </a:lnTo>
                  <a:lnTo>
                    <a:pt x="482" y="69011"/>
                  </a:lnTo>
                  <a:lnTo>
                    <a:pt x="952" y="69126"/>
                  </a:lnTo>
                  <a:lnTo>
                    <a:pt x="914" y="68707"/>
                  </a:lnTo>
                  <a:lnTo>
                    <a:pt x="965" y="68427"/>
                  </a:lnTo>
                  <a:close/>
                </a:path>
                <a:path w="70484" h="107315">
                  <a:moveTo>
                    <a:pt x="2755" y="106133"/>
                  </a:moveTo>
                  <a:lnTo>
                    <a:pt x="2540" y="105765"/>
                  </a:lnTo>
                  <a:lnTo>
                    <a:pt x="2070" y="105638"/>
                  </a:lnTo>
                  <a:lnTo>
                    <a:pt x="1739" y="105702"/>
                  </a:lnTo>
                  <a:lnTo>
                    <a:pt x="1397" y="105892"/>
                  </a:lnTo>
                  <a:lnTo>
                    <a:pt x="1473" y="106235"/>
                  </a:lnTo>
                  <a:lnTo>
                    <a:pt x="1524" y="106489"/>
                  </a:lnTo>
                  <a:lnTo>
                    <a:pt x="1816" y="106756"/>
                  </a:lnTo>
                  <a:lnTo>
                    <a:pt x="2070" y="106895"/>
                  </a:lnTo>
                  <a:lnTo>
                    <a:pt x="2362" y="107061"/>
                  </a:lnTo>
                  <a:lnTo>
                    <a:pt x="2705" y="106921"/>
                  </a:lnTo>
                  <a:lnTo>
                    <a:pt x="2730" y="106565"/>
                  </a:lnTo>
                  <a:lnTo>
                    <a:pt x="2755" y="106133"/>
                  </a:lnTo>
                  <a:close/>
                </a:path>
                <a:path w="70484" h="107315">
                  <a:moveTo>
                    <a:pt x="8648" y="73507"/>
                  </a:moveTo>
                  <a:lnTo>
                    <a:pt x="8458" y="73025"/>
                  </a:lnTo>
                  <a:lnTo>
                    <a:pt x="8407" y="72885"/>
                  </a:lnTo>
                  <a:lnTo>
                    <a:pt x="8153" y="72694"/>
                  </a:lnTo>
                  <a:lnTo>
                    <a:pt x="8026" y="72720"/>
                  </a:lnTo>
                  <a:lnTo>
                    <a:pt x="7531" y="72834"/>
                  </a:lnTo>
                  <a:lnTo>
                    <a:pt x="7416" y="73240"/>
                  </a:lnTo>
                  <a:lnTo>
                    <a:pt x="7518" y="73685"/>
                  </a:lnTo>
                  <a:lnTo>
                    <a:pt x="7556" y="73812"/>
                  </a:lnTo>
                  <a:lnTo>
                    <a:pt x="7810" y="73888"/>
                  </a:lnTo>
                  <a:lnTo>
                    <a:pt x="7962" y="73990"/>
                  </a:lnTo>
                  <a:lnTo>
                    <a:pt x="8394" y="73799"/>
                  </a:lnTo>
                  <a:lnTo>
                    <a:pt x="8648" y="73507"/>
                  </a:lnTo>
                  <a:close/>
                </a:path>
                <a:path w="70484" h="107315">
                  <a:moveTo>
                    <a:pt x="12547" y="56819"/>
                  </a:moveTo>
                  <a:lnTo>
                    <a:pt x="12484" y="56629"/>
                  </a:lnTo>
                  <a:lnTo>
                    <a:pt x="12230" y="56591"/>
                  </a:lnTo>
                  <a:lnTo>
                    <a:pt x="11557" y="57492"/>
                  </a:lnTo>
                  <a:lnTo>
                    <a:pt x="11620" y="57708"/>
                  </a:lnTo>
                  <a:lnTo>
                    <a:pt x="11645" y="57924"/>
                  </a:lnTo>
                  <a:lnTo>
                    <a:pt x="11785" y="57835"/>
                  </a:lnTo>
                  <a:lnTo>
                    <a:pt x="11976" y="57772"/>
                  </a:lnTo>
                  <a:lnTo>
                    <a:pt x="12077" y="57645"/>
                  </a:lnTo>
                  <a:lnTo>
                    <a:pt x="12230" y="57480"/>
                  </a:lnTo>
                  <a:lnTo>
                    <a:pt x="12319" y="57277"/>
                  </a:lnTo>
                  <a:lnTo>
                    <a:pt x="12433" y="57086"/>
                  </a:lnTo>
                  <a:lnTo>
                    <a:pt x="12547" y="56819"/>
                  </a:lnTo>
                  <a:close/>
                </a:path>
                <a:path w="70484" h="107315">
                  <a:moveTo>
                    <a:pt x="18796" y="74587"/>
                  </a:moveTo>
                  <a:lnTo>
                    <a:pt x="18529" y="74244"/>
                  </a:lnTo>
                  <a:lnTo>
                    <a:pt x="18288" y="74701"/>
                  </a:lnTo>
                  <a:lnTo>
                    <a:pt x="18046" y="75069"/>
                  </a:lnTo>
                  <a:lnTo>
                    <a:pt x="17907" y="75463"/>
                  </a:lnTo>
                  <a:lnTo>
                    <a:pt x="17856" y="75615"/>
                  </a:lnTo>
                  <a:lnTo>
                    <a:pt x="18034" y="75844"/>
                  </a:lnTo>
                  <a:lnTo>
                    <a:pt x="18110" y="76034"/>
                  </a:lnTo>
                  <a:lnTo>
                    <a:pt x="18288" y="75920"/>
                  </a:lnTo>
                  <a:lnTo>
                    <a:pt x="18567" y="75831"/>
                  </a:lnTo>
                  <a:lnTo>
                    <a:pt x="18745" y="75361"/>
                  </a:lnTo>
                  <a:lnTo>
                    <a:pt x="18757" y="75006"/>
                  </a:lnTo>
                  <a:lnTo>
                    <a:pt x="18783" y="74676"/>
                  </a:lnTo>
                  <a:lnTo>
                    <a:pt x="18796" y="74587"/>
                  </a:lnTo>
                  <a:close/>
                </a:path>
                <a:path w="70484" h="107315">
                  <a:moveTo>
                    <a:pt x="28905" y="72288"/>
                  </a:moveTo>
                  <a:lnTo>
                    <a:pt x="28752" y="71945"/>
                  </a:lnTo>
                  <a:lnTo>
                    <a:pt x="28257" y="71818"/>
                  </a:lnTo>
                  <a:lnTo>
                    <a:pt x="28067" y="72110"/>
                  </a:lnTo>
                  <a:lnTo>
                    <a:pt x="28041" y="72440"/>
                  </a:lnTo>
                  <a:lnTo>
                    <a:pt x="28016" y="72631"/>
                  </a:lnTo>
                  <a:lnTo>
                    <a:pt x="28143" y="72821"/>
                  </a:lnTo>
                  <a:lnTo>
                    <a:pt x="28321" y="73367"/>
                  </a:lnTo>
                  <a:lnTo>
                    <a:pt x="28575" y="72948"/>
                  </a:lnTo>
                  <a:lnTo>
                    <a:pt x="28778" y="72707"/>
                  </a:lnTo>
                  <a:lnTo>
                    <a:pt x="28867" y="72428"/>
                  </a:lnTo>
                  <a:lnTo>
                    <a:pt x="28905" y="72288"/>
                  </a:lnTo>
                  <a:close/>
                </a:path>
                <a:path w="70484" h="107315">
                  <a:moveTo>
                    <a:pt x="30264" y="25552"/>
                  </a:moveTo>
                  <a:lnTo>
                    <a:pt x="29870" y="25323"/>
                  </a:lnTo>
                  <a:lnTo>
                    <a:pt x="29489" y="25146"/>
                  </a:lnTo>
                  <a:lnTo>
                    <a:pt x="29171" y="24980"/>
                  </a:lnTo>
                  <a:lnTo>
                    <a:pt x="28994" y="25095"/>
                  </a:lnTo>
                  <a:lnTo>
                    <a:pt x="28816" y="25171"/>
                  </a:lnTo>
                  <a:lnTo>
                    <a:pt x="28879" y="25387"/>
                  </a:lnTo>
                  <a:lnTo>
                    <a:pt x="28930" y="25641"/>
                  </a:lnTo>
                  <a:lnTo>
                    <a:pt x="29057" y="25717"/>
                  </a:lnTo>
                  <a:lnTo>
                    <a:pt x="29413" y="25908"/>
                  </a:lnTo>
                  <a:lnTo>
                    <a:pt x="29781" y="26263"/>
                  </a:lnTo>
                  <a:lnTo>
                    <a:pt x="30200" y="25831"/>
                  </a:lnTo>
                  <a:lnTo>
                    <a:pt x="30264" y="25552"/>
                  </a:lnTo>
                  <a:close/>
                </a:path>
                <a:path w="70484" h="107315">
                  <a:moveTo>
                    <a:pt x="32105" y="62699"/>
                  </a:moveTo>
                  <a:lnTo>
                    <a:pt x="32054" y="62141"/>
                  </a:lnTo>
                  <a:lnTo>
                    <a:pt x="31902" y="61607"/>
                  </a:lnTo>
                  <a:lnTo>
                    <a:pt x="31381" y="61277"/>
                  </a:lnTo>
                  <a:lnTo>
                    <a:pt x="31153" y="61125"/>
                  </a:lnTo>
                  <a:lnTo>
                    <a:pt x="30911" y="61277"/>
                  </a:lnTo>
                  <a:lnTo>
                    <a:pt x="30899" y="61556"/>
                  </a:lnTo>
                  <a:lnTo>
                    <a:pt x="30861" y="62153"/>
                  </a:lnTo>
                  <a:lnTo>
                    <a:pt x="31038" y="62687"/>
                  </a:lnTo>
                  <a:lnTo>
                    <a:pt x="31584" y="63093"/>
                  </a:lnTo>
                  <a:lnTo>
                    <a:pt x="31864" y="62852"/>
                  </a:lnTo>
                  <a:lnTo>
                    <a:pt x="32105" y="62699"/>
                  </a:lnTo>
                  <a:close/>
                </a:path>
                <a:path w="70484" h="107315">
                  <a:moveTo>
                    <a:pt x="45935" y="4165"/>
                  </a:moveTo>
                  <a:lnTo>
                    <a:pt x="45808" y="3733"/>
                  </a:lnTo>
                  <a:lnTo>
                    <a:pt x="45758" y="3581"/>
                  </a:lnTo>
                  <a:lnTo>
                    <a:pt x="45440" y="3517"/>
                  </a:lnTo>
                  <a:lnTo>
                    <a:pt x="45250" y="3429"/>
                  </a:lnTo>
                  <a:lnTo>
                    <a:pt x="44869" y="3467"/>
                  </a:lnTo>
                  <a:lnTo>
                    <a:pt x="44538" y="3606"/>
                  </a:lnTo>
                  <a:lnTo>
                    <a:pt x="44678" y="4051"/>
                  </a:lnTo>
                  <a:lnTo>
                    <a:pt x="44716" y="4191"/>
                  </a:lnTo>
                  <a:lnTo>
                    <a:pt x="45034" y="4330"/>
                  </a:lnTo>
                  <a:lnTo>
                    <a:pt x="45237" y="4330"/>
                  </a:lnTo>
                  <a:lnTo>
                    <a:pt x="45618" y="4356"/>
                  </a:lnTo>
                  <a:lnTo>
                    <a:pt x="45935" y="4165"/>
                  </a:lnTo>
                  <a:close/>
                </a:path>
                <a:path w="70484" h="107315">
                  <a:moveTo>
                    <a:pt x="48869" y="8293"/>
                  </a:moveTo>
                  <a:lnTo>
                    <a:pt x="48818" y="8077"/>
                  </a:lnTo>
                  <a:lnTo>
                    <a:pt x="48755" y="7531"/>
                  </a:lnTo>
                  <a:lnTo>
                    <a:pt x="48272" y="7493"/>
                  </a:lnTo>
                  <a:lnTo>
                    <a:pt x="48260" y="7899"/>
                  </a:lnTo>
                  <a:lnTo>
                    <a:pt x="48133" y="8496"/>
                  </a:lnTo>
                  <a:lnTo>
                    <a:pt x="48018" y="8928"/>
                  </a:lnTo>
                  <a:lnTo>
                    <a:pt x="48399" y="9017"/>
                  </a:lnTo>
                  <a:lnTo>
                    <a:pt x="48856" y="9144"/>
                  </a:lnTo>
                  <a:lnTo>
                    <a:pt x="48793" y="8674"/>
                  </a:lnTo>
                  <a:lnTo>
                    <a:pt x="48869" y="8293"/>
                  </a:lnTo>
                  <a:close/>
                </a:path>
                <a:path w="70484" h="107315">
                  <a:moveTo>
                    <a:pt x="52133" y="482"/>
                  </a:moveTo>
                  <a:lnTo>
                    <a:pt x="51600" y="177"/>
                  </a:lnTo>
                  <a:lnTo>
                    <a:pt x="51435" y="0"/>
                  </a:lnTo>
                  <a:lnTo>
                    <a:pt x="50927" y="38"/>
                  </a:lnTo>
                  <a:lnTo>
                    <a:pt x="50673" y="266"/>
                  </a:lnTo>
                  <a:lnTo>
                    <a:pt x="50749" y="635"/>
                  </a:lnTo>
                  <a:lnTo>
                    <a:pt x="50761" y="762"/>
                  </a:lnTo>
                  <a:lnTo>
                    <a:pt x="51079" y="965"/>
                  </a:lnTo>
                  <a:lnTo>
                    <a:pt x="51206" y="939"/>
                  </a:lnTo>
                  <a:lnTo>
                    <a:pt x="51498" y="876"/>
                  </a:lnTo>
                  <a:lnTo>
                    <a:pt x="51752" y="673"/>
                  </a:lnTo>
                  <a:lnTo>
                    <a:pt x="52133" y="482"/>
                  </a:lnTo>
                  <a:close/>
                </a:path>
                <a:path w="70484" h="107315">
                  <a:moveTo>
                    <a:pt x="69951" y="13639"/>
                  </a:moveTo>
                  <a:lnTo>
                    <a:pt x="69926" y="13322"/>
                  </a:lnTo>
                  <a:lnTo>
                    <a:pt x="69583" y="13119"/>
                  </a:lnTo>
                  <a:lnTo>
                    <a:pt x="69354" y="12992"/>
                  </a:lnTo>
                  <a:lnTo>
                    <a:pt x="69113" y="13068"/>
                  </a:lnTo>
                  <a:lnTo>
                    <a:pt x="69075" y="13322"/>
                  </a:lnTo>
                  <a:lnTo>
                    <a:pt x="69024" y="13614"/>
                  </a:lnTo>
                  <a:lnTo>
                    <a:pt x="69088" y="13919"/>
                  </a:lnTo>
                  <a:lnTo>
                    <a:pt x="69113" y="14262"/>
                  </a:lnTo>
                  <a:lnTo>
                    <a:pt x="69367" y="14122"/>
                  </a:lnTo>
                  <a:lnTo>
                    <a:pt x="69596" y="14071"/>
                  </a:lnTo>
                  <a:lnTo>
                    <a:pt x="69951" y="13639"/>
                  </a:lnTo>
                  <a:close/>
                </a:path>
              </a:pathLst>
            </a:custGeom>
            <a:solidFill>
              <a:srgbClr val="6B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5" name="object 23">
              <a:extLst>
                <a:ext uri="{FF2B5EF4-FFF2-40B4-BE49-F238E27FC236}">
                  <a16:creationId xmlns:a16="http://schemas.microsoft.com/office/drawing/2014/main" id="{2B828DF8-7040-40E7-AFD5-280B4A83D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1603" y="6613334"/>
              <a:ext cx="10160" cy="8255"/>
            </a:xfrm>
            <a:custGeom>
              <a:avLst/>
              <a:gdLst>
                <a:gd name="T0" fmla="*/ 8648 w 10159"/>
                <a:gd name="T1" fmla="*/ 0 h 8254"/>
                <a:gd name="T2" fmla="*/ 7759 w 10159"/>
                <a:gd name="T3" fmla="*/ 546 h 8254"/>
                <a:gd name="T4" fmla="*/ 7137 w 10159"/>
                <a:gd name="T5" fmla="*/ 1041 h 8254"/>
                <a:gd name="T6" fmla="*/ 4381 w 10159"/>
                <a:gd name="T7" fmla="*/ 3403 h 8254"/>
                <a:gd name="T8" fmla="*/ 0 w 10159"/>
                <a:gd name="T9" fmla="*/ 7239 h 8254"/>
                <a:gd name="T10" fmla="*/ 88 w 10159"/>
                <a:gd name="T11" fmla="*/ 7759 h 8254"/>
                <a:gd name="T12" fmla="*/ 279 w 10159"/>
                <a:gd name="T13" fmla="*/ 7785 h 8254"/>
                <a:gd name="T14" fmla="*/ 482 w 10159"/>
                <a:gd name="T15" fmla="*/ 7861 h 8254"/>
                <a:gd name="T16" fmla="*/ 2946 w 10159"/>
                <a:gd name="T17" fmla="*/ 7391 h 8254"/>
                <a:gd name="T18" fmla="*/ 5397 w 10159"/>
                <a:gd name="T19" fmla="*/ 6845 h 8254"/>
                <a:gd name="T20" fmla="*/ 8940 w 10159"/>
                <a:gd name="T21" fmla="*/ 3949 h 8254"/>
                <a:gd name="T22" fmla="*/ 9169 w 10159"/>
                <a:gd name="T23" fmla="*/ 2463 h 8254"/>
                <a:gd name="T24" fmla="*/ 9893 w 10159"/>
                <a:gd name="T25" fmla="*/ 876 h 8254"/>
                <a:gd name="T26" fmla="*/ 9601 w 10159"/>
                <a:gd name="T27" fmla="*/ 393 h 8254"/>
                <a:gd name="T28" fmla="*/ 9131 w 10159"/>
                <a:gd name="T29" fmla="*/ 63 h 8254"/>
                <a:gd name="T30" fmla="*/ 8648 w 10159"/>
                <a:gd name="T31" fmla="*/ 0 h 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59" h="8254">
                  <a:moveTo>
                    <a:pt x="8648" y="0"/>
                  </a:moveTo>
                  <a:lnTo>
                    <a:pt x="7759" y="546"/>
                  </a:lnTo>
                  <a:lnTo>
                    <a:pt x="7137" y="1041"/>
                  </a:lnTo>
                  <a:lnTo>
                    <a:pt x="4381" y="3403"/>
                  </a:lnTo>
                  <a:lnTo>
                    <a:pt x="0" y="7239"/>
                  </a:lnTo>
                  <a:lnTo>
                    <a:pt x="88" y="7759"/>
                  </a:lnTo>
                  <a:lnTo>
                    <a:pt x="279" y="7785"/>
                  </a:lnTo>
                  <a:lnTo>
                    <a:pt x="482" y="7861"/>
                  </a:lnTo>
                  <a:lnTo>
                    <a:pt x="2946" y="7391"/>
                  </a:lnTo>
                  <a:lnTo>
                    <a:pt x="5397" y="6845"/>
                  </a:lnTo>
                  <a:lnTo>
                    <a:pt x="8940" y="3949"/>
                  </a:lnTo>
                  <a:lnTo>
                    <a:pt x="9169" y="2463"/>
                  </a:lnTo>
                  <a:lnTo>
                    <a:pt x="9893" y="876"/>
                  </a:lnTo>
                  <a:lnTo>
                    <a:pt x="9601" y="393"/>
                  </a:lnTo>
                  <a:lnTo>
                    <a:pt x="9131" y="63"/>
                  </a:lnTo>
                  <a:lnTo>
                    <a:pt x="8648" y="0"/>
                  </a:lnTo>
                  <a:close/>
                </a:path>
              </a:pathLst>
            </a:custGeom>
            <a:solidFill>
              <a:srgbClr val="5533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6" name="object 24">
              <a:extLst>
                <a:ext uri="{FF2B5EF4-FFF2-40B4-BE49-F238E27FC236}">
                  <a16:creationId xmlns:a16="http://schemas.microsoft.com/office/drawing/2014/main" id="{41FD1A6A-A22D-41E9-BE4B-F3CDF9FFC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5819" y="6606057"/>
              <a:ext cx="21590" cy="21590"/>
            </a:xfrm>
            <a:custGeom>
              <a:avLst/>
              <a:gdLst>
                <a:gd name="T0" fmla="*/ 15976 w 21590"/>
                <a:gd name="T1" fmla="*/ 977 h 21590"/>
                <a:gd name="T2" fmla="*/ 15900 w 21590"/>
                <a:gd name="T3" fmla="*/ 177 h 21590"/>
                <a:gd name="T4" fmla="*/ 15570 w 21590"/>
                <a:gd name="T5" fmla="*/ 0 h 21590"/>
                <a:gd name="T6" fmla="*/ 11887 w 21590"/>
                <a:gd name="T7" fmla="*/ 520 h 21590"/>
                <a:gd name="T8" fmla="*/ 9639 w 21590"/>
                <a:gd name="T9" fmla="*/ 2425 h 21590"/>
                <a:gd name="T10" fmla="*/ 6248 w 21590"/>
                <a:gd name="T11" fmla="*/ 7505 h 21590"/>
                <a:gd name="T12" fmla="*/ 4267 w 21590"/>
                <a:gd name="T13" fmla="*/ 9804 h 21590"/>
                <a:gd name="T14" fmla="*/ 1397 w 21590"/>
                <a:gd name="T15" fmla="*/ 12712 h 21590"/>
                <a:gd name="T16" fmla="*/ 0 w 21590"/>
                <a:gd name="T17" fmla="*/ 14376 h 21590"/>
                <a:gd name="T18" fmla="*/ 101 w 21590"/>
                <a:gd name="T19" fmla="*/ 14643 h 21590"/>
                <a:gd name="T20" fmla="*/ 114 w 21590"/>
                <a:gd name="T21" fmla="*/ 14833 h 21590"/>
                <a:gd name="T22" fmla="*/ 317 w 21590"/>
                <a:gd name="T23" fmla="*/ 14820 h 21590"/>
                <a:gd name="T24" fmla="*/ 558 w 21590"/>
                <a:gd name="T25" fmla="*/ 14871 h 21590"/>
                <a:gd name="T26" fmla="*/ 4699 w 21590"/>
                <a:gd name="T27" fmla="*/ 12217 h 21590"/>
                <a:gd name="T28" fmla="*/ 8293 w 21590"/>
                <a:gd name="T29" fmla="*/ 9093 h 21590"/>
                <a:gd name="T30" fmla="*/ 13030 w 21590"/>
                <a:gd name="T31" fmla="*/ 6045 h 21590"/>
                <a:gd name="T32" fmla="*/ 15367 w 21590"/>
                <a:gd name="T33" fmla="*/ 3619 h 21590"/>
                <a:gd name="T34" fmla="*/ 15938 w 21590"/>
                <a:gd name="T35" fmla="*/ 2298 h 21590"/>
                <a:gd name="T36" fmla="*/ 15976 w 21590"/>
                <a:gd name="T37" fmla="*/ 977 h 21590"/>
                <a:gd name="T38" fmla="*/ 21132 w 21590"/>
                <a:gd name="T39" fmla="*/ 12788 h 21590"/>
                <a:gd name="T40" fmla="*/ 19723 w 21590"/>
                <a:gd name="T41" fmla="*/ 9944 h 21590"/>
                <a:gd name="T42" fmla="*/ 17475 w 21590"/>
                <a:gd name="T43" fmla="*/ 9398 h 21590"/>
                <a:gd name="T44" fmla="*/ 17081 w 21590"/>
                <a:gd name="T45" fmla="*/ 9512 h 21590"/>
                <a:gd name="T46" fmla="*/ 16700 w 21590"/>
                <a:gd name="T47" fmla="*/ 11722 h 21590"/>
                <a:gd name="T48" fmla="*/ 15494 w 21590"/>
                <a:gd name="T49" fmla="*/ 13169 h 21590"/>
                <a:gd name="T50" fmla="*/ 14643 w 21590"/>
                <a:gd name="T51" fmla="*/ 15608 h 21590"/>
                <a:gd name="T52" fmla="*/ 14300 w 21590"/>
                <a:gd name="T53" fmla="*/ 15913 h 21590"/>
                <a:gd name="T54" fmla="*/ 10541 w 21590"/>
                <a:gd name="T55" fmla="*/ 17233 h 21590"/>
                <a:gd name="T56" fmla="*/ 7340 w 21590"/>
                <a:gd name="T57" fmla="*/ 16916 h 21590"/>
                <a:gd name="T58" fmla="*/ 4584 w 21590"/>
                <a:gd name="T59" fmla="*/ 17322 h 21590"/>
                <a:gd name="T60" fmla="*/ 3644 w 21590"/>
                <a:gd name="T61" fmla="*/ 17195 h 21590"/>
                <a:gd name="T62" fmla="*/ 3098 w 21590"/>
                <a:gd name="T63" fmla="*/ 17081 h 21590"/>
                <a:gd name="T64" fmla="*/ 2336 w 21590"/>
                <a:gd name="T65" fmla="*/ 17043 h 21590"/>
                <a:gd name="T66" fmla="*/ 2057 w 21590"/>
                <a:gd name="T67" fmla="*/ 17183 h 21590"/>
                <a:gd name="T68" fmla="*/ 1752 w 21590"/>
                <a:gd name="T69" fmla="*/ 17716 h 21590"/>
                <a:gd name="T70" fmla="*/ 2349 w 21590"/>
                <a:gd name="T71" fmla="*/ 18148 h 21590"/>
                <a:gd name="T72" fmla="*/ 3327 w 21590"/>
                <a:gd name="T73" fmla="*/ 18757 h 21590"/>
                <a:gd name="T74" fmla="*/ 4381 w 21590"/>
                <a:gd name="T75" fmla="*/ 19126 h 21590"/>
                <a:gd name="T76" fmla="*/ 6972 w 21590"/>
                <a:gd name="T77" fmla="*/ 19519 h 21590"/>
                <a:gd name="T78" fmla="*/ 8420 w 21590"/>
                <a:gd name="T79" fmla="*/ 19773 h 21590"/>
                <a:gd name="T80" fmla="*/ 10985 w 21590"/>
                <a:gd name="T81" fmla="*/ 21031 h 21590"/>
                <a:gd name="T82" fmla="*/ 12153 w 21590"/>
                <a:gd name="T83" fmla="*/ 20929 h 21590"/>
                <a:gd name="T84" fmla="*/ 16179 w 21590"/>
                <a:gd name="T85" fmla="*/ 19024 h 21590"/>
                <a:gd name="T86" fmla="*/ 18313 w 21590"/>
                <a:gd name="T87" fmla="*/ 16865 h 21590"/>
                <a:gd name="T88" fmla="*/ 21132 w 21590"/>
                <a:gd name="T89" fmla="*/ 12788 h 2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90" h="21590">
                  <a:moveTo>
                    <a:pt x="15976" y="977"/>
                  </a:moveTo>
                  <a:lnTo>
                    <a:pt x="15900" y="177"/>
                  </a:lnTo>
                  <a:lnTo>
                    <a:pt x="15570" y="0"/>
                  </a:lnTo>
                  <a:lnTo>
                    <a:pt x="11887" y="520"/>
                  </a:lnTo>
                  <a:lnTo>
                    <a:pt x="9639" y="2425"/>
                  </a:lnTo>
                  <a:lnTo>
                    <a:pt x="6248" y="7505"/>
                  </a:lnTo>
                  <a:lnTo>
                    <a:pt x="4267" y="9804"/>
                  </a:lnTo>
                  <a:lnTo>
                    <a:pt x="1397" y="12712"/>
                  </a:lnTo>
                  <a:lnTo>
                    <a:pt x="0" y="14376"/>
                  </a:lnTo>
                  <a:lnTo>
                    <a:pt x="101" y="14643"/>
                  </a:lnTo>
                  <a:lnTo>
                    <a:pt x="114" y="14833"/>
                  </a:lnTo>
                  <a:lnTo>
                    <a:pt x="317" y="14820"/>
                  </a:lnTo>
                  <a:lnTo>
                    <a:pt x="558" y="14871"/>
                  </a:lnTo>
                  <a:lnTo>
                    <a:pt x="4699" y="12217"/>
                  </a:lnTo>
                  <a:lnTo>
                    <a:pt x="8293" y="9093"/>
                  </a:lnTo>
                  <a:lnTo>
                    <a:pt x="13030" y="6045"/>
                  </a:lnTo>
                  <a:lnTo>
                    <a:pt x="15367" y="3619"/>
                  </a:lnTo>
                  <a:lnTo>
                    <a:pt x="15938" y="2298"/>
                  </a:lnTo>
                  <a:lnTo>
                    <a:pt x="15976" y="977"/>
                  </a:lnTo>
                  <a:close/>
                </a:path>
                <a:path w="21590" h="21590">
                  <a:moveTo>
                    <a:pt x="21132" y="12788"/>
                  </a:moveTo>
                  <a:lnTo>
                    <a:pt x="19723" y="9944"/>
                  </a:lnTo>
                  <a:lnTo>
                    <a:pt x="17475" y="9398"/>
                  </a:lnTo>
                  <a:lnTo>
                    <a:pt x="17081" y="9512"/>
                  </a:lnTo>
                  <a:lnTo>
                    <a:pt x="16700" y="11722"/>
                  </a:lnTo>
                  <a:lnTo>
                    <a:pt x="15494" y="13169"/>
                  </a:lnTo>
                  <a:lnTo>
                    <a:pt x="14643" y="15608"/>
                  </a:lnTo>
                  <a:lnTo>
                    <a:pt x="14300" y="15913"/>
                  </a:lnTo>
                  <a:lnTo>
                    <a:pt x="10541" y="17233"/>
                  </a:lnTo>
                  <a:lnTo>
                    <a:pt x="7340" y="16916"/>
                  </a:lnTo>
                  <a:lnTo>
                    <a:pt x="4584" y="17322"/>
                  </a:lnTo>
                  <a:lnTo>
                    <a:pt x="3644" y="17195"/>
                  </a:lnTo>
                  <a:lnTo>
                    <a:pt x="3098" y="17081"/>
                  </a:lnTo>
                  <a:lnTo>
                    <a:pt x="2336" y="17043"/>
                  </a:lnTo>
                  <a:lnTo>
                    <a:pt x="2057" y="17183"/>
                  </a:lnTo>
                  <a:lnTo>
                    <a:pt x="1752" y="17716"/>
                  </a:lnTo>
                  <a:lnTo>
                    <a:pt x="2349" y="18148"/>
                  </a:lnTo>
                  <a:lnTo>
                    <a:pt x="3327" y="18757"/>
                  </a:lnTo>
                  <a:lnTo>
                    <a:pt x="4381" y="19126"/>
                  </a:lnTo>
                  <a:lnTo>
                    <a:pt x="6972" y="19519"/>
                  </a:lnTo>
                  <a:lnTo>
                    <a:pt x="8420" y="19773"/>
                  </a:lnTo>
                  <a:lnTo>
                    <a:pt x="10985" y="21031"/>
                  </a:lnTo>
                  <a:lnTo>
                    <a:pt x="12153" y="20929"/>
                  </a:lnTo>
                  <a:lnTo>
                    <a:pt x="16179" y="19024"/>
                  </a:lnTo>
                  <a:lnTo>
                    <a:pt x="18313" y="16865"/>
                  </a:lnTo>
                  <a:lnTo>
                    <a:pt x="21132" y="12788"/>
                  </a:lnTo>
                  <a:close/>
                </a:path>
              </a:pathLst>
            </a:custGeom>
            <a:solidFill>
              <a:srgbClr val="8F5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7" name="object 25">
              <a:extLst>
                <a:ext uri="{FF2B5EF4-FFF2-40B4-BE49-F238E27FC236}">
                  <a16:creationId xmlns:a16="http://schemas.microsoft.com/office/drawing/2014/main" id="{E710BBEB-40CF-4420-9456-3A176BBB0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24" y="6675983"/>
              <a:ext cx="304165" cy="328295"/>
            </a:xfrm>
            <a:custGeom>
              <a:avLst/>
              <a:gdLst>
                <a:gd name="T0" fmla="*/ 50063 w 304165"/>
                <a:gd name="T1" fmla="*/ 328193 h 328295"/>
                <a:gd name="T2" fmla="*/ 37604 w 304165"/>
                <a:gd name="T3" fmla="*/ 326923 h 328295"/>
                <a:gd name="T4" fmla="*/ 178752 w 304165"/>
                <a:gd name="T5" fmla="*/ 3352 h 328295"/>
                <a:gd name="T6" fmla="*/ 140550 w 304165"/>
                <a:gd name="T7" fmla="*/ 6375 h 328295"/>
                <a:gd name="T8" fmla="*/ 124942 w 304165"/>
                <a:gd name="T9" fmla="*/ 18681 h 328295"/>
                <a:gd name="T10" fmla="*/ 98323 w 304165"/>
                <a:gd name="T11" fmla="*/ 65468 h 328295"/>
                <a:gd name="T12" fmla="*/ 54102 w 304165"/>
                <a:gd name="T13" fmla="*/ 15252 h 328295"/>
                <a:gd name="T14" fmla="*/ 10299 w 304165"/>
                <a:gd name="T15" fmla="*/ 121856 h 328295"/>
                <a:gd name="T16" fmla="*/ 50965 w 304165"/>
                <a:gd name="T17" fmla="*/ 184810 h 328295"/>
                <a:gd name="T18" fmla="*/ 74815 w 304165"/>
                <a:gd name="T19" fmla="*/ 161569 h 328295"/>
                <a:gd name="T20" fmla="*/ 61290 w 304165"/>
                <a:gd name="T21" fmla="*/ 190195 h 328295"/>
                <a:gd name="T22" fmla="*/ 72771 w 304165"/>
                <a:gd name="T23" fmla="*/ 212420 h 328295"/>
                <a:gd name="T24" fmla="*/ 119405 w 304165"/>
                <a:gd name="T25" fmla="*/ 139979 h 328295"/>
                <a:gd name="T26" fmla="*/ 67894 w 304165"/>
                <a:gd name="T27" fmla="*/ 207505 h 328295"/>
                <a:gd name="T28" fmla="*/ 113944 w 304165"/>
                <a:gd name="T29" fmla="*/ 133502 h 328295"/>
                <a:gd name="T30" fmla="*/ 195275 w 304165"/>
                <a:gd name="T31" fmla="*/ 52590 h 328295"/>
                <a:gd name="T32" fmla="*/ 203466 w 304165"/>
                <a:gd name="T33" fmla="*/ 233146 h 328295"/>
                <a:gd name="T34" fmla="*/ 210680 w 304165"/>
                <a:gd name="T35" fmla="*/ 309143 h 328295"/>
                <a:gd name="T36" fmla="*/ 213194 w 304165"/>
                <a:gd name="T37" fmla="*/ 316763 h 328295"/>
                <a:gd name="T38" fmla="*/ 292760 w 304165"/>
                <a:gd name="T39" fmla="*/ 79273 h 328295"/>
                <a:gd name="T40" fmla="*/ 275475 w 304165"/>
                <a:gd name="T41" fmla="*/ 20853 h 328295"/>
                <a:gd name="T42" fmla="*/ 274345 w 304165"/>
                <a:gd name="T43" fmla="*/ 24663 h 328295"/>
                <a:gd name="T44" fmla="*/ 271868 w 304165"/>
                <a:gd name="T45" fmla="*/ 67843 h 328295"/>
                <a:gd name="T46" fmla="*/ 270548 w 304165"/>
                <a:gd name="T47" fmla="*/ 18313 h 328295"/>
                <a:gd name="T48" fmla="*/ 263690 w 304165"/>
                <a:gd name="T49" fmla="*/ 28473 h 328295"/>
                <a:gd name="T50" fmla="*/ 263042 w 304165"/>
                <a:gd name="T51" fmla="*/ 66573 h 328295"/>
                <a:gd name="T52" fmla="*/ 260324 w 304165"/>
                <a:gd name="T53" fmla="*/ 32283 h 328295"/>
                <a:gd name="T54" fmla="*/ 254381 w 304165"/>
                <a:gd name="T55" fmla="*/ 36093 h 328295"/>
                <a:gd name="T56" fmla="*/ 255117 w 304165"/>
                <a:gd name="T57" fmla="*/ 15773 h 328295"/>
                <a:gd name="T58" fmla="*/ 215760 w 304165"/>
                <a:gd name="T59" fmla="*/ 81813 h 328295"/>
                <a:gd name="T60" fmla="*/ 161937 w 304165"/>
                <a:gd name="T61" fmla="*/ 203733 h 328295"/>
                <a:gd name="T62" fmla="*/ 113690 w 304165"/>
                <a:gd name="T63" fmla="*/ 229133 h 328295"/>
                <a:gd name="T64" fmla="*/ 104114 w 304165"/>
                <a:gd name="T65" fmla="*/ 226593 h 328295"/>
                <a:gd name="T66" fmla="*/ 69646 w 304165"/>
                <a:gd name="T67" fmla="*/ 226593 h 328295"/>
                <a:gd name="T68" fmla="*/ 40284 w 304165"/>
                <a:gd name="T69" fmla="*/ 174523 h 328295"/>
                <a:gd name="T70" fmla="*/ 30708 w 304165"/>
                <a:gd name="T71" fmla="*/ 208813 h 328295"/>
                <a:gd name="T72" fmla="*/ 54825 w 304165"/>
                <a:gd name="T73" fmla="*/ 259613 h 328295"/>
                <a:gd name="T74" fmla="*/ 44119 w 304165"/>
                <a:gd name="T75" fmla="*/ 263423 h 328295"/>
                <a:gd name="T76" fmla="*/ 85178 w 304165"/>
                <a:gd name="T77" fmla="*/ 306603 h 328295"/>
                <a:gd name="T78" fmla="*/ 42646 w 304165"/>
                <a:gd name="T79" fmla="*/ 263423 h 328295"/>
                <a:gd name="T80" fmla="*/ 57429 w 304165"/>
                <a:gd name="T81" fmla="*/ 290093 h 328295"/>
                <a:gd name="T82" fmla="*/ 39154 w 304165"/>
                <a:gd name="T83" fmla="*/ 292633 h 328295"/>
                <a:gd name="T84" fmla="*/ 202145 w 304165"/>
                <a:gd name="T85" fmla="*/ 321843 h 328295"/>
                <a:gd name="T86" fmla="*/ 203365 w 304165"/>
                <a:gd name="T87" fmla="*/ 278663 h 328295"/>
                <a:gd name="T88" fmla="*/ 203835 w 304165"/>
                <a:gd name="T89" fmla="*/ 274853 h 328295"/>
                <a:gd name="T90" fmla="*/ 208749 w 304165"/>
                <a:gd name="T91" fmla="*/ 239293 h 328295"/>
                <a:gd name="T92" fmla="*/ 184594 w 304165"/>
                <a:gd name="T93" fmla="*/ 287553 h 328295"/>
                <a:gd name="T94" fmla="*/ 207378 w 304165"/>
                <a:gd name="T95" fmla="*/ 238023 h 328295"/>
                <a:gd name="T96" fmla="*/ 187464 w 304165"/>
                <a:gd name="T97" fmla="*/ 244373 h 328295"/>
                <a:gd name="T98" fmla="*/ 217932 w 304165"/>
                <a:gd name="T99" fmla="*/ 174523 h 328295"/>
                <a:gd name="T100" fmla="*/ 214566 w 304165"/>
                <a:gd name="T101" fmla="*/ 122453 h 328295"/>
                <a:gd name="T102" fmla="*/ 199453 w 304165"/>
                <a:gd name="T103" fmla="*/ 156743 h 328295"/>
                <a:gd name="T104" fmla="*/ 218173 w 304165"/>
                <a:gd name="T105" fmla="*/ 90703 h 328295"/>
                <a:gd name="T106" fmla="*/ 232067 w 304165"/>
                <a:gd name="T107" fmla="*/ 71653 h 328295"/>
                <a:gd name="T108" fmla="*/ 234353 w 304165"/>
                <a:gd name="T109" fmla="*/ 80543 h 328295"/>
                <a:gd name="T110" fmla="*/ 231825 w 304165"/>
                <a:gd name="T111" fmla="*/ 86893 h 328295"/>
                <a:gd name="T112" fmla="*/ 240944 w 304165"/>
                <a:gd name="T113" fmla="*/ 85623 h 328295"/>
                <a:gd name="T114" fmla="*/ 271538 w 304165"/>
                <a:gd name="T115" fmla="*/ 95783 h 328295"/>
                <a:gd name="T116" fmla="*/ 280289 w 304165"/>
                <a:gd name="T117" fmla="*/ 104673 h 328295"/>
                <a:gd name="T118" fmla="*/ 303326 w 304165"/>
                <a:gd name="T119" fmla="*/ 93522 h 328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4165" h="328295">
                  <a:moveTo>
                    <a:pt x="30010" y="328193"/>
                  </a:moveTo>
                  <a:lnTo>
                    <a:pt x="27660" y="326923"/>
                  </a:lnTo>
                  <a:lnTo>
                    <a:pt x="25387" y="325653"/>
                  </a:lnTo>
                  <a:lnTo>
                    <a:pt x="21894" y="324383"/>
                  </a:lnTo>
                  <a:lnTo>
                    <a:pt x="21501" y="324383"/>
                  </a:lnTo>
                  <a:lnTo>
                    <a:pt x="20078" y="328193"/>
                  </a:lnTo>
                  <a:lnTo>
                    <a:pt x="30010" y="328193"/>
                  </a:lnTo>
                  <a:close/>
                </a:path>
                <a:path w="304165" h="328295">
                  <a:moveTo>
                    <a:pt x="33680" y="328193"/>
                  </a:moveTo>
                  <a:lnTo>
                    <a:pt x="30556" y="325653"/>
                  </a:lnTo>
                  <a:lnTo>
                    <a:pt x="30149" y="325653"/>
                  </a:lnTo>
                  <a:lnTo>
                    <a:pt x="30835" y="326923"/>
                  </a:lnTo>
                  <a:lnTo>
                    <a:pt x="31940" y="328193"/>
                  </a:lnTo>
                  <a:lnTo>
                    <a:pt x="33680" y="328193"/>
                  </a:lnTo>
                  <a:close/>
                </a:path>
                <a:path w="304165" h="328295">
                  <a:moveTo>
                    <a:pt x="50063" y="328193"/>
                  </a:moveTo>
                  <a:lnTo>
                    <a:pt x="43078" y="326923"/>
                  </a:lnTo>
                  <a:lnTo>
                    <a:pt x="38481" y="324383"/>
                  </a:lnTo>
                  <a:lnTo>
                    <a:pt x="32219" y="319303"/>
                  </a:lnTo>
                  <a:lnTo>
                    <a:pt x="27457" y="315493"/>
                  </a:lnTo>
                  <a:lnTo>
                    <a:pt x="27165" y="315493"/>
                  </a:lnTo>
                  <a:lnTo>
                    <a:pt x="26898" y="316763"/>
                  </a:lnTo>
                  <a:lnTo>
                    <a:pt x="27762" y="318033"/>
                  </a:lnTo>
                  <a:lnTo>
                    <a:pt x="28981" y="318033"/>
                  </a:lnTo>
                  <a:lnTo>
                    <a:pt x="28155" y="320573"/>
                  </a:lnTo>
                  <a:lnTo>
                    <a:pt x="28498" y="320573"/>
                  </a:lnTo>
                  <a:lnTo>
                    <a:pt x="30378" y="323113"/>
                  </a:lnTo>
                  <a:lnTo>
                    <a:pt x="32016" y="324383"/>
                  </a:lnTo>
                  <a:lnTo>
                    <a:pt x="35915" y="325653"/>
                  </a:lnTo>
                  <a:lnTo>
                    <a:pt x="37604" y="326923"/>
                  </a:lnTo>
                  <a:lnTo>
                    <a:pt x="41198" y="328193"/>
                  </a:lnTo>
                  <a:lnTo>
                    <a:pt x="50063" y="328193"/>
                  </a:lnTo>
                  <a:close/>
                </a:path>
                <a:path w="304165" h="328295">
                  <a:moveTo>
                    <a:pt x="197980" y="49999"/>
                  </a:moveTo>
                  <a:lnTo>
                    <a:pt x="197205" y="42037"/>
                  </a:lnTo>
                  <a:lnTo>
                    <a:pt x="194932" y="30772"/>
                  </a:lnTo>
                  <a:lnTo>
                    <a:pt x="193967" y="21488"/>
                  </a:lnTo>
                  <a:lnTo>
                    <a:pt x="192392" y="16230"/>
                  </a:lnTo>
                  <a:lnTo>
                    <a:pt x="191452" y="9893"/>
                  </a:lnTo>
                  <a:lnTo>
                    <a:pt x="190995" y="9144"/>
                  </a:lnTo>
                  <a:lnTo>
                    <a:pt x="187413" y="6248"/>
                  </a:lnTo>
                  <a:lnTo>
                    <a:pt x="184416" y="4165"/>
                  </a:lnTo>
                  <a:lnTo>
                    <a:pt x="181267" y="2324"/>
                  </a:lnTo>
                  <a:lnTo>
                    <a:pt x="179819" y="1714"/>
                  </a:lnTo>
                  <a:lnTo>
                    <a:pt x="178752" y="3352"/>
                  </a:lnTo>
                  <a:lnTo>
                    <a:pt x="176212" y="2603"/>
                  </a:lnTo>
                  <a:lnTo>
                    <a:pt x="173570" y="304"/>
                  </a:lnTo>
                  <a:lnTo>
                    <a:pt x="172478" y="0"/>
                  </a:lnTo>
                  <a:lnTo>
                    <a:pt x="169405" y="965"/>
                  </a:lnTo>
                  <a:lnTo>
                    <a:pt x="163283" y="863"/>
                  </a:lnTo>
                  <a:lnTo>
                    <a:pt x="157911" y="2895"/>
                  </a:lnTo>
                  <a:lnTo>
                    <a:pt x="153250" y="2806"/>
                  </a:lnTo>
                  <a:lnTo>
                    <a:pt x="148196" y="4318"/>
                  </a:lnTo>
                  <a:lnTo>
                    <a:pt x="145224" y="3619"/>
                  </a:lnTo>
                  <a:lnTo>
                    <a:pt x="142811" y="5130"/>
                  </a:lnTo>
                  <a:lnTo>
                    <a:pt x="140119" y="5118"/>
                  </a:lnTo>
                  <a:lnTo>
                    <a:pt x="139255" y="5486"/>
                  </a:lnTo>
                  <a:lnTo>
                    <a:pt x="139357" y="5880"/>
                  </a:lnTo>
                  <a:lnTo>
                    <a:pt x="140550" y="6375"/>
                  </a:lnTo>
                  <a:lnTo>
                    <a:pt x="140957" y="6781"/>
                  </a:lnTo>
                  <a:lnTo>
                    <a:pt x="140449" y="7886"/>
                  </a:lnTo>
                  <a:lnTo>
                    <a:pt x="137909" y="6972"/>
                  </a:lnTo>
                  <a:lnTo>
                    <a:pt x="133946" y="7099"/>
                  </a:lnTo>
                  <a:lnTo>
                    <a:pt x="133667" y="7632"/>
                  </a:lnTo>
                  <a:lnTo>
                    <a:pt x="137452" y="9601"/>
                  </a:lnTo>
                  <a:lnTo>
                    <a:pt x="137604" y="10198"/>
                  </a:lnTo>
                  <a:lnTo>
                    <a:pt x="136842" y="11036"/>
                  </a:lnTo>
                  <a:lnTo>
                    <a:pt x="136423" y="11074"/>
                  </a:lnTo>
                  <a:lnTo>
                    <a:pt x="131762" y="8128"/>
                  </a:lnTo>
                  <a:lnTo>
                    <a:pt x="131279" y="8255"/>
                  </a:lnTo>
                  <a:lnTo>
                    <a:pt x="128473" y="11849"/>
                  </a:lnTo>
                  <a:lnTo>
                    <a:pt x="124929" y="18148"/>
                  </a:lnTo>
                  <a:lnTo>
                    <a:pt x="124942" y="18681"/>
                  </a:lnTo>
                  <a:lnTo>
                    <a:pt x="127342" y="22313"/>
                  </a:lnTo>
                  <a:lnTo>
                    <a:pt x="128816" y="25793"/>
                  </a:lnTo>
                  <a:lnTo>
                    <a:pt x="135851" y="36182"/>
                  </a:lnTo>
                  <a:lnTo>
                    <a:pt x="137617" y="44538"/>
                  </a:lnTo>
                  <a:lnTo>
                    <a:pt x="138734" y="48374"/>
                  </a:lnTo>
                  <a:lnTo>
                    <a:pt x="122783" y="74549"/>
                  </a:lnTo>
                  <a:lnTo>
                    <a:pt x="112509" y="73774"/>
                  </a:lnTo>
                  <a:lnTo>
                    <a:pt x="108051" y="72301"/>
                  </a:lnTo>
                  <a:lnTo>
                    <a:pt x="102539" y="68986"/>
                  </a:lnTo>
                  <a:lnTo>
                    <a:pt x="101346" y="67830"/>
                  </a:lnTo>
                  <a:lnTo>
                    <a:pt x="99631" y="67767"/>
                  </a:lnTo>
                  <a:lnTo>
                    <a:pt x="99009" y="67284"/>
                  </a:lnTo>
                  <a:lnTo>
                    <a:pt x="99161" y="65938"/>
                  </a:lnTo>
                  <a:lnTo>
                    <a:pt x="98323" y="65468"/>
                  </a:lnTo>
                  <a:lnTo>
                    <a:pt x="86753" y="54775"/>
                  </a:lnTo>
                  <a:lnTo>
                    <a:pt x="81305" y="47891"/>
                  </a:lnTo>
                  <a:lnTo>
                    <a:pt x="77000" y="42875"/>
                  </a:lnTo>
                  <a:lnTo>
                    <a:pt x="70370" y="34036"/>
                  </a:lnTo>
                  <a:lnTo>
                    <a:pt x="62230" y="24282"/>
                  </a:lnTo>
                  <a:lnTo>
                    <a:pt x="60566" y="21043"/>
                  </a:lnTo>
                  <a:lnTo>
                    <a:pt x="58712" y="14008"/>
                  </a:lnTo>
                  <a:lnTo>
                    <a:pt x="59296" y="11239"/>
                  </a:lnTo>
                  <a:lnTo>
                    <a:pt x="63309" y="5118"/>
                  </a:lnTo>
                  <a:lnTo>
                    <a:pt x="64909" y="3759"/>
                  </a:lnTo>
                  <a:lnTo>
                    <a:pt x="65709" y="3441"/>
                  </a:lnTo>
                  <a:lnTo>
                    <a:pt x="64909" y="2997"/>
                  </a:lnTo>
                  <a:lnTo>
                    <a:pt x="64414" y="3175"/>
                  </a:lnTo>
                  <a:lnTo>
                    <a:pt x="54102" y="15252"/>
                  </a:lnTo>
                  <a:lnTo>
                    <a:pt x="48018" y="22948"/>
                  </a:lnTo>
                  <a:lnTo>
                    <a:pt x="41770" y="28409"/>
                  </a:lnTo>
                  <a:lnTo>
                    <a:pt x="25184" y="41935"/>
                  </a:lnTo>
                  <a:lnTo>
                    <a:pt x="19812" y="47358"/>
                  </a:lnTo>
                  <a:lnTo>
                    <a:pt x="18415" y="49174"/>
                  </a:lnTo>
                  <a:lnTo>
                    <a:pt x="11315" y="56515"/>
                  </a:lnTo>
                  <a:lnTo>
                    <a:pt x="5168" y="65163"/>
                  </a:lnTo>
                  <a:lnTo>
                    <a:pt x="2463" y="70954"/>
                  </a:lnTo>
                  <a:lnTo>
                    <a:pt x="863" y="79819"/>
                  </a:lnTo>
                  <a:lnTo>
                    <a:pt x="0" y="88011"/>
                  </a:lnTo>
                  <a:lnTo>
                    <a:pt x="203" y="91440"/>
                  </a:lnTo>
                  <a:lnTo>
                    <a:pt x="5156" y="108712"/>
                  </a:lnTo>
                  <a:lnTo>
                    <a:pt x="9563" y="118503"/>
                  </a:lnTo>
                  <a:lnTo>
                    <a:pt x="10299" y="121856"/>
                  </a:lnTo>
                  <a:lnTo>
                    <a:pt x="10909" y="129895"/>
                  </a:lnTo>
                  <a:lnTo>
                    <a:pt x="12039" y="134213"/>
                  </a:lnTo>
                  <a:lnTo>
                    <a:pt x="14960" y="137947"/>
                  </a:lnTo>
                  <a:lnTo>
                    <a:pt x="15773" y="138988"/>
                  </a:lnTo>
                  <a:lnTo>
                    <a:pt x="17005" y="141351"/>
                  </a:lnTo>
                  <a:lnTo>
                    <a:pt x="16230" y="142887"/>
                  </a:lnTo>
                  <a:lnTo>
                    <a:pt x="17614" y="143611"/>
                  </a:lnTo>
                  <a:lnTo>
                    <a:pt x="18249" y="144576"/>
                  </a:lnTo>
                  <a:lnTo>
                    <a:pt x="24206" y="150939"/>
                  </a:lnTo>
                  <a:lnTo>
                    <a:pt x="32588" y="161290"/>
                  </a:lnTo>
                  <a:lnTo>
                    <a:pt x="36969" y="166293"/>
                  </a:lnTo>
                  <a:lnTo>
                    <a:pt x="43040" y="175107"/>
                  </a:lnTo>
                  <a:lnTo>
                    <a:pt x="46405" y="178841"/>
                  </a:lnTo>
                  <a:lnTo>
                    <a:pt x="50965" y="184810"/>
                  </a:lnTo>
                  <a:lnTo>
                    <a:pt x="57480" y="194411"/>
                  </a:lnTo>
                  <a:lnTo>
                    <a:pt x="58242" y="195046"/>
                  </a:lnTo>
                  <a:lnTo>
                    <a:pt x="58775" y="194538"/>
                  </a:lnTo>
                  <a:lnTo>
                    <a:pt x="60083" y="189318"/>
                  </a:lnTo>
                  <a:lnTo>
                    <a:pt x="62331" y="184861"/>
                  </a:lnTo>
                  <a:lnTo>
                    <a:pt x="66001" y="178803"/>
                  </a:lnTo>
                  <a:lnTo>
                    <a:pt x="64516" y="177609"/>
                  </a:lnTo>
                  <a:lnTo>
                    <a:pt x="66268" y="171907"/>
                  </a:lnTo>
                  <a:lnTo>
                    <a:pt x="103047" y="131775"/>
                  </a:lnTo>
                  <a:lnTo>
                    <a:pt x="104584" y="131165"/>
                  </a:lnTo>
                  <a:lnTo>
                    <a:pt x="104813" y="131978"/>
                  </a:lnTo>
                  <a:lnTo>
                    <a:pt x="89674" y="146189"/>
                  </a:lnTo>
                  <a:lnTo>
                    <a:pt x="86309" y="148755"/>
                  </a:lnTo>
                  <a:lnTo>
                    <a:pt x="74815" y="161569"/>
                  </a:lnTo>
                  <a:lnTo>
                    <a:pt x="69469" y="169646"/>
                  </a:lnTo>
                  <a:lnTo>
                    <a:pt x="66662" y="176504"/>
                  </a:lnTo>
                  <a:lnTo>
                    <a:pt x="66103" y="176860"/>
                  </a:lnTo>
                  <a:lnTo>
                    <a:pt x="66763" y="177292"/>
                  </a:lnTo>
                  <a:lnTo>
                    <a:pt x="67221" y="176860"/>
                  </a:lnTo>
                  <a:lnTo>
                    <a:pt x="69684" y="172923"/>
                  </a:lnTo>
                  <a:lnTo>
                    <a:pt x="72275" y="169468"/>
                  </a:lnTo>
                  <a:lnTo>
                    <a:pt x="85217" y="153720"/>
                  </a:lnTo>
                  <a:lnTo>
                    <a:pt x="85623" y="154139"/>
                  </a:lnTo>
                  <a:lnTo>
                    <a:pt x="85547" y="154495"/>
                  </a:lnTo>
                  <a:lnTo>
                    <a:pt x="81013" y="161264"/>
                  </a:lnTo>
                  <a:lnTo>
                    <a:pt x="75450" y="168008"/>
                  </a:lnTo>
                  <a:lnTo>
                    <a:pt x="65024" y="182714"/>
                  </a:lnTo>
                  <a:lnTo>
                    <a:pt x="61290" y="190195"/>
                  </a:lnTo>
                  <a:lnTo>
                    <a:pt x="59004" y="200088"/>
                  </a:lnTo>
                  <a:lnTo>
                    <a:pt x="59105" y="201409"/>
                  </a:lnTo>
                  <a:lnTo>
                    <a:pt x="62458" y="204254"/>
                  </a:lnTo>
                  <a:lnTo>
                    <a:pt x="68110" y="212890"/>
                  </a:lnTo>
                  <a:lnTo>
                    <a:pt x="69126" y="212178"/>
                  </a:lnTo>
                  <a:lnTo>
                    <a:pt x="69811" y="207200"/>
                  </a:lnTo>
                  <a:lnTo>
                    <a:pt x="74320" y="196380"/>
                  </a:lnTo>
                  <a:lnTo>
                    <a:pt x="74536" y="193662"/>
                  </a:lnTo>
                  <a:lnTo>
                    <a:pt x="77685" y="192189"/>
                  </a:lnTo>
                  <a:lnTo>
                    <a:pt x="77863" y="191274"/>
                  </a:lnTo>
                  <a:lnTo>
                    <a:pt x="80200" y="186740"/>
                  </a:lnTo>
                  <a:lnTo>
                    <a:pt x="80606" y="186436"/>
                  </a:lnTo>
                  <a:lnTo>
                    <a:pt x="81026" y="186829"/>
                  </a:lnTo>
                  <a:lnTo>
                    <a:pt x="72771" y="212420"/>
                  </a:lnTo>
                  <a:lnTo>
                    <a:pt x="72097" y="216573"/>
                  </a:lnTo>
                  <a:lnTo>
                    <a:pt x="71259" y="224243"/>
                  </a:lnTo>
                  <a:lnTo>
                    <a:pt x="72821" y="226441"/>
                  </a:lnTo>
                  <a:lnTo>
                    <a:pt x="75577" y="228066"/>
                  </a:lnTo>
                  <a:lnTo>
                    <a:pt x="87210" y="234086"/>
                  </a:lnTo>
                  <a:lnTo>
                    <a:pt x="90208" y="237502"/>
                  </a:lnTo>
                  <a:lnTo>
                    <a:pt x="90805" y="237921"/>
                  </a:lnTo>
                  <a:lnTo>
                    <a:pt x="91668" y="237566"/>
                  </a:lnTo>
                  <a:lnTo>
                    <a:pt x="91605" y="233299"/>
                  </a:lnTo>
                  <a:lnTo>
                    <a:pt x="92214" y="224993"/>
                  </a:lnTo>
                  <a:lnTo>
                    <a:pt x="103543" y="181635"/>
                  </a:lnTo>
                  <a:lnTo>
                    <a:pt x="120103" y="143446"/>
                  </a:lnTo>
                  <a:lnTo>
                    <a:pt x="119545" y="142163"/>
                  </a:lnTo>
                  <a:lnTo>
                    <a:pt x="119405" y="139979"/>
                  </a:lnTo>
                  <a:lnTo>
                    <a:pt x="118745" y="139179"/>
                  </a:lnTo>
                  <a:lnTo>
                    <a:pt x="117627" y="136258"/>
                  </a:lnTo>
                  <a:lnTo>
                    <a:pt x="115874" y="135534"/>
                  </a:lnTo>
                  <a:lnTo>
                    <a:pt x="113944" y="135077"/>
                  </a:lnTo>
                  <a:lnTo>
                    <a:pt x="113195" y="135102"/>
                  </a:lnTo>
                  <a:lnTo>
                    <a:pt x="113118" y="136220"/>
                  </a:lnTo>
                  <a:lnTo>
                    <a:pt x="110032" y="139992"/>
                  </a:lnTo>
                  <a:lnTo>
                    <a:pt x="108140" y="143002"/>
                  </a:lnTo>
                  <a:lnTo>
                    <a:pt x="102793" y="149352"/>
                  </a:lnTo>
                  <a:lnTo>
                    <a:pt x="99961" y="153200"/>
                  </a:lnTo>
                  <a:lnTo>
                    <a:pt x="73520" y="191693"/>
                  </a:lnTo>
                  <a:lnTo>
                    <a:pt x="68846" y="206514"/>
                  </a:lnTo>
                  <a:lnTo>
                    <a:pt x="68211" y="207479"/>
                  </a:lnTo>
                  <a:lnTo>
                    <a:pt x="67894" y="207505"/>
                  </a:lnTo>
                  <a:lnTo>
                    <a:pt x="67221" y="206667"/>
                  </a:lnTo>
                  <a:lnTo>
                    <a:pt x="68897" y="199301"/>
                  </a:lnTo>
                  <a:lnTo>
                    <a:pt x="87541" y="165595"/>
                  </a:lnTo>
                  <a:lnTo>
                    <a:pt x="109816" y="138849"/>
                  </a:lnTo>
                  <a:lnTo>
                    <a:pt x="110528" y="137287"/>
                  </a:lnTo>
                  <a:lnTo>
                    <a:pt x="110794" y="132422"/>
                  </a:lnTo>
                  <a:lnTo>
                    <a:pt x="110502" y="130378"/>
                  </a:lnTo>
                  <a:lnTo>
                    <a:pt x="106654" y="128003"/>
                  </a:lnTo>
                  <a:lnTo>
                    <a:pt x="106184" y="126428"/>
                  </a:lnTo>
                  <a:lnTo>
                    <a:pt x="107797" y="126352"/>
                  </a:lnTo>
                  <a:lnTo>
                    <a:pt x="108140" y="127431"/>
                  </a:lnTo>
                  <a:lnTo>
                    <a:pt x="112674" y="130784"/>
                  </a:lnTo>
                  <a:lnTo>
                    <a:pt x="113309" y="133045"/>
                  </a:lnTo>
                  <a:lnTo>
                    <a:pt x="113944" y="133502"/>
                  </a:lnTo>
                  <a:lnTo>
                    <a:pt x="118668" y="135420"/>
                  </a:lnTo>
                  <a:lnTo>
                    <a:pt x="119646" y="136728"/>
                  </a:lnTo>
                  <a:lnTo>
                    <a:pt x="121005" y="141833"/>
                  </a:lnTo>
                  <a:lnTo>
                    <a:pt x="121424" y="141833"/>
                  </a:lnTo>
                  <a:lnTo>
                    <a:pt x="122466" y="141236"/>
                  </a:lnTo>
                  <a:lnTo>
                    <a:pt x="122732" y="140436"/>
                  </a:lnTo>
                  <a:lnTo>
                    <a:pt x="125374" y="136283"/>
                  </a:lnTo>
                  <a:lnTo>
                    <a:pt x="143217" y="117652"/>
                  </a:lnTo>
                  <a:lnTo>
                    <a:pt x="146240" y="115023"/>
                  </a:lnTo>
                  <a:lnTo>
                    <a:pt x="152158" y="108559"/>
                  </a:lnTo>
                  <a:lnTo>
                    <a:pt x="191122" y="61150"/>
                  </a:lnTo>
                  <a:lnTo>
                    <a:pt x="192862" y="56908"/>
                  </a:lnTo>
                  <a:lnTo>
                    <a:pt x="195287" y="54000"/>
                  </a:lnTo>
                  <a:lnTo>
                    <a:pt x="195275" y="52590"/>
                  </a:lnTo>
                  <a:lnTo>
                    <a:pt x="192646" y="43649"/>
                  </a:lnTo>
                  <a:lnTo>
                    <a:pt x="189039" y="37363"/>
                  </a:lnTo>
                  <a:lnTo>
                    <a:pt x="184264" y="30238"/>
                  </a:lnTo>
                  <a:lnTo>
                    <a:pt x="185356" y="29527"/>
                  </a:lnTo>
                  <a:lnTo>
                    <a:pt x="186613" y="30683"/>
                  </a:lnTo>
                  <a:lnTo>
                    <a:pt x="194068" y="43205"/>
                  </a:lnTo>
                  <a:lnTo>
                    <a:pt x="195884" y="49618"/>
                  </a:lnTo>
                  <a:lnTo>
                    <a:pt x="196596" y="50952"/>
                  </a:lnTo>
                  <a:lnTo>
                    <a:pt x="197980" y="49999"/>
                  </a:lnTo>
                  <a:close/>
                </a:path>
                <a:path w="304165" h="328295">
                  <a:moveTo>
                    <a:pt x="210032" y="227545"/>
                  </a:moveTo>
                  <a:lnTo>
                    <a:pt x="209969" y="227241"/>
                  </a:lnTo>
                  <a:lnTo>
                    <a:pt x="209435" y="227152"/>
                  </a:lnTo>
                  <a:lnTo>
                    <a:pt x="205486" y="231076"/>
                  </a:lnTo>
                  <a:lnTo>
                    <a:pt x="203466" y="233146"/>
                  </a:lnTo>
                  <a:lnTo>
                    <a:pt x="203466" y="233400"/>
                  </a:lnTo>
                  <a:lnTo>
                    <a:pt x="203415" y="233591"/>
                  </a:lnTo>
                  <a:lnTo>
                    <a:pt x="203619" y="233641"/>
                  </a:lnTo>
                  <a:lnTo>
                    <a:pt x="203873" y="233807"/>
                  </a:lnTo>
                  <a:lnTo>
                    <a:pt x="204025" y="233730"/>
                  </a:lnTo>
                  <a:lnTo>
                    <a:pt x="205079" y="233286"/>
                  </a:lnTo>
                  <a:lnTo>
                    <a:pt x="205968" y="233553"/>
                  </a:lnTo>
                  <a:lnTo>
                    <a:pt x="208076" y="234911"/>
                  </a:lnTo>
                  <a:lnTo>
                    <a:pt x="209372" y="231546"/>
                  </a:lnTo>
                  <a:lnTo>
                    <a:pt x="209765" y="229552"/>
                  </a:lnTo>
                  <a:lnTo>
                    <a:pt x="210032" y="227545"/>
                  </a:lnTo>
                  <a:close/>
                </a:path>
                <a:path w="304165" h="328295">
                  <a:moveTo>
                    <a:pt x="213194" y="316763"/>
                  </a:moveTo>
                  <a:lnTo>
                    <a:pt x="211518" y="312953"/>
                  </a:lnTo>
                  <a:lnTo>
                    <a:pt x="210680" y="309143"/>
                  </a:lnTo>
                  <a:lnTo>
                    <a:pt x="209994" y="309143"/>
                  </a:lnTo>
                  <a:lnTo>
                    <a:pt x="209346" y="310413"/>
                  </a:lnTo>
                  <a:lnTo>
                    <a:pt x="208508" y="312953"/>
                  </a:lnTo>
                  <a:lnTo>
                    <a:pt x="207403" y="315493"/>
                  </a:lnTo>
                  <a:lnTo>
                    <a:pt x="203568" y="323113"/>
                  </a:lnTo>
                  <a:lnTo>
                    <a:pt x="201434" y="326923"/>
                  </a:lnTo>
                  <a:lnTo>
                    <a:pt x="200634" y="328193"/>
                  </a:lnTo>
                  <a:lnTo>
                    <a:pt x="212242" y="328193"/>
                  </a:lnTo>
                  <a:lnTo>
                    <a:pt x="212991" y="325653"/>
                  </a:lnTo>
                  <a:lnTo>
                    <a:pt x="212725" y="324383"/>
                  </a:lnTo>
                  <a:lnTo>
                    <a:pt x="212509" y="321843"/>
                  </a:lnTo>
                  <a:lnTo>
                    <a:pt x="213042" y="321843"/>
                  </a:lnTo>
                  <a:lnTo>
                    <a:pt x="213106" y="318033"/>
                  </a:lnTo>
                  <a:lnTo>
                    <a:pt x="213194" y="316763"/>
                  </a:lnTo>
                  <a:close/>
                </a:path>
                <a:path w="304165" h="328295">
                  <a:moveTo>
                    <a:pt x="271424" y="99593"/>
                  </a:moveTo>
                  <a:lnTo>
                    <a:pt x="271208" y="99542"/>
                  </a:lnTo>
                  <a:lnTo>
                    <a:pt x="271424" y="99593"/>
                  </a:lnTo>
                  <a:close/>
                </a:path>
                <a:path w="304165" h="328295">
                  <a:moveTo>
                    <a:pt x="303885" y="105943"/>
                  </a:moveTo>
                  <a:lnTo>
                    <a:pt x="303847" y="104673"/>
                  </a:lnTo>
                  <a:lnTo>
                    <a:pt x="302310" y="104673"/>
                  </a:lnTo>
                  <a:lnTo>
                    <a:pt x="301967" y="103403"/>
                  </a:lnTo>
                  <a:lnTo>
                    <a:pt x="300736" y="100863"/>
                  </a:lnTo>
                  <a:lnTo>
                    <a:pt x="299250" y="97053"/>
                  </a:lnTo>
                  <a:lnTo>
                    <a:pt x="298386" y="94513"/>
                  </a:lnTo>
                  <a:lnTo>
                    <a:pt x="296214" y="89433"/>
                  </a:lnTo>
                  <a:lnTo>
                    <a:pt x="295338" y="86893"/>
                  </a:lnTo>
                  <a:lnTo>
                    <a:pt x="293751" y="81813"/>
                  </a:lnTo>
                  <a:lnTo>
                    <a:pt x="292760" y="79273"/>
                  </a:lnTo>
                  <a:lnTo>
                    <a:pt x="292354" y="78003"/>
                  </a:lnTo>
                  <a:lnTo>
                    <a:pt x="291134" y="74193"/>
                  </a:lnTo>
                  <a:lnTo>
                    <a:pt x="290372" y="71653"/>
                  </a:lnTo>
                  <a:lnTo>
                    <a:pt x="289610" y="67843"/>
                  </a:lnTo>
                  <a:lnTo>
                    <a:pt x="288340" y="61493"/>
                  </a:lnTo>
                  <a:lnTo>
                    <a:pt x="286004" y="50063"/>
                  </a:lnTo>
                  <a:lnTo>
                    <a:pt x="285521" y="44983"/>
                  </a:lnTo>
                  <a:lnTo>
                    <a:pt x="285559" y="36093"/>
                  </a:lnTo>
                  <a:lnTo>
                    <a:pt x="286207" y="34823"/>
                  </a:lnTo>
                  <a:lnTo>
                    <a:pt x="286118" y="33553"/>
                  </a:lnTo>
                  <a:lnTo>
                    <a:pt x="280238" y="22123"/>
                  </a:lnTo>
                  <a:lnTo>
                    <a:pt x="276453" y="15773"/>
                  </a:lnTo>
                  <a:lnTo>
                    <a:pt x="275450" y="15773"/>
                  </a:lnTo>
                  <a:lnTo>
                    <a:pt x="275475" y="20853"/>
                  </a:lnTo>
                  <a:lnTo>
                    <a:pt x="275590" y="32283"/>
                  </a:lnTo>
                  <a:lnTo>
                    <a:pt x="275475" y="36093"/>
                  </a:lnTo>
                  <a:lnTo>
                    <a:pt x="275361" y="48793"/>
                  </a:lnTo>
                  <a:lnTo>
                    <a:pt x="275463" y="52603"/>
                  </a:lnTo>
                  <a:lnTo>
                    <a:pt x="276059" y="58953"/>
                  </a:lnTo>
                  <a:lnTo>
                    <a:pt x="276186" y="58953"/>
                  </a:lnTo>
                  <a:lnTo>
                    <a:pt x="276885" y="60223"/>
                  </a:lnTo>
                  <a:lnTo>
                    <a:pt x="274701" y="61493"/>
                  </a:lnTo>
                  <a:lnTo>
                    <a:pt x="274040" y="60223"/>
                  </a:lnTo>
                  <a:lnTo>
                    <a:pt x="273659" y="55143"/>
                  </a:lnTo>
                  <a:lnTo>
                    <a:pt x="273278" y="43713"/>
                  </a:lnTo>
                  <a:lnTo>
                    <a:pt x="273723" y="39903"/>
                  </a:lnTo>
                  <a:lnTo>
                    <a:pt x="274104" y="29743"/>
                  </a:lnTo>
                  <a:lnTo>
                    <a:pt x="274345" y="24663"/>
                  </a:lnTo>
                  <a:lnTo>
                    <a:pt x="274548" y="18313"/>
                  </a:lnTo>
                  <a:lnTo>
                    <a:pt x="274345" y="17043"/>
                  </a:lnTo>
                  <a:lnTo>
                    <a:pt x="273354" y="17043"/>
                  </a:lnTo>
                  <a:lnTo>
                    <a:pt x="272478" y="18313"/>
                  </a:lnTo>
                  <a:lnTo>
                    <a:pt x="272491" y="20853"/>
                  </a:lnTo>
                  <a:lnTo>
                    <a:pt x="272389" y="23393"/>
                  </a:lnTo>
                  <a:lnTo>
                    <a:pt x="272262" y="28473"/>
                  </a:lnTo>
                  <a:lnTo>
                    <a:pt x="271437" y="36093"/>
                  </a:lnTo>
                  <a:lnTo>
                    <a:pt x="271411" y="38633"/>
                  </a:lnTo>
                  <a:lnTo>
                    <a:pt x="271754" y="42443"/>
                  </a:lnTo>
                  <a:lnTo>
                    <a:pt x="270738" y="46253"/>
                  </a:lnTo>
                  <a:lnTo>
                    <a:pt x="270941" y="53873"/>
                  </a:lnTo>
                  <a:lnTo>
                    <a:pt x="269811" y="60223"/>
                  </a:lnTo>
                  <a:lnTo>
                    <a:pt x="271868" y="67843"/>
                  </a:lnTo>
                  <a:lnTo>
                    <a:pt x="271272" y="67843"/>
                  </a:lnTo>
                  <a:lnTo>
                    <a:pt x="269938" y="64033"/>
                  </a:lnTo>
                  <a:lnTo>
                    <a:pt x="268947" y="61493"/>
                  </a:lnTo>
                  <a:lnTo>
                    <a:pt x="268681" y="56413"/>
                  </a:lnTo>
                  <a:lnTo>
                    <a:pt x="269049" y="55143"/>
                  </a:lnTo>
                  <a:lnTo>
                    <a:pt x="268185" y="50063"/>
                  </a:lnTo>
                  <a:lnTo>
                    <a:pt x="268859" y="44983"/>
                  </a:lnTo>
                  <a:lnTo>
                    <a:pt x="269252" y="38633"/>
                  </a:lnTo>
                  <a:lnTo>
                    <a:pt x="268935" y="36093"/>
                  </a:lnTo>
                  <a:lnTo>
                    <a:pt x="270014" y="29743"/>
                  </a:lnTo>
                  <a:lnTo>
                    <a:pt x="269925" y="27203"/>
                  </a:lnTo>
                  <a:lnTo>
                    <a:pt x="269989" y="24663"/>
                  </a:lnTo>
                  <a:lnTo>
                    <a:pt x="270205" y="22123"/>
                  </a:lnTo>
                  <a:lnTo>
                    <a:pt x="270548" y="18313"/>
                  </a:lnTo>
                  <a:lnTo>
                    <a:pt x="270586" y="17043"/>
                  </a:lnTo>
                  <a:lnTo>
                    <a:pt x="266446" y="15773"/>
                  </a:lnTo>
                  <a:lnTo>
                    <a:pt x="266077" y="15773"/>
                  </a:lnTo>
                  <a:lnTo>
                    <a:pt x="263347" y="14503"/>
                  </a:lnTo>
                  <a:lnTo>
                    <a:pt x="261480" y="15773"/>
                  </a:lnTo>
                  <a:lnTo>
                    <a:pt x="261543" y="17043"/>
                  </a:lnTo>
                  <a:lnTo>
                    <a:pt x="261620" y="24663"/>
                  </a:lnTo>
                  <a:lnTo>
                    <a:pt x="261264" y="28473"/>
                  </a:lnTo>
                  <a:lnTo>
                    <a:pt x="261785" y="33553"/>
                  </a:lnTo>
                  <a:lnTo>
                    <a:pt x="261162" y="34823"/>
                  </a:lnTo>
                  <a:lnTo>
                    <a:pt x="262013" y="36093"/>
                  </a:lnTo>
                  <a:lnTo>
                    <a:pt x="262597" y="33553"/>
                  </a:lnTo>
                  <a:lnTo>
                    <a:pt x="262991" y="32283"/>
                  </a:lnTo>
                  <a:lnTo>
                    <a:pt x="263690" y="28473"/>
                  </a:lnTo>
                  <a:lnTo>
                    <a:pt x="264617" y="25933"/>
                  </a:lnTo>
                  <a:lnTo>
                    <a:pt x="265785" y="22123"/>
                  </a:lnTo>
                  <a:lnTo>
                    <a:pt x="265988" y="23393"/>
                  </a:lnTo>
                  <a:lnTo>
                    <a:pt x="265480" y="27203"/>
                  </a:lnTo>
                  <a:lnTo>
                    <a:pt x="264883" y="29743"/>
                  </a:lnTo>
                  <a:lnTo>
                    <a:pt x="264337" y="36093"/>
                  </a:lnTo>
                  <a:lnTo>
                    <a:pt x="263118" y="41173"/>
                  </a:lnTo>
                  <a:lnTo>
                    <a:pt x="261937" y="48793"/>
                  </a:lnTo>
                  <a:lnTo>
                    <a:pt x="261645" y="51333"/>
                  </a:lnTo>
                  <a:lnTo>
                    <a:pt x="261607" y="56413"/>
                  </a:lnTo>
                  <a:lnTo>
                    <a:pt x="261785" y="58953"/>
                  </a:lnTo>
                  <a:lnTo>
                    <a:pt x="261772" y="62763"/>
                  </a:lnTo>
                  <a:lnTo>
                    <a:pt x="261975" y="64033"/>
                  </a:lnTo>
                  <a:lnTo>
                    <a:pt x="263042" y="66573"/>
                  </a:lnTo>
                  <a:lnTo>
                    <a:pt x="262229" y="67843"/>
                  </a:lnTo>
                  <a:lnTo>
                    <a:pt x="261810" y="66573"/>
                  </a:lnTo>
                  <a:lnTo>
                    <a:pt x="260565" y="66573"/>
                  </a:lnTo>
                  <a:lnTo>
                    <a:pt x="259867" y="61493"/>
                  </a:lnTo>
                  <a:lnTo>
                    <a:pt x="259168" y="58953"/>
                  </a:lnTo>
                  <a:lnTo>
                    <a:pt x="259689" y="53873"/>
                  </a:lnTo>
                  <a:lnTo>
                    <a:pt x="259816" y="52603"/>
                  </a:lnTo>
                  <a:lnTo>
                    <a:pt x="260350" y="50063"/>
                  </a:lnTo>
                  <a:lnTo>
                    <a:pt x="259664" y="46253"/>
                  </a:lnTo>
                  <a:lnTo>
                    <a:pt x="260172" y="43713"/>
                  </a:lnTo>
                  <a:lnTo>
                    <a:pt x="259930" y="41173"/>
                  </a:lnTo>
                  <a:lnTo>
                    <a:pt x="260019" y="36093"/>
                  </a:lnTo>
                  <a:lnTo>
                    <a:pt x="260083" y="34823"/>
                  </a:lnTo>
                  <a:lnTo>
                    <a:pt x="260324" y="32283"/>
                  </a:lnTo>
                  <a:lnTo>
                    <a:pt x="259549" y="29743"/>
                  </a:lnTo>
                  <a:lnTo>
                    <a:pt x="259689" y="28473"/>
                  </a:lnTo>
                  <a:lnTo>
                    <a:pt x="259969" y="24663"/>
                  </a:lnTo>
                  <a:lnTo>
                    <a:pt x="259384" y="20853"/>
                  </a:lnTo>
                  <a:lnTo>
                    <a:pt x="259283" y="17043"/>
                  </a:lnTo>
                  <a:lnTo>
                    <a:pt x="259067" y="15773"/>
                  </a:lnTo>
                  <a:lnTo>
                    <a:pt x="258724" y="15773"/>
                  </a:lnTo>
                  <a:lnTo>
                    <a:pt x="258279" y="14503"/>
                  </a:lnTo>
                  <a:lnTo>
                    <a:pt x="256959" y="14503"/>
                  </a:lnTo>
                  <a:lnTo>
                    <a:pt x="256717" y="15773"/>
                  </a:lnTo>
                  <a:lnTo>
                    <a:pt x="256362" y="17043"/>
                  </a:lnTo>
                  <a:lnTo>
                    <a:pt x="255625" y="20853"/>
                  </a:lnTo>
                  <a:lnTo>
                    <a:pt x="255498" y="23393"/>
                  </a:lnTo>
                  <a:lnTo>
                    <a:pt x="254381" y="36093"/>
                  </a:lnTo>
                  <a:lnTo>
                    <a:pt x="254215" y="43713"/>
                  </a:lnTo>
                  <a:lnTo>
                    <a:pt x="254114" y="46253"/>
                  </a:lnTo>
                  <a:lnTo>
                    <a:pt x="253784" y="52603"/>
                  </a:lnTo>
                  <a:lnTo>
                    <a:pt x="252907" y="53873"/>
                  </a:lnTo>
                  <a:lnTo>
                    <a:pt x="252641" y="52603"/>
                  </a:lnTo>
                  <a:lnTo>
                    <a:pt x="252031" y="51333"/>
                  </a:lnTo>
                  <a:lnTo>
                    <a:pt x="252361" y="47523"/>
                  </a:lnTo>
                  <a:lnTo>
                    <a:pt x="252501" y="46253"/>
                  </a:lnTo>
                  <a:lnTo>
                    <a:pt x="252818" y="37363"/>
                  </a:lnTo>
                  <a:lnTo>
                    <a:pt x="253301" y="31013"/>
                  </a:lnTo>
                  <a:lnTo>
                    <a:pt x="254050" y="24663"/>
                  </a:lnTo>
                  <a:lnTo>
                    <a:pt x="255130" y="18313"/>
                  </a:lnTo>
                  <a:lnTo>
                    <a:pt x="255447" y="17043"/>
                  </a:lnTo>
                  <a:lnTo>
                    <a:pt x="255117" y="15773"/>
                  </a:lnTo>
                  <a:lnTo>
                    <a:pt x="249897" y="15773"/>
                  </a:lnTo>
                  <a:lnTo>
                    <a:pt x="248221" y="19583"/>
                  </a:lnTo>
                  <a:lnTo>
                    <a:pt x="246608" y="20853"/>
                  </a:lnTo>
                  <a:lnTo>
                    <a:pt x="244944" y="31013"/>
                  </a:lnTo>
                  <a:lnTo>
                    <a:pt x="244132" y="38633"/>
                  </a:lnTo>
                  <a:lnTo>
                    <a:pt x="242176" y="43713"/>
                  </a:lnTo>
                  <a:lnTo>
                    <a:pt x="240741" y="47523"/>
                  </a:lnTo>
                  <a:lnTo>
                    <a:pt x="236842" y="56413"/>
                  </a:lnTo>
                  <a:lnTo>
                    <a:pt x="233921" y="61493"/>
                  </a:lnTo>
                  <a:lnTo>
                    <a:pt x="227368" y="67843"/>
                  </a:lnTo>
                  <a:lnTo>
                    <a:pt x="225945" y="70383"/>
                  </a:lnTo>
                  <a:lnTo>
                    <a:pt x="222237" y="70383"/>
                  </a:lnTo>
                  <a:lnTo>
                    <a:pt x="221411" y="71653"/>
                  </a:lnTo>
                  <a:lnTo>
                    <a:pt x="215760" y="81813"/>
                  </a:lnTo>
                  <a:lnTo>
                    <a:pt x="211493" y="90703"/>
                  </a:lnTo>
                  <a:lnTo>
                    <a:pt x="209702" y="94513"/>
                  </a:lnTo>
                  <a:lnTo>
                    <a:pt x="204749" y="105943"/>
                  </a:lnTo>
                  <a:lnTo>
                    <a:pt x="201206" y="112293"/>
                  </a:lnTo>
                  <a:lnTo>
                    <a:pt x="196913" y="122453"/>
                  </a:lnTo>
                  <a:lnTo>
                    <a:pt x="194957" y="126263"/>
                  </a:lnTo>
                  <a:lnTo>
                    <a:pt x="191858" y="133883"/>
                  </a:lnTo>
                  <a:lnTo>
                    <a:pt x="190715" y="137693"/>
                  </a:lnTo>
                  <a:lnTo>
                    <a:pt x="186613" y="145313"/>
                  </a:lnTo>
                  <a:lnTo>
                    <a:pt x="185013" y="151663"/>
                  </a:lnTo>
                  <a:lnTo>
                    <a:pt x="170878" y="185953"/>
                  </a:lnTo>
                  <a:lnTo>
                    <a:pt x="168427" y="189763"/>
                  </a:lnTo>
                  <a:lnTo>
                    <a:pt x="165315" y="197383"/>
                  </a:lnTo>
                  <a:lnTo>
                    <a:pt x="161937" y="203733"/>
                  </a:lnTo>
                  <a:lnTo>
                    <a:pt x="160845" y="206273"/>
                  </a:lnTo>
                  <a:lnTo>
                    <a:pt x="157276" y="210083"/>
                  </a:lnTo>
                  <a:lnTo>
                    <a:pt x="152768" y="215163"/>
                  </a:lnTo>
                  <a:lnTo>
                    <a:pt x="151612" y="216433"/>
                  </a:lnTo>
                  <a:lnTo>
                    <a:pt x="148005" y="218973"/>
                  </a:lnTo>
                  <a:lnTo>
                    <a:pt x="145986" y="220243"/>
                  </a:lnTo>
                  <a:lnTo>
                    <a:pt x="141236" y="222783"/>
                  </a:lnTo>
                  <a:lnTo>
                    <a:pt x="139700" y="225323"/>
                  </a:lnTo>
                  <a:lnTo>
                    <a:pt x="137452" y="229133"/>
                  </a:lnTo>
                  <a:lnTo>
                    <a:pt x="136512" y="230403"/>
                  </a:lnTo>
                  <a:lnTo>
                    <a:pt x="133184" y="234213"/>
                  </a:lnTo>
                  <a:lnTo>
                    <a:pt x="130479" y="234213"/>
                  </a:lnTo>
                  <a:lnTo>
                    <a:pt x="120103" y="231673"/>
                  </a:lnTo>
                  <a:lnTo>
                    <a:pt x="113690" y="229133"/>
                  </a:lnTo>
                  <a:lnTo>
                    <a:pt x="110007" y="226593"/>
                  </a:lnTo>
                  <a:lnTo>
                    <a:pt x="104482" y="222783"/>
                  </a:lnTo>
                  <a:lnTo>
                    <a:pt x="101422" y="220243"/>
                  </a:lnTo>
                  <a:lnTo>
                    <a:pt x="96329" y="217703"/>
                  </a:lnTo>
                  <a:lnTo>
                    <a:pt x="95897" y="218973"/>
                  </a:lnTo>
                  <a:lnTo>
                    <a:pt x="94691" y="224053"/>
                  </a:lnTo>
                  <a:lnTo>
                    <a:pt x="93980" y="227863"/>
                  </a:lnTo>
                  <a:lnTo>
                    <a:pt x="93637" y="231673"/>
                  </a:lnTo>
                  <a:lnTo>
                    <a:pt x="93599" y="235483"/>
                  </a:lnTo>
                  <a:lnTo>
                    <a:pt x="94729" y="235483"/>
                  </a:lnTo>
                  <a:lnTo>
                    <a:pt x="97815" y="232943"/>
                  </a:lnTo>
                  <a:lnTo>
                    <a:pt x="100355" y="230403"/>
                  </a:lnTo>
                  <a:lnTo>
                    <a:pt x="103149" y="226593"/>
                  </a:lnTo>
                  <a:lnTo>
                    <a:pt x="104114" y="226593"/>
                  </a:lnTo>
                  <a:lnTo>
                    <a:pt x="103924" y="227863"/>
                  </a:lnTo>
                  <a:lnTo>
                    <a:pt x="103365" y="227863"/>
                  </a:lnTo>
                  <a:lnTo>
                    <a:pt x="102946" y="229133"/>
                  </a:lnTo>
                  <a:lnTo>
                    <a:pt x="100241" y="232943"/>
                  </a:lnTo>
                  <a:lnTo>
                    <a:pt x="94424" y="239293"/>
                  </a:lnTo>
                  <a:lnTo>
                    <a:pt x="92621" y="239293"/>
                  </a:lnTo>
                  <a:lnTo>
                    <a:pt x="89585" y="240563"/>
                  </a:lnTo>
                  <a:lnTo>
                    <a:pt x="88709" y="240563"/>
                  </a:lnTo>
                  <a:lnTo>
                    <a:pt x="87236" y="238023"/>
                  </a:lnTo>
                  <a:lnTo>
                    <a:pt x="86067" y="236753"/>
                  </a:lnTo>
                  <a:lnTo>
                    <a:pt x="81686" y="234213"/>
                  </a:lnTo>
                  <a:lnTo>
                    <a:pt x="78828" y="231673"/>
                  </a:lnTo>
                  <a:lnTo>
                    <a:pt x="72148" y="229133"/>
                  </a:lnTo>
                  <a:lnTo>
                    <a:pt x="69646" y="226593"/>
                  </a:lnTo>
                  <a:lnTo>
                    <a:pt x="68453" y="221513"/>
                  </a:lnTo>
                  <a:lnTo>
                    <a:pt x="68465" y="220243"/>
                  </a:lnTo>
                  <a:lnTo>
                    <a:pt x="70637" y="218973"/>
                  </a:lnTo>
                  <a:lnTo>
                    <a:pt x="68732" y="217703"/>
                  </a:lnTo>
                  <a:lnTo>
                    <a:pt x="68376" y="216433"/>
                  </a:lnTo>
                  <a:lnTo>
                    <a:pt x="64922" y="212623"/>
                  </a:lnTo>
                  <a:lnTo>
                    <a:pt x="62357" y="207543"/>
                  </a:lnTo>
                  <a:lnTo>
                    <a:pt x="57708" y="202463"/>
                  </a:lnTo>
                  <a:lnTo>
                    <a:pt x="57315" y="201193"/>
                  </a:lnTo>
                  <a:lnTo>
                    <a:pt x="58140" y="198653"/>
                  </a:lnTo>
                  <a:lnTo>
                    <a:pt x="57785" y="197383"/>
                  </a:lnTo>
                  <a:lnTo>
                    <a:pt x="49809" y="187223"/>
                  </a:lnTo>
                  <a:lnTo>
                    <a:pt x="43446" y="178333"/>
                  </a:lnTo>
                  <a:lnTo>
                    <a:pt x="40284" y="174523"/>
                  </a:lnTo>
                  <a:lnTo>
                    <a:pt x="36042" y="168173"/>
                  </a:lnTo>
                  <a:lnTo>
                    <a:pt x="31356" y="163093"/>
                  </a:lnTo>
                  <a:lnTo>
                    <a:pt x="23215" y="152933"/>
                  </a:lnTo>
                  <a:lnTo>
                    <a:pt x="22656" y="151663"/>
                  </a:lnTo>
                  <a:lnTo>
                    <a:pt x="21450" y="151663"/>
                  </a:lnTo>
                  <a:lnTo>
                    <a:pt x="20612" y="152933"/>
                  </a:lnTo>
                  <a:lnTo>
                    <a:pt x="21234" y="154203"/>
                  </a:lnTo>
                  <a:lnTo>
                    <a:pt x="21170" y="155473"/>
                  </a:lnTo>
                  <a:lnTo>
                    <a:pt x="22186" y="161823"/>
                  </a:lnTo>
                  <a:lnTo>
                    <a:pt x="22529" y="168173"/>
                  </a:lnTo>
                  <a:lnTo>
                    <a:pt x="23850" y="187223"/>
                  </a:lnTo>
                  <a:lnTo>
                    <a:pt x="26123" y="197383"/>
                  </a:lnTo>
                  <a:lnTo>
                    <a:pt x="28041" y="202463"/>
                  </a:lnTo>
                  <a:lnTo>
                    <a:pt x="30708" y="208813"/>
                  </a:lnTo>
                  <a:lnTo>
                    <a:pt x="32054" y="211353"/>
                  </a:lnTo>
                  <a:lnTo>
                    <a:pt x="33185" y="213893"/>
                  </a:lnTo>
                  <a:lnTo>
                    <a:pt x="35204" y="215163"/>
                  </a:lnTo>
                  <a:lnTo>
                    <a:pt x="35420" y="216433"/>
                  </a:lnTo>
                  <a:lnTo>
                    <a:pt x="39268" y="225323"/>
                  </a:lnTo>
                  <a:lnTo>
                    <a:pt x="43624" y="232943"/>
                  </a:lnTo>
                  <a:lnTo>
                    <a:pt x="46164" y="236753"/>
                  </a:lnTo>
                  <a:lnTo>
                    <a:pt x="51066" y="248183"/>
                  </a:lnTo>
                  <a:lnTo>
                    <a:pt x="53441" y="253263"/>
                  </a:lnTo>
                  <a:lnTo>
                    <a:pt x="56527" y="260883"/>
                  </a:lnTo>
                  <a:lnTo>
                    <a:pt x="56997" y="262153"/>
                  </a:lnTo>
                  <a:lnTo>
                    <a:pt x="57581" y="264693"/>
                  </a:lnTo>
                  <a:lnTo>
                    <a:pt x="56921" y="264693"/>
                  </a:lnTo>
                  <a:lnTo>
                    <a:pt x="54825" y="259613"/>
                  </a:lnTo>
                  <a:lnTo>
                    <a:pt x="48374" y="246913"/>
                  </a:lnTo>
                  <a:lnTo>
                    <a:pt x="45974" y="241833"/>
                  </a:lnTo>
                  <a:lnTo>
                    <a:pt x="42811" y="235483"/>
                  </a:lnTo>
                  <a:lnTo>
                    <a:pt x="41948" y="232943"/>
                  </a:lnTo>
                  <a:lnTo>
                    <a:pt x="41021" y="231673"/>
                  </a:lnTo>
                  <a:lnTo>
                    <a:pt x="40208" y="231673"/>
                  </a:lnTo>
                  <a:lnTo>
                    <a:pt x="40297" y="232943"/>
                  </a:lnTo>
                  <a:lnTo>
                    <a:pt x="42087" y="243103"/>
                  </a:lnTo>
                  <a:lnTo>
                    <a:pt x="42608" y="249453"/>
                  </a:lnTo>
                  <a:lnTo>
                    <a:pt x="42748" y="251993"/>
                  </a:lnTo>
                  <a:lnTo>
                    <a:pt x="43116" y="255803"/>
                  </a:lnTo>
                  <a:lnTo>
                    <a:pt x="43776" y="257073"/>
                  </a:lnTo>
                  <a:lnTo>
                    <a:pt x="43243" y="260883"/>
                  </a:lnTo>
                  <a:lnTo>
                    <a:pt x="44119" y="263423"/>
                  </a:lnTo>
                  <a:lnTo>
                    <a:pt x="45212" y="264693"/>
                  </a:lnTo>
                  <a:lnTo>
                    <a:pt x="47840" y="269773"/>
                  </a:lnTo>
                  <a:lnTo>
                    <a:pt x="51193" y="273583"/>
                  </a:lnTo>
                  <a:lnTo>
                    <a:pt x="56375" y="279933"/>
                  </a:lnTo>
                  <a:lnTo>
                    <a:pt x="59232" y="281203"/>
                  </a:lnTo>
                  <a:lnTo>
                    <a:pt x="60210" y="285013"/>
                  </a:lnTo>
                  <a:lnTo>
                    <a:pt x="60883" y="286283"/>
                  </a:lnTo>
                  <a:lnTo>
                    <a:pt x="63817" y="288823"/>
                  </a:lnTo>
                  <a:lnTo>
                    <a:pt x="66243" y="291363"/>
                  </a:lnTo>
                  <a:lnTo>
                    <a:pt x="72555" y="297713"/>
                  </a:lnTo>
                  <a:lnTo>
                    <a:pt x="76568" y="300253"/>
                  </a:lnTo>
                  <a:lnTo>
                    <a:pt x="83985" y="304063"/>
                  </a:lnTo>
                  <a:lnTo>
                    <a:pt x="89598" y="306603"/>
                  </a:lnTo>
                  <a:lnTo>
                    <a:pt x="85178" y="306603"/>
                  </a:lnTo>
                  <a:lnTo>
                    <a:pt x="81470" y="304063"/>
                  </a:lnTo>
                  <a:lnTo>
                    <a:pt x="79171" y="302793"/>
                  </a:lnTo>
                  <a:lnTo>
                    <a:pt x="72072" y="298983"/>
                  </a:lnTo>
                  <a:lnTo>
                    <a:pt x="67767" y="293903"/>
                  </a:lnTo>
                  <a:lnTo>
                    <a:pt x="65163" y="291363"/>
                  </a:lnTo>
                  <a:lnTo>
                    <a:pt x="61252" y="287553"/>
                  </a:lnTo>
                  <a:lnTo>
                    <a:pt x="58686" y="286283"/>
                  </a:lnTo>
                  <a:lnTo>
                    <a:pt x="56921" y="282473"/>
                  </a:lnTo>
                  <a:lnTo>
                    <a:pt x="56705" y="282473"/>
                  </a:lnTo>
                  <a:lnTo>
                    <a:pt x="53441" y="279933"/>
                  </a:lnTo>
                  <a:lnTo>
                    <a:pt x="51003" y="276123"/>
                  </a:lnTo>
                  <a:lnTo>
                    <a:pt x="46126" y="269773"/>
                  </a:lnTo>
                  <a:lnTo>
                    <a:pt x="44424" y="267233"/>
                  </a:lnTo>
                  <a:lnTo>
                    <a:pt x="42646" y="263423"/>
                  </a:lnTo>
                  <a:lnTo>
                    <a:pt x="42392" y="263423"/>
                  </a:lnTo>
                  <a:lnTo>
                    <a:pt x="41998" y="262153"/>
                  </a:lnTo>
                  <a:lnTo>
                    <a:pt x="40982" y="262153"/>
                  </a:lnTo>
                  <a:lnTo>
                    <a:pt x="40894" y="263423"/>
                  </a:lnTo>
                  <a:lnTo>
                    <a:pt x="40144" y="264693"/>
                  </a:lnTo>
                  <a:lnTo>
                    <a:pt x="40335" y="265963"/>
                  </a:lnTo>
                  <a:lnTo>
                    <a:pt x="43395" y="269773"/>
                  </a:lnTo>
                  <a:lnTo>
                    <a:pt x="45199" y="273583"/>
                  </a:lnTo>
                  <a:lnTo>
                    <a:pt x="51168" y="279933"/>
                  </a:lnTo>
                  <a:lnTo>
                    <a:pt x="54076" y="285013"/>
                  </a:lnTo>
                  <a:lnTo>
                    <a:pt x="57810" y="288823"/>
                  </a:lnTo>
                  <a:lnTo>
                    <a:pt x="58978" y="290093"/>
                  </a:lnTo>
                  <a:lnTo>
                    <a:pt x="57708" y="291363"/>
                  </a:lnTo>
                  <a:lnTo>
                    <a:pt x="57429" y="290093"/>
                  </a:lnTo>
                  <a:lnTo>
                    <a:pt x="55105" y="287553"/>
                  </a:lnTo>
                  <a:lnTo>
                    <a:pt x="52832" y="285013"/>
                  </a:lnTo>
                  <a:lnTo>
                    <a:pt x="51231" y="281203"/>
                  </a:lnTo>
                  <a:lnTo>
                    <a:pt x="50673" y="281203"/>
                  </a:lnTo>
                  <a:lnTo>
                    <a:pt x="48425" y="279933"/>
                  </a:lnTo>
                  <a:lnTo>
                    <a:pt x="47320" y="278663"/>
                  </a:lnTo>
                  <a:lnTo>
                    <a:pt x="45580" y="276123"/>
                  </a:lnTo>
                  <a:lnTo>
                    <a:pt x="43548" y="273583"/>
                  </a:lnTo>
                  <a:lnTo>
                    <a:pt x="42938" y="273583"/>
                  </a:lnTo>
                  <a:lnTo>
                    <a:pt x="42722" y="274853"/>
                  </a:lnTo>
                  <a:lnTo>
                    <a:pt x="41465" y="279933"/>
                  </a:lnTo>
                  <a:lnTo>
                    <a:pt x="40589" y="283743"/>
                  </a:lnTo>
                  <a:lnTo>
                    <a:pt x="39801" y="290093"/>
                  </a:lnTo>
                  <a:lnTo>
                    <a:pt x="39154" y="292633"/>
                  </a:lnTo>
                  <a:lnTo>
                    <a:pt x="36855" y="296443"/>
                  </a:lnTo>
                  <a:lnTo>
                    <a:pt x="35483" y="297713"/>
                  </a:lnTo>
                  <a:lnTo>
                    <a:pt x="32105" y="304063"/>
                  </a:lnTo>
                  <a:lnTo>
                    <a:pt x="30302" y="307873"/>
                  </a:lnTo>
                  <a:lnTo>
                    <a:pt x="27838" y="312953"/>
                  </a:lnTo>
                  <a:lnTo>
                    <a:pt x="27901" y="314223"/>
                  </a:lnTo>
                  <a:lnTo>
                    <a:pt x="30619" y="315493"/>
                  </a:lnTo>
                  <a:lnTo>
                    <a:pt x="32105" y="316763"/>
                  </a:lnTo>
                  <a:lnTo>
                    <a:pt x="38277" y="321843"/>
                  </a:lnTo>
                  <a:lnTo>
                    <a:pt x="43522" y="324383"/>
                  </a:lnTo>
                  <a:lnTo>
                    <a:pt x="54038" y="328193"/>
                  </a:lnTo>
                  <a:lnTo>
                    <a:pt x="199136" y="328193"/>
                  </a:lnTo>
                  <a:lnTo>
                    <a:pt x="200748" y="325653"/>
                  </a:lnTo>
                  <a:lnTo>
                    <a:pt x="202145" y="321843"/>
                  </a:lnTo>
                  <a:lnTo>
                    <a:pt x="206908" y="311683"/>
                  </a:lnTo>
                  <a:lnTo>
                    <a:pt x="208762" y="306603"/>
                  </a:lnTo>
                  <a:lnTo>
                    <a:pt x="209219" y="305333"/>
                  </a:lnTo>
                  <a:lnTo>
                    <a:pt x="211797" y="297713"/>
                  </a:lnTo>
                  <a:lnTo>
                    <a:pt x="211797" y="296443"/>
                  </a:lnTo>
                  <a:lnTo>
                    <a:pt x="210070" y="292633"/>
                  </a:lnTo>
                  <a:lnTo>
                    <a:pt x="209524" y="291363"/>
                  </a:lnTo>
                  <a:lnTo>
                    <a:pt x="209181" y="288823"/>
                  </a:lnTo>
                  <a:lnTo>
                    <a:pt x="208927" y="287553"/>
                  </a:lnTo>
                  <a:lnTo>
                    <a:pt x="207378" y="283743"/>
                  </a:lnTo>
                  <a:lnTo>
                    <a:pt x="206159" y="281203"/>
                  </a:lnTo>
                  <a:lnTo>
                    <a:pt x="205879" y="277393"/>
                  </a:lnTo>
                  <a:lnTo>
                    <a:pt x="204584" y="277393"/>
                  </a:lnTo>
                  <a:lnTo>
                    <a:pt x="203365" y="278663"/>
                  </a:lnTo>
                  <a:lnTo>
                    <a:pt x="203288" y="279933"/>
                  </a:lnTo>
                  <a:lnTo>
                    <a:pt x="200469" y="285013"/>
                  </a:lnTo>
                  <a:lnTo>
                    <a:pt x="197256" y="291363"/>
                  </a:lnTo>
                  <a:lnTo>
                    <a:pt x="196557" y="292633"/>
                  </a:lnTo>
                  <a:lnTo>
                    <a:pt x="195732" y="292633"/>
                  </a:lnTo>
                  <a:lnTo>
                    <a:pt x="196392" y="290093"/>
                  </a:lnTo>
                  <a:lnTo>
                    <a:pt x="196850" y="288823"/>
                  </a:lnTo>
                  <a:lnTo>
                    <a:pt x="199440" y="283743"/>
                  </a:lnTo>
                  <a:lnTo>
                    <a:pt x="201485" y="281203"/>
                  </a:lnTo>
                  <a:lnTo>
                    <a:pt x="201764" y="277393"/>
                  </a:lnTo>
                  <a:lnTo>
                    <a:pt x="202082" y="277393"/>
                  </a:lnTo>
                  <a:lnTo>
                    <a:pt x="202450" y="276123"/>
                  </a:lnTo>
                  <a:lnTo>
                    <a:pt x="202666" y="276123"/>
                  </a:lnTo>
                  <a:lnTo>
                    <a:pt x="203835" y="274853"/>
                  </a:lnTo>
                  <a:lnTo>
                    <a:pt x="204660" y="272313"/>
                  </a:lnTo>
                  <a:lnTo>
                    <a:pt x="205752" y="268503"/>
                  </a:lnTo>
                  <a:lnTo>
                    <a:pt x="207365" y="267233"/>
                  </a:lnTo>
                  <a:lnTo>
                    <a:pt x="207937" y="263423"/>
                  </a:lnTo>
                  <a:lnTo>
                    <a:pt x="208343" y="262153"/>
                  </a:lnTo>
                  <a:lnTo>
                    <a:pt x="209372" y="259613"/>
                  </a:lnTo>
                  <a:lnTo>
                    <a:pt x="209321" y="257073"/>
                  </a:lnTo>
                  <a:lnTo>
                    <a:pt x="208940" y="251993"/>
                  </a:lnTo>
                  <a:lnTo>
                    <a:pt x="208851" y="248183"/>
                  </a:lnTo>
                  <a:lnTo>
                    <a:pt x="209537" y="241833"/>
                  </a:lnTo>
                  <a:lnTo>
                    <a:pt x="209499" y="239293"/>
                  </a:lnTo>
                  <a:lnTo>
                    <a:pt x="209372" y="239293"/>
                  </a:lnTo>
                  <a:lnTo>
                    <a:pt x="209308" y="238023"/>
                  </a:lnTo>
                  <a:lnTo>
                    <a:pt x="208749" y="239293"/>
                  </a:lnTo>
                  <a:lnTo>
                    <a:pt x="207010" y="244373"/>
                  </a:lnTo>
                  <a:lnTo>
                    <a:pt x="205371" y="249453"/>
                  </a:lnTo>
                  <a:lnTo>
                    <a:pt x="202971" y="257073"/>
                  </a:lnTo>
                  <a:lnTo>
                    <a:pt x="202374" y="259613"/>
                  </a:lnTo>
                  <a:lnTo>
                    <a:pt x="197853" y="267233"/>
                  </a:lnTo>
                  <a:lnTo>
                    <a:pt x="194652" y="273583"/>
                  </a:lnTo>
                  <a:lnTo>
                    <a:pt x="191274" y="281203"/>
                  </a:lnTo>
                  <a:lnTo>
                    <a:pt x="190982" y="281203"/>
                  </a:lnTo>
                  <a:lnTo>
                    <a:pt x="188683" y="283743"/>
                  </a:lnTo>
                  <a:lnTo>
                    <a:pt x="187921" y="285013"/>
                  </a:lnTo>
                  <a:lnTo>
                    <a:pt x="185953" y="287553"/>
                  </a:lnTo>
                  <a:lnTo>
                    <a:pt x="185635" y="288823"/>
                  </a:lnTo>
                  <a:lnTo>
                    <a:pt x="184226" y="288823"/>
                  </a:lnTo>
                  <a:lnTo>
                    <a:pt x="184594" y="287553"/>
                  </a:lnTo>
                  <a:lnTo>
                    <a:pt x="185940" y="286283"/>
                  </a:lnTo>
                  <a:lnTo>
                    <a:pt x="187096" y="285013"/>
                  </a:lnTo>
                  <a:lnTo>
                    <a:pt x="187540" y="281203"/>
                  </a:lnTo>
                  <a:lnTo>
                    <a:pt x="189293" y="281203"/>
                  </a:lnTo>
                  <a:lnTo>
                    <a:pt x="190182" y="278663"/>
                  </a:lnTo>
                  <a:lnTo>
                    <a:pt x="190665" y="278663"/>
                  </a:lnTo>
                  <a:lnTo>
                    <a:pt x="195084" y="269773"/>
                  </a:lnTo>
                  <a:lnTo>
                    <a:pt x="197154" y="264693"/>
                  </a:lnTo>
                  <a:lnTo>
                    <a:pt x="197675" y="263423"/>
                  </a:lnTo>
                  <a:lnTo>
                    <a:pt x="201866" y="255803"/>
                  </a:lnTo>
                  <a:lnTo>
                    <a:pt x="202476" y="253263"/>
                  </a:lnTo>
                  <a:lnTo>
                    <a:pt x="204431" y="246913"/>
                  </a:lnTo>
                  <a:lnTo>
                    <a:pt x="205994" y="241833"/>
                  </a:lnTo>
                  <a:lnTo>
                    <a:pt x="207378" y="238023"/>
                  </a:lnTo>
                  <a:lnTo>
                    <a:pt x="207695" y="238023"/>
                  </a:lnTo>
                  <a:lnTo>
                    <a:pt x="206921" y="236753"/>
                  </a:lnTo>
                  <a:lnTo>
                    <a:pt x="206616" y="238023"/>
                  </a:lnTo>
                  <a:lnTo>
                    <a:pt x="204622" y="238023"/>
                  </a:lnTo>
                  <a:lnTo>
                    <a:pt x="204279" y="235483"/>
                  </a:lnTo>
                  <a:lnTo>
                    <a:pt x="200939" y="238023"/>
                  </a:lnTo>
                  <a:lnTo>
                    <a:pt x="198335" y="239293"/>
                  </a:lnTo>
                  <a:lnTo>
                    <a:pt x="193319" y="243103"/>
                  </a:lnTo>
                  <a:lnTo>
                    <a:pt x="190563" y="244373"/>
                  </a:lnTo>
                  <a:lnTo>
                    <a:pt x="186944" y="246913"/>
                  </a:lnTo>
                  <a:lnTo>
                    <a:pt x="184912" y="246913"/>
                  </a:lnTo>
                  <a:lnTo>
                    <a:pt x="185026" y="245643"/>
                  </a:lnTo>
                  <a:lnTo>
                    <a:pt x="186067" y="244373"/>
                  </a:lnTo>
                  <a:lnTo>
                    <a:pt x="187464" y="244373"/>
                  </a:lnTo>
                  <a:lnTo>
                    <a:pt x="189865" y="241833"/>
                  </a:lnTo>
                  <a:lnTo>
                    <a:pt x="191960" y="240563"/>
                  </a:lnTo>
                  <a:lnTo>
                    <a:pt x="196278" y="238023"/>
                  </a:lnTo>
                  <a:lnTo>
                    <a:pt x="198501" y="235483"/>
                  </a:lnTo>
                  <a:lnTo>
                    <a:pt x="209397" y="224053"/>
                  </a:lnTo>
                  <a:lnTo>
                    <a:pt x="211721" y="222783"/>
                  </a:lnTo>
                  <a:lnTo>
                    <a:pt x="212128" y="221513"/>
                  </a:lnTo>
                  <a:lnTo>
                    <a:pt x="212585" y="216433"/>
                  </a:lnTo>
                  <a:lnTo>
                    <a:pt x="213487" y="213893"/>
                  </a:lnTo>
                  <a:lnTo>
                    <a:pt x="215201" y="210083"/>
                  </a:lnTo>
                  <a:lnTo>
                    <a:pt x="216865" y="194843"/>
                  </a:lnTo>
                  <a:lnTo>
                    <a:pt x="217487" y="191033"/>
                  </a:lnTo>
                  <a:lnTo>
                    <a:pt x="217893" y="180873"/>
                  </a:lnTo>
                  <a:lnTo>
                    <a:pt x="217932" y="174523"/>
                  </a:lnTo>
                  <a:lnTo>
                    <a:pt x="218516" y="166903"/>
                  </a:lnTo>
                  <a:lnTo>
                    <a:pt x="217982" y="160553"/>
                  </a:lnTo>
                  <a:lnTo>
                    <a:pt x="217500" y="156743"/>
                  </a:lnTo>
                  <a:lnTo>
                    <a:pt x="216611" y="150393"/>
                  </a:lnTo>
                  <a:lnTo>
                    <a:pt x="216382" y="149123"/>
                  </a:lnTo>
                  <a:lnTo>
                    <a:pt x="215988" y="133883"/>
                  </a:lnTo>
                  <a:lnTo>
                    <a:pt x="215874" y="130073"/>
                  </a:lnTo>
                  <a:lnTo>
                    <a:pt x="215747" y="124993"/>
                  </a:lnTo>
                  <a:lnTo>
                    <a:pt x="215734" y="122453"/>
                  </a:lnTo>
                  <a:lnTo>
                    <a:pt x="215061" y="119913"/>
                  </a:lnTo>
                  <a:lnTo>
                    <a:pt x="215239" y="118643"/>
                  </a:lnTo>
                  <a:lnTo>
                    <a:pt x="214807" y="118643"/>
                  </a:lnTo>
                  <a:lnTo>
                    <a:pt x="214693" y="119913"/>
                  </a:lnTo>
                  <a:lnTo>
                    <a:pt x="214566" y="122453"/>
                  </a:lnTo>
                  <a:lnTo>
                    <a:pt x="214477" y="123723"/>
                  </a:lnTo>
                  <a:lnTo>
                    <a:pt x="214312" y="124993"/>
                  </a:lnTo>
                  <a:lnTo>
                    <a:pt x="213855" y="124993"/>
                  </a:lnTo>
                  <a:lnTo>
                    <a:pt x="213791" y="123723"/>
                  </a:lnTo>
                  <a:lnTo>
                    <a:pt x="213626" y="122453"/>
                  </a:lnTo>
                  <a:lnTo>
                    <a:pt x="213525" y="119913"/>
                  </a:lnTo>
                  <a:lnTo>
                    <a:pt x="213512" y="114833"/>
                  </a:lnTo>
                  <a:lnTo>
                    <a:pt x="213791" y="111023"/>
                  </a:lnTo>
                  <a:lnTo>
                    <a:pt x="213029" y="111023"/>
                  </a:lnTo>
                  <a:lnTo>
                    <a:pt x="211988" y="114833"/>
                  </a:lnTo>
                  <a:lnTo>
                    <a:pt x="211086" y="117373"/>
                  </a:lnTo>
                  <a:lnTo>
                    <a:pt x="210070" y="121183"/>
                  </a:lnTo>
                  <a:lnTo>
                    <a:pt x="200291" y="156743"/>
                  </a:lnTo>
                  <a:lnTo>
                    <a:pt x="199453" y="156743"/>
                  </a:lnTo>
                  <a:lnTo>
                    <a:pt x="199504" y="155473"/>
                  </a:lnTo>
                  <a:lnTo>
                    <a:pt x="199593" y="154203"/>
                  </a:lnTo>
                  <a:lnTo>
                    <a:pt x="200152" y="149123"/>
                  </a:lnTo>
                  <a:lnTo>
                    <a:pt x="201625" y="144043"/>
                  </a:lnTo>
                  <a:lnTo>
                    <a:pt x="203860" y="133883"/>
                  </a:lnTo>
                  <a:lnTo>
                    <a:pt x="205384" y="130073"/>
                  </a:lnTo>
                  <a:lnTo>
                    <a:pt x="207975" y="119913"/>
                  </a:lnTo>
                  <a:lnTo>
                    <a:pt x="210070" y="114833"/>
                  </a:lnTo>
                  <a:lnTo>
                    <a:pt x="212039" y="107213"/>
                  </a:lnTo>
                  <a:lnTo>
                    <a:pt x="212864" y="105943"/>
                  </a:lnTo>
                  <a:lnTo>
                    <a:pt x="212483" y="102133"/>
                  </a:lnTo>
                  <a:lnTo>
                    <a:pt x="214604" y="100863"/>
                  </a:lnTo>
                  <a:lnTo>
                    <a:pt x="215836" y="94513"/>
                  </a:lnTo>
                  <a:lnTo>
                    <a:pt x="218173" y="90703"/>
                  </a:lnTo>
                  <a:lnTo>
                    <a:pt x="220281" y="81813"/>
                  </a:lnTo>
                  <a:lnTo>
                    <a:pt x="221348" y="79273"/>
                  </a:lnTo>
                  <a:lnTo>
                    <a:pt x="222250" y="75463"/>
                  </a:lnTo>
                  <a:lnTo>
                    <a:pt x="223545" y="75463"/>
                  </a:lnTo>
                  <a:lnTo>
                    <a:pt x="223431" y="76733"/>
                  </a:lnTo>
                  <a:lnTo>
                    <a:pt x="223278" y="78003"/>
                  </a:lnTo>
                  <a:lnTo>
                    <a:pt x="222046" y="83083"/>
                  </a:lnTo>
                  <a:lnTo>
                    <a:pt x="219976" y="90703"/>
                  </a:lnTo>
                  <a:lnTo>
                    <a:pt x="221259" y="90703"/>
                  </a:lnTo>
                  <a:lnTo>
                    <a:pt x="222389" y="88163"/>
                  </a:lnTo>
                  <a:lnTo>
                    <a:pt x="224028" y="85623"/>
                  </a:lnTo>
                  <a:lnTo>
                    <a:pt x="227215" y="79273"/>
                  </a:lnTo>
                  <a:lnTo>
                    <a:pt x="229641" y="75463"/>
                  </a:lnTo>
                  <a:lnTo>
                    <a:pt x="232067" y="71653"/>
                  </a:lnTo>
                  <a:lnTo>
                    <a:pt x="235737" y="66573"/>
                  </a:lnTo>
                  <a:lnTo>
                    <a:pt x="241731" y="61493"/>
                  </a:lnTo>
                  <a:lnTo>
                    <a:pt x="244919" y="58953"/>
                  </a:lnTo>
                  <a:lnTo>
                    <a:pt x="245389" y="58953"/>
                  </a:lnTo>
                  <a:lnTo>
                    <a:pt x="245160" y="60223"/>
                  </a:lnTo>
                  <a:lnTo>
                    <a:pt x="243776" y="61493"/>
                  </a:lnTo>
                  <a:lnTo>
                    <a:pt x="242544" y="61493"/>
                  </a:lnTo>
                  <a:lnTo>
                    <a:pt x="237401" y="67843"/>
                  </a:lnTo>
                  <a:lnTo>
                    <a:pt x="233629" y="72923"/>
                  </a:lnTo>
                  <a:lnTo>
                    <a:pt x="229082" y="79273"/>
                  </a:lnTo>
                  <a:lnTo>
                    <a:pt x="227990" y="81813"/>
                  </a:lnTo>
                  <a:lnTo>
                    <a:pt x="227050" y="84353"/>
                  </a:lnTo>
                  <a:lnTo>
                    <a:pt x="229311" y="84353"/>
                  </a:lnTo>
                  <a:lnTo>
                    <a:pt x="234353" y="80543"/>
                  </a:lnTo>
                  <a:lnTo>
                    <a:pt x="238963" y="78003"/>
                  </a:lnTo>
                  <a:lnTo>
                    <a:pt x="243471" y="74193"/>
                  </a:lnTo>
                  <a:lnTo>
                    <a:pt x="246722" y="71653"/>
                  </a:lnTo>
                  <a:lnTo>
                    <a:pt x="248627" y="71653"/>
                  </a:lnTo>
                  <a:lnTo>
                    <a:pt x="248526" y="72923"/>
                  </a:lnTo>
                  <a:lnTo>
                    <a:pt x="247713" y="72923"/>
                  </a:lnTo>
                  <a:lnTo>
                    <a:pt x="246075" y="74193"/>
                  </a:lnTo>
                  <a:lnTo>
                    <a:pt x="245452" y="74193"/>
                  </a:lnTo>
                  <a:lnTo>
                    <a:pt x="241046" y="78003"/>
                  </a:lnTo>
                  <a:lnTo>
                    <a:pt x="236486" y="81813"/>
                  </a:lnTo>
                  <a:lnTo>
                    <a:pt x="231482" y="85623"/>
                  </a:lnTo>
                  <a:lnTo>
                    <a:pt x="230009" y="85623"/>
                  </a:lnTo>
                  <a:lnTo>
                    <a:pt x="229958" y="86893"/>
                  </a:lnTo>
                  <a:lnTo>
                    <a:pt x="231825" y="86893"/>
                  </a:lnTo>
                  <a:lnTo>
                    <a:pt x="235978" y="83083"/>
                  </a:lnTo>
                  <a:lnTo>
                    <a:pt x="239674" y="80543"/>
                  </a:lnTo>
                  <a:lnTo>
                    <a:pt x="244055" y="76733"/>
                  </a:lnTo>
                  <a:lnTo>
                    <a:pt x="245440" y="75463"/>
                  </a:lnTo>
                  <a:lnTo>
                    <a:pt x="247561" y="74193"/>
                  </a:lnTo>
                  <a:lnTo>
                    <a:pt x="250190" y="74193"/>
                  </a:lnTo>
                  <a:lnTo>
                    <a:pt x="250190" y="75463"/>
                  </a:lnTo>
                  <a:lnTo>
                    <a:pt x="249948" y="75463"/>
                  </a:lnTo>
                  <a:lnTo>
                    <a:pt x="247142" y="76733"/>
                  </a:lnTo>
                  <a:lnTo>
                    <a:pt x="245376" y="78003"/>
                  </a:lnTo>
                  <a:lnTo>
                    <a:pt x="241490" y="81813"/>
                  </a:lnTo>
                  <a:lnTo>
                    <a:pt x="239534" y="83083"/>
                  </a:lnTo>
                  <a:lnTo>
                    <a:pt x="237210" y="85623"/>
                  </a:lnTo>
                  <a:lnTo>
                    <a:pt x="240944" y="85623"/>
                  </a:lnTo>
                  <a:lnTo>
                    <a:pt x="241973" y="86893"/>
                  </a:lnTo>
                  <a:lnTo>
                    <a:pt x="242227" y="88163"/>
                  </a:lnTo>
                  <a:lnTo>
                    <a:pt x="246507" y="88163"/>
                  </a:lnTo>
                  <a:lnTo>
                    <a:pt x="252361" y="89433"/>
                  </a:lnTo>
                  <a:lnTo>
                    <a:pt x="256895" y="93243"/>
                  </a:lnTo>
                  <a:lnTo>
                    <a:pt x="260337" y="95783"/>
                  </a:lnTo>
                  <a:lnTo>
                    <a:pt x="264744" y="98323"/>
                  </a:lnTo>
                  <a:lnTo>
                    <a:pt x="266014" y="98323"/>
                  </a:lnTo>
                  <a:lnTo>
                    <a:pt x="271208" y="99542"/>
                  </a:lnTo>
                  <a:lnTo>
                    <a:pt x="270154" y="95783"/>
                  </a:lnTo>
                  <a:lnTo>
                    <a:pt x="269240" y="88163"/>
                  </a:lnTo>
                  <a:lnTo>
                    <a:pt x="270243" y="88163"/>
                  </a:lnTo>
                  <a:lnTo>
                    <a:pt x="270865" y="93243"/>
                  </a:lnTo>
                  <a:lnTo>
                    <a:pt x="271538" y="95783"/>
                  </a:lnTo>
                  <a:lnTo>
                    <a:pt x="272300" y="98323"/>
                  </a:lnTo>
                  <a:lnTo>
                    <a:pt x="272567" y="99593"/>
                  </a:lnTo>
                  <a:lnTo>
                    <a:pt x="275107" y="99593"/>
                  </a:lnTo>
                  <a:lnTo>
                    <a:pt x="273951" y="95783"/>
                  </a:lnTo>
                  <a:lnTo>
                    <a:pt x="273392" y="91973"/>
                  </a:lnTo>
                  <a:lnTo>
                    <a:pt x="272376" y="85623"/>
                  </a:lnTo>
                  <a:lnTo>
                    <a:pt x="271792" y="81813"/>
                  </a:lnTo>
                  <a:lnTo>
                    <a:pt x="271818" y="78003"/>
                  </a:lnTo>
                  <a:lnTo>
                    <a:pt x="272478" y="78003"/>
                  </a:lnTo>
                  <a:lnTo>
                    <a:pt x="273265" y="84353"/>
                  </a:lnTo>
                  <a:lnTo>
                    <a:pt x="276288" y="95783"/>
                  </a:lnTo>
                  <a:lnTo>
                    <a:pt x="276872" y="98323"/>
                  </a:lnTo>
                  <a:lnTo>
                    <a:pt x="278942" y="102133"/>
                  </a:lnTo>
                  <a:lnTo>
                    <a:pt x="280289" y="104673"/>
                  </a:lnTo>
                  <a:lnTo>
                    <a:pt x="288137" y="107213"/>
                  </a:lnTo>
                  <a:lnTo>
                    <a:pt x="293509" y="108483"/>
                  </a:lnTo>
                  <a:lnTo>
                    <a:pt x="299351" y="111023"/>
                  </a:lnTo>
                  <a:lnTo>
                    <a:pt x="299808" y="111023"/>
                  </a:lnTo>
                  <a:lnTo>
                    <a:pt x="302806" y="108483"/>
                  </a:lnTo>
                  <a:lnTo>
                    <a:pt x="303885" y="105943"/>
                  </a:lnTo>
                  <a:close/>
                </a:path>
                <a:path w="304165" h="328295">
                  <a:moveTo>
                    <a:pt x="304139" y="100203"/>
                  </a:moveTo>
                  <a:lnTo>
                    <a:pt x="303530" y="99174"/>
                  </a:lnTo>
                  <a:lnTo>
                    <a:pt x="303923" y="96024"/>
                  </a:lnTo>
                  <a:lnTo>
                    <a:pt x="303923" y="95529"/>
                  </a:lnTo>
                  <a:lnTo>
                    <a:pt x="303923" y="95300"/>
                  </a:lnTo>
                  <a:lnTo>
                    <a:pt x="303872" y="94767"/>
                  </a:lnTo>
                  <a:lnTo>
                    <a:pt x="304101" y="94170"/>
                  </a:lnTo>
                  <a:lnTo>
                    <a:pt x="303326" y="93522"/>
                  </a:lnTo>
                  <a:lnTo>
                    <a:pt x="302247" y="94310"/>
                  </a:lnTo>
                  <a:lnTo>
                    <a:pt x="301891" y="96037"/>
                  </a:lnTo>
                  <a:lnTo>
                    <a:pt x="301485" y="97116"/>
                  </a:lnTo>
                  <a:lnTo>
                    <a:pt x="302209" y="99136"/>
                  </a:lnTo>
                  <a:lnTo>
                    <a:pt x="302247" y="100088"/>
                  </a:lnTo>
                  <a:lnTo>
                    <a:pt x="302971" y="100736"/>
                  </a:lnTo>
                  <a:lnTo>
                    <a:pt x="304139" y="100203"/>
                  </a:lnTo>
                  <a:close/>
                </a:path>
              </a:pathLst>
            </a:custGeom>
            <a:solidFill>
              <a:srgbClr val="9AB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8" name="object 26">
              <a:extLst>
                <a:ext uri="{FF2B5EF4-FFF2-40B4-BE49-F238E27FC236}">
                  <a16:creationId xmlns:a16="http://schemas.microsoft.com/office/drawing/2014/main" id="{F2A37EC7-2998-4245-8A59-74370920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6570878"/>
              <a:ext cx="21590" cy="15875"/>
            </a:xfrm>
            <a:custGeom>
              <a:avLst/>
              <a:gdLst>
                <a:gd name="T0" fmla="*/ 7366 w 21590"/>
                <a:gd name="T1" fmla="*/ 5511 h 15875"/>
                <a:gd name="T2" fmla="*/ 7137 w 21590"/>
                <a:gd name="T3" fmla="*/ 5080 h 15875"/>
                <a:gd name="T4" fmla="*/ 6934 w 21590"/>
                <a:gd name="T5" fmla="*/ 4902 h 15875"/>
                <a:gd name="T6" fmla="*/ 5511 w 21590"/>
                <a:gd name="T7" fmla="*/ 4546 h 15875"/>
                <a:gd name="T8" fmla="*/ 4546 w 21590"/>
                <a:gd name="T9" fmla="*/ 4940 h 15875"/>
                <a:gd name="T10" fmla="*/ 3886 w 21590"/>
                <a:gd name="T11" fmla="*/ 6032 h 15875"/>
                <a:gd name="T12" fmla="*/ 2667 w 21590"/>
                <a:gd name="T13" fmla="*/ 6235 h 15875"/>
                <a:gd name="T14" fmla="*/ 1917 w 21590"/>
                <a:gd name="T15" fmla="*/ 7150 h 15875"/>
                <a:gd name="T16" fmla="*/ 76 w 21590"/>
                <a:gd name="T17" fmla="*/ 9156 h 15875"/>
                <a:gd name="T18" fmla="*/ 0 w 21590"/>
                <a:gd name="T19" fmla="*/ 12788 h 15875"/>
                <a:gd name="T20" fmla="*/ 1270 w 21590"/>
                <a:gd name="T21" fmla="*/ 14541 h 15875"/>
                <a:gd name="T22" fmla="*/ 1701 w 21590"/>
                <a:gd name="T23" fmla="*/ 14871 h 15875"/>
                <a:gd name="T24" fmla="*/ 2882 w 21590"/>
                <a:gd name="T25" fmla="*/ 15278 h 15875"/>
                <a:gd name="T26" fmla="*/ 3403 w 21590"/>
                <a:gd name="T27" fmla="*/ 15100 h 15875"/>
                <a:gd name="T28" fmla="*/ 4178 w 21590"/>
                <a:gd name="T29" fmla="*/ 14274 h 15875"/>
                <a:gd name="T30" fmla="*/ 4051 w 21590"/>
                <a:gd name="T31" fmla="*/ 13855 h 15875"/>
                <a:gd name="T32" fmla="*/ 1701 w 21590"/>
                <a:gd name="T33" fmla="*/ 10947 h 15875"/>
                <a:gd name="T34" fmla="*/ 1905 w 21590"/>
                <a:gd name="T35" fmla="*/ 8483 h 15875"/>
                <a:gd name="T36" fmla="*/ 3911 w 21590"/>
                <a:gd name="T37" fmla="*/ 6057 h 15875"/>
                <a:gd name="T38" fmla="*/ 7226 w 21590"/>
                <a:gd name="T39" fmla="*/ 5689 h 15875"/>
                <a:gd name="T40" fmla="*/ 7366 w 21590"/>
                <a:gd name="T41" fmla="*/ 5511 h 15875"/>
                <a:gd name="T42" fmla="*/ 21259 w 21590"/>
                <a:gd name="T43" fmla="*/ 1282 h 15875"/>
                <a:gd name="T44" fmla="*/ 21234 w 21590"/>
                <a:gd name="T45" fmla="*/ 1079 h 15875"/>
                <a:gd name="T46" fmla="*/ 21247 w 21590"/>
                <a:gd name="T47" fmla="*/ 838 h 15875"/>
                <a:gd name="T48" fmla="*/ 21145 w 21590"/>
                <a:gd name="T49" fmla="*/ 673 h 15875"/>
                <a:gd name="T50" fmla="*/ 20993 w 21590"/>
                <a:gd name="T51" fmla="*/ 419 h 15875"/>
                <a:gd name="T52" fmla="*/ 20751 w 21590"/>
                <a:gd name="T53" fmla="*/ 228 h 15875"/>
                <a:gd name="T54" fmla="*/ 20561 w 21590"/>
                <a:gd name="T55" fmla="*/ 0 h 15875"/>
                <a:gd name="T56" fmla="*/ 20510 w 21590"/>
                <a:gd name="T57" fmla="*/ 304 h 15875"/>
                <a:gd name="T58" fmla="*/ 20434 w 21590"/>
                <a:gd name="T59" fmla="*/ 609 h 15875"/>
                <a:gd name="T60" fmla="*/ 20447 w 21590"/>
                <a:gd name="T61" fmla="*/ 914 h 15875"/>
                <a:gd name="T62" fmla="*/ 20459 w 21590"/>
                <a:gd name="T63" fmla="*/ 1104 h 15875"/>
                <a:gd name="T64" fmla="*/ 20713 w 21590"/>
                <a:gd name="T65" fmla="*/ 1473 h 15875"/>
                <a:gd name="T66" fmla="*/ 20929 w 21590"/>
                <a:gd name="T67" fmla="*/ 1524 h 15875"/>
                <a:gd name="T68" fmla="*/ 21120 w 21590"/>
                <a:gd name="T69" fmla="*/ 1447 h 15875"/>
                <a:gd name="T70" fmla="*/ 21259 w 21590"/>
                <a:gd name="T71" fmla="*/ 1282 h 15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590" h="15875">
                  <a:moveTo>
                    <a:pt x="7366" y="5511"/>
                  </a:moveTo>
                  <a:lnTo>
                    <a:pt x="7137" y="5080"/>
                  </a:lnTo>
                  <a:lnTo>
                    <a:pt x="6934" y="4902"/>
                  </a:lnTo>
                  <a:lnTo>
                    <a:pt x="5511" y="4546"/>
                  </a:lnTo>
                  <a:lnTo>
                    <a:pt x="4546" y="4940"/>
                  </a:lnTo>
                  <a:lnTo>
                    <a:pt x="3886" y="6032"/>
                  </a:lnTo>
                  <a:lnTo>
                    <a:pt x="2667" y="6235"/>
                  </a:lnTo>
                  <a:lnTo>
                    <a:pt x="1917" y="7150"/>
                  </a:lnTo>
                  <a:lnTo>
                    <a:pt x="76" y="9156"/>
                  </a:lnTo>
                  <a:lnTo>
                    <a:pt x="0" y="12788"/>
                  </a:lnTo>
                  <a:lnTo>
                    <a:pt x="1270" y="14541"/>
                  </a:lnTo>
                  <a:lnTo>
                    <a:pt x="1701" y="14871"/>
                  </a:lnTo>
                  <a:lnTo>
                    <a:pt x="2882" y="15278"/>
                  </a:lnTo>
                  <a:lnTo>
                    <a:pt x="3403" y="15100"/>
                  </a:lnTo>
                  <a:lnTo>
                    <a:pt x="4178" y="14274"/>
                  </a:lnTo>
                  <a:lnTo>
                    <a:pt x="4051" y="13855"/>
                  </a:lnTo>
                  <a:lnTo>
                    <a:pt x="1701" y="10947"/>
                  </a:lnTo>
                  <a:lnTo>
                    <a:pt x="1905" y="8483"/>
                  </a:lnTo>
                  <a:lnTo>
                    <a:pt x="3911" y="6057"/>
                  </a:lnTo>
                  <a:lnTo>
                    <a:pt x="7226" y="5689"/>
                  </a:lnTo>
                  <a:lnTo>
                    <a:pt x="7366" y="5511"/>
                  </a:lnTo>
                  <a:close/>
                </a:path>
                <a:path w="21590" h="15875">
                  <a:moveTo>
                    <a:pt x="21259" y="1282"/>
                  </a:moveTo>
                  <a:lnTo>
                    <a:pt x="21234" y="1079"/>
                  </a:lnTo>
                  <a:lnTo>
                    <a:pt x="21247" y="838"/>
                  </a:lnTo>
                  <a:lnTo>
                    <a:pt x="21145" y="673"/>
                  </a:lnTo>
                  <a:lnTo>
                    <a:pt x="20993" y="419"/>
                  </a:lnTo>
                  <a:lnTo>
                    <a:pt x="20751" y="228"/>
                  </a:lnTo>
                  <a:lnTo>
                    <a:pt x="20561" y="0"/>
                  </a:lnTo>
                  <a:lnTo>
                    <a:pt x="20510" y="304"/>
                  </a:lnTo>
                  <a:lnTo>
                    <a:pt x="20434" y="609"/>
                  </a:lnTo>
                  <a:lnTo>
                    <a:pt x="20447" y="914"/>
                  </a:lnTo>
                  <a:lnTo>
                    <a:pt x="20459" y="1104"/>
                  </a:lnTo>
                  <a:lnTo>
                    <a:pt x="20713" y="1473"/>
                  </a:lnTo>
                  <a:lnTo>
                    <a:pt x="20929" y="1524"/>
                  </a:lnTo>
                  <a:lnTo>
                    <a:pt x="21120" y="1447"/>
                  </a:lnTo>
                  <a:lnTo>
                    <a:pt x="21259" y="1282"/>
                  </a:lnTo>
                  <a:close/>
                </a:path>
              </a:pathLst>
            </a:custGeom>
            <a:solidFill>
              <a:srgbClr val="9D8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59" name="object 27">
              <a:extLst>
                <a:ext uri="{FF2B5EF4-FFF2-40B4-BE49-F238E27FC236}">
                  <a16:creationId xmlns:a16="http://schemas.microsoft.com/office/drawing/2014/main" id="{28EBBC2E-C76D-4276-96E2-AB4BE6B33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880" y="6530136"/>
              <a:ext cx="267970" cy="337820"/>
            </a:xfrm>
            <a:custGeom>
              <a:avLst/>
              <a:gdLst>
                <a:gd name="T0" fmla="*/ 28956 w 267970"/>
                <a:gd name="T1" fmla="*/ 176364 h 337820"/>
                <a:gd name="T2" fmla="*/ 12395 w 267970"/>
                <a:gd name="T3" fmla="*/ 191808 h 337820"/>
                <a:gd name="T4" fmla="*/ 36906 w 267970"/>
                <a:gd name="T5" fmla="*/ 179616 h 337820"/>
                <a:gd name="T6" fmla="*/ 35763 w 267970"/>
                <a:gd name="T7" fmla="*/ 3543 h 337820"/>
                <a:gd name="T8" fmla="*/ 16916 w 267970"/>
                <a:gd name="T9" fmla="*/ 3898 h 337820"/>
                <a:gd name="T10" fmla="*/ 6781 w 267970"/>
                <a:gd name="T11" fmla="*/ 12268 h 337820"/>
                <a:gd name="T12" fmla="*/ 1435 w 267970"/>
                <a:gd name="T13" fmla="*/ 29819 h 337820"/>
                <a:gd name="T14" fmla="*/ 18262 w 267970"/>
                <a:gd name="T15" fmla="*/ 32512 h 337820"/>
                <a:gd name="T16" fmla="*/ 31280 w 267970"/>
                <a:gd name="T17" fmla="*/ 24231 h 337820"/>
                <a:gd name="T18" fmla="*/ 37350 w 267970"/>
                <a:gd name="T19" fmla="*/ 20789 h 337820"/>
                <a:gd name="T20" fmla="*/ 41694 w 267970"/>
                <a:gd name="T21" fmla="*/ 9525 h 337820"/>
                <a:gd name="T22" fmla="*/ 54190 w 267970"/>
                <a:gd name="T23" fmla="*/ 59944 h 337820"/>
                <a:gd name="T24" fmla="*/ 36791 w 267970"/>
                <a:gd name="T25" fmla="*/ 64198 h 337820"/>
                <a:gd name="T26" fmla="*/ 25527 w 267970"/>
                <a:gd name="T27" fmla="*/ 78752 h 337820"/>
                <a:gd name="T28" fmla="*/ 35623 w 267970"/>
                <a:gd name="T29" fmla="*/ 88353 h 337820"/>
                <a:gd name="T30" fmla="*/ 55270 w 267970"/>
                <a:gd name="T31" fmla="*/ 78778 h 337820"/>
                <a:gd name="T32" fmla="*/ 54025 w 267970"/>
                <a:gd name="T33" fmla="*/ 72656 h 337820"/>
                <a:gd name="T34" fmla="*/ 52679 w 267970"/>
                <a:gd name="T35" fmla="*/ 68592 h 337820"/>
                <a:gd name="T36" fmla="*/ 107518 w 267970"/>
                <a:gd name="T37" fmla="*/ 255435 h 337820"/>
                <a:gd name="T38" fmla="*/ 88633 w 267970"/>
                <a:gd name="T39" fmla="*/ 259842 h 337820"/>
                <a:gd name="T40" fmla="*/ 66636 w 267970"/>
                <a:gd name="T41" fmla="*/ 287197 h 337820"/>
                <a:gd name="T42" fmla="*/ 46913 w 267970"/>
                <a:gd name="T43" fmla="*/ 314261 h 337820"/>
                <a:gd name="T44" fmla="*/ 44996 w 267970"/>
                <a:gd name="T45" fmla="*/ 331520 h 337820"/>
                <a:gd name="T46" fmla="*/ 56832 w 267970"/>
                <a:gd name="T47" fmla="*/ 337400 h 337820"/>
                <a:gd name="T48" fmla="*/ 92062 w 267970"/>
                <a:gd name="T49" fmla="*/ 302768 h 337820"/>
                <a:gd name="T50" fmla="*/ 102209 w 267970"/>
                <a:gd name="T51" fmla="*/ 270090 h 337820"/>
                <a:gd name="T52" fmla="*/ 164477 w 267970"/>
                <a:gd name="T53" fmla="*/ 163652 h 337820"/>
                <a:gd name="T54" fmla="*/ 152692 w 267970"/>
                <a:gd name="T55" fmla="*/ 154216 h 337820"/>
                <a:gd name="T56" fmla="*/ 131546 w 267970"/>
                <a:gd name="T57" fmla="*/ 149136 h 337820"/>
                <a:gd name="T58" fmla="*/ 129336 w 267970"/>
                <a:gd name="T59" fmla="*/ 156756 h 337820"/>
                <a:gd name="T60" fmla="*/ 130441 w 267970"/>
                <a:gd name="T61" fmla="*/ 159600 h 337820"/>
                <a:gd name="T62" fmla="*/ 137033 w 267970"/>
                <a:gd name="T63" fmla="*/ 173202 h 337820"/>
                <a:gd name="T64" fmla="*/ 145364 w 267970"/>
                <a:gd name="T65" fmla="*/ 188950 h 337820"/>
                <a:gd name="T66" fmla="*/ 159334 w 267970"/>
                <a:gd name="T67" fmla="*/ 178460 h 337820"/>
                <a:gd name="T68" fmla="*/ 267627 w 267970"/>
                <a:gd name="T69" fmla="*/ 196469 h 337820"/>
                <a:gd name="T70" fmla="*/ 260096 w 267970"/>
                <a:gd name="T71" fmla="*/ 188137 h 337820"/>
                <a:gd name="T72" fmla="*/ 258025 w 267970"/>
                <a:gd name="T73" fmla="*/ 186664 h 337820"/>
                <a:gd name="T74" fmla="*/ 247738 w 267970"/>
                <a:gd name="T75" fmla="*/ 178549 h 337820"/>
                <a:gd name="T76" fmla="*/ 240614 w 267970"/>
                <a:gd name="T77" fmla="*/ 172173 h 337820"/>
                <a:gd name="T78" fmla="*/ 236778 w 267970"/>
                <a:gd name="T79" fmla="*/ 168109 h 337820"/>
                <a:gd name="T80" fmla="*/ 223443 w 267970"/>
                <a:gd name="T81" fmla="*/ 167970 h 337820"/>
                <a:gd name="T82" fmla="*/ 258089 w 267970"/>
                <a:gd name="T83" fmla="*/ 202272 h 337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7970" h="337820">
                  <a:moveTo>
                    <a:pt x="36906" y="179616"/>
                  </a:moveTo>
                  <a:lnTo>
                    <a:pt x="32727" y="176415"/>
                  </a:lnTo>
                  <a:lnTo>
                    <a:pt x="28956" y="176364"/>
                  </a:lnTo>
                  <a:lnTo>
                    <a:pt x="24892" y="176314"/>
                  </a:lnTo>
                  <a:lnTo>
                    <a:pt x="7594" y="176580"/>
                  </a:lnTo>
                  <a:lnTo>
                    <a:pt x="12395" y="191808"/>
                  </a:lnTo>
                  <a:lnTo>
                    <a:pt x="33235" y="189293"/>
                  </a:lnTo>
                  <a:lnTo>
                    <a:pt x="36360" y="186944"/>
                  </a:lnTo>
                  <a:lnTo>
                    <a:pt x="36906" y="179616"/>
                  </a:lnTo>
                  <a:close/>
                </a:path>
                <a:path w="267970" h="337820">
                  <a:moveTo>
                    <a:pt x="41694" y="9525"/>
                  </a:moveTo>
                  <a:lnTo>
                    <a:pt x="39116" y="5143"/>
                  </a:lnTo>
                  <a:lnTo>
                    <a:pt x="35763" y="3543"/>
                  </a:lnTo>
                  <a:lnTo>
                    <a:pt x="30632" y="1104"/>
                  </a:lnTo>
                  <a:lnTo>
                    <a:pt x="25603" y="0"/>
                  </a:lnTo>
                  <a:lnTo>
                    <a:pt x="16916" y="3898"/>
                  </a:lnTo>
                  <a:lnTo>
                    <a:pt x="13881" y="5727"/>
                  </a:lnTo>
                  <a:lnTo>
                    <a:pt x="8458" y="9639"/>
                  </a:lnTo>
                  <a:lnTo>
                    <a:pt x="6781" y="12268"/>
                  </a:lnTo>
                  <a:lnTo>
                    <a:pt x="1308" y="17487"/>
                  </a:lnTo>
                  <a:lnTo>
                    <a:pt x="0" y="20688"/>
                  </a:lnTo>
                  <a:lnTo>
                    <a:pt x="1435" y="29819"/>
                  </a:lnTo>
                  <a:lnTo>
                    <a:pt x="6413" y="31737"/>
                  </a:lnTo>
                  <a:lnTo>
                    <a:pt x="14020" y="33274"/>
                  </a:lnTo>
                  <a:lnTo>
                    <a:pt x="18262" y="32512"/>
                  </a:lnTo>
                  <a:lnTo>
                    <a:pt x="26174" y="27432"/>
                  </a:lnTo>
                  <a:lnTo>
                    <a:pt x="28956" y="26047"/>
                  </a:lnTo>
                  <a:lnTo>
                    <a:pt x="31280" y="24231"/>
                  </a:lnTo>
                  <a:lnTo>
                    <a:pt x="33909" y="22644"/>
                  </a:lnTo>
                  <a:lnTo>
                    <a:pt x="35750" y="21882"/>
                  </a:lnTo>
                  <a:lnTo>
                    <a:pt x="37350" y="20789"/>
                  </a:lnTo>
                  <a:lnTo>
                    <a:pt x="40284" y="17475"/>
                  </a:lnTo>
                  <a:lnTo>
                    <a:pt x="40906" y="15582"/>
                  </a:lnTo>
                  <a:lnTo>
                    <a:pt x="41694" y="9525"/>
                  </a:lnTo>
                  <a:close/>
                </a:path>
                <a:path w="267970" h="337820">
                  <a:moveTo>
                    <a:pt x="56629" y="64033"/>
                  </a:moveTo>
                  <a:lnTo>
                    <a:pt x="55511" y="62166"/>
                  </a:lnTo>
                  <a:lnTo>
                    <a:pt x="54190" y="59944"/>
                  </a:lnTo>
                  <a:lnTo>
                    <a:pt x="51739" y="59461"/>
                  </a:lnTo>
                  <a:lnTo>
                    <a:pt x="43891" y="59702"/>
                  </a:lnTo>
                  <a:lnTo>
                    <a:pt x="36791" y="64198"/>
                  </a:lnTo>
                  <a:lnTo>
                    <a:pt x="36703" y="64808"/>
                  </a:lnTo>
                  <a:lnTo>
                    <a:pt x="35890" y="64820"/>
                  </a:lnTo>
                  <a:lnTo>
                    <a:pt x="25527" y="78752"/>
                  </a:lnTo>
                  <a:lnTo>
                    <a:pt x="26974" y="81940"/>
                  </a:lnTo>
                  <a:lnTo>
                    <a:pt x="31978" y="86868"/>
                  </a:lnTo>
                  <a:lnTo>
                    <a:pt x="35623" y="88353"/>
                  </a:lnTo>
                  <a:lnTo>
                    <a:pt x="41884" y="88938"/>
                  </a:lnTo>
                  <a:lnTo>
                    <a:pt x="44373" y="88620"/>
                  </a:lnTo>
                  <a:lnTo>
                    <a:pt x="55270" y="78778"/>
                  </a:lnTo>
                  <a:lnTo>
                    <a:pt x="55194" y="77139"/>
                  </a:lnTo>
                  <a:lnTo>
                    <a:pt x="54648" y="73609"/>
                  </a:lnTo>
                  <a:lnTo>
                    <a:pt x="54025" y="72656"/>
                  </a:lnTo>
                  <a:lnTo>
                    <a:pt x="53606" y="71640"/>
                  </a:lnTo>
                  <a:lnTo>
                    <a:pt x="51650" y="69176"/>
                  </a:lnTo>
                  <a:lnTo>
                    <a:pt x="52679" y="68592"/>
                  </a:lnTo>
                  <a:lnTo>
                    <a:pt x="56032" y="66497"/>
                  </a:lnTo>
                  <a:lnTo>
                    <a:pt x="56629" y="64033"/>
                  </a:lnTo>
                  <a:close/>
                </a:path>
                <a:path w="267970" h="337820">
                  <a:moveTo>
                    <a:pt x="107518" y="255435"/>
                  </a:moveTo>
                  <a:lnTo>
                    <a:pt x="102184" y="251777"/>
                  </a:lnTo>
                  <a:lnTo>
                    <a:pt x="97840" y="253784"/>
                  </a:lnTo>
                  <a:lnTo>
                    <a:pt x="88633" y="259842"/>
                  </a:lnTo>
                  <a:lnTo>
                    <a:pt x="80810" y="267995"/>
                  </a:lnTo>
                  <a:lnTo>
                    <a:pt x="73914" y="277139"/>
                  </a:lnTo>
                  <a:lnTo>
                    <a:pt x="66636" y="287197"/>
                  </a:lnTo>
                  <a:lnTo>
                    <a:pt x="56553" y="300062"/>
                  </a:lnTo>
                  <a:lnTo>
                    <a:pt x="51460" y="306997"/>
                  </a:lnTo>
                  <a:lnTo>
                    <a:pt x="46913" y="314261"/>
                  </a:lnTo>
                  <a:lnTo>
                    <a:pt x="43230" y="322008"/>
                  </a:lnTo>
                  <a:lnTo>
                    <a:pt x="41275" y="327050"/>
                  </a:lnTo>
                  <a:lnTo>
                    <a:pt x="44996" y="331520"/>
                  </a:lnTo>
                  <a:lnTo>
                    <a:pt x="49631" y="333133"/>
                  </a:lnTo>
                  <a:lnTo>
                    <a:pt x="51714" y="336410"/>
                  </a:lnTo>
                  <a:lnTo>
                    <a:pt x="56832" y="337400"/>
                  </a:lnTo>
                  <a:lnTo>
                    <a:pt x="60261" y="337146"/>
                  </a:lnTo>
                  <a:lnTo>
                    <a:pt x="69748" y="333832"/>
                  </a:lnTo>
                  <a:lnTo>
                    <a:pt x="92062" y="302768"/>
                  </a:lnTo>
                  <a:lnTo>
                    <a:pt x="99606" y="279666"/>
                  </a:lnTo>
                  <a:lnTo>
                    <a:pt x="99275" y="274688"/>
                  </a:lnTo>
                  <a:lnTo>
                    <a:pt x="102209" y="270090"/>
                  </a:lnTo>
                  <a:lnTo>
                    <a:pt x="104978" y="265049"/>
                  </a:lnTo>
                  <a:lnTo>
                    <a:pt x="107518" y="255435"/>
                  </a:lnTo>
                  <a:close/>
                </a:path>
                <a:path w="267970" h="337820">
                  <a:moveTo>
                    <a:pt x="164477" y="163652"/>
                  </a:moveTo>
                  <a:lnTo>
                    <a:pt x="162610" y="159448"/>
                  </a:lnTo>
                  <a:lnTo>
                    <a:pt x="159169" y="157721"/>
                  </a:lnTo>
                  <a:lnTo>
                    <a:pt x="152692" y="154216"/>
                  </a:lnTo>
                  <a:lnTo>
                    <a:pt x="145910" y="150825"/>
                  </a:lnTo>
                  <a:lnTo>
                    <a:pt x="138849" y="148729"/>
                  </a:lnTo>
                  <a:lnTo>
                    <a:pt x="131546" y="149136"/>
                  </a:lnTo>
                  <a:lnTo>
                    <a:pt x="128498" y="149987"/>
                  </a:lnTo>
                  <a:lnTo>
                    <a:pt x="127812" y="153149"/>
                  </a:lnTo>
                  <a:lnTo>
                    <a:pt x="129336" y="156756"/>
                  </a:lnTo>
                  <a:lnTo>
                    <a:pt x="130022" y="157683"/>
                  </a:lnTo>
                  <a:lnTo>
                    <a:pt x="130835" y="158508"/>
                  </a:lnTo>
                  <a:lnTo>
                    <a:pt x="130441" y="159600"/>
                  </a:lnTo>
                  <a:lnTo>
                    <a:pt x="130340" y="160769"/>
                  </a:lnTo>
                  <a:lnTo>
                    <a:pt x="133261" y="168122"/>
                  </a:lnTo>
                  <a:lnTo>
                    <a:pt x="137033" y="173202"/>
                  </a:lnTo>
                  <a:lnTo>
                    <a:pt x="137071" y="180149"/>
                  </a:lnTo>
                  <a:lnTo>
                    <a:pt x="139585" y="186182"/>
                  </a:lnTo>
                  <a:lnTo>
                    <a:pt x="145364" y="188950"/>
                  </a:lnTo>
                  <a:lnTo>
                    <a:pt x="151917" y="188226"/>
                  </a:lnTo>
                  <a:lnTo>
                    <a:pt x="156743" y="183769"/>
                  </a:lnTo>
                  <a:lnTo>
                    <a:pt x="159334" y="178460"/>
                  </a:lnTo>
                  <a:lnTo>
                    <a:pt x="160832" y="172732"/>
                  </a:lnTo>
                  <a:lnTo>
                    <a:pt x="164477" y="163652"/>
                  </a:lnTo>
                  <a:close/>
                </a:path>
                <a:path w="267970" h="337820">
                  <a:moveTo>
                    <a:pt x="267627" y="196469"/>
                  </a:moveTo>
                  <a:lnTo>
                    <a:pt x="262966" y="190246"/>
                  </a:lnTo>
                  <a:lnTo>
                    <a:pt x="261937" y="189255"/>
                  </a:lnTo>
                  <a:lnTo>
                    <a:pt x="260096" y="188137"/>
                  </a:lnTo>
                  <a:lnTo>
                    <a:pt x="259753" y="187921"/>
                  </a:lnTo>
                  <a:lnTo>
                    <a:pt x="258914" y="187299"/>
                  </a:lnTo>
                  <a:lnTo>
                    <a:pt x="258025" y="186664"/>
                  </a:lnTo>
                  <a:lnTo>
                    <a:pt x="255371" y="184848"/>
                  </a:lnTo>
                  <a:lnTo>
                    <a:pt x="253263" y="183222"/>
                  </a:lnTo>
                  <a:lnTo>
                    <a:pt x="247738" y="178549"/>
                  </a:lnTo>
                  <a:lnTo>
                    <a:pt x="245084" y="176352"/>
                  </a:lnTo>
                  <a:lnTo>
                    <a:pt x="241566" y="173101"/>
                  </a:lnTo>
                  <a:lnTo>
                    <a:pt x="240614" y="172173"/>
                  </a:lnTo>
                  <a:lnTo>
                    <a:pt x="239255" y="170789"/>
                  </a:lnTo>
                  <a:lnTo>
                    <a:pt x="238252" y="169697"/>
                  </a:lnTo>
                  <a:lnTo>
                    <a:pt x="236778" y="168109"/>
                  </a:lnTo>
                  <a:lnTo>
                    <a:pt x="235432" y="166395"/>
                  </a:lnTo>
                  <a:lnTo>
                    <a:pt x="231292" y="164909"/>
                  </a:lnTo>
                  <a:lnTo>
                    <a:pt x="223443" y="167970"/>
                  </a:lnTo>
                  <a:lnTo>
                    <a:pt x="221856" y="171653"/>
                  </a:lnTo>
                  <a:lnTo>
                    <a:pt x="226491" y="181051"/>
                  </a:lnTo>
                  <a:lnTo>
                    <a:pt x="258089" y="202272"/>
                  </a:lnTo>
                  <a:lnTo>
                    <a:pt x="262547" y="201650"/>
                  </a:lnTo>
                  <a:lnTo>
                    <a:pt x="267627" y="196469"/>
                  </a:lnTo>
                  <a:close/>
                </a:path>
              </a:pathLst>
            </a:custGeom>
            <a:solidFill>
              <a:srgbClr val="BB8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0" name="object 28">
              <a:extLst>
                <a:ext uri="{FF2B5EF4-FFF2-40B4-BE49-F238E27FC236}">
                  <a16:creationId xmlns:a16="http://schemas.microsoft.com/office/drawing/2014/main" id="{5C3954CC-EB5B-4195-9270-5F9B69CB5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098" y="6557733"/>
              <a:ext cx="275590" cy="191770"/>
            </a:xfrm>
            <a:custGeom>
              <a:avLst/>
              <a:gdLst>
                <a:gd name="T0" fmla="*/ 23660 w 275590"/>
                <a:gd name="T1" fmla="*/ 71374 h 191770"/>
                <a:gd name="T2" fmla="*/ 4902 w 275590"/>
                <a:gd name="T3" fmla="*/ 59613 h 191770"/>
                <a:gd name="T4" fmla="*/ 4559 w 275590"/>
                <a:gd name="T5" fmla="*/ 78638 h 191770"/>
                <a:gd name="T6" fmla="*/ 22288 w 275590"/>
                <a:gd name="T7" fmla="*/ 80962 h 191770"/>
                <a:gd name="T8" fmla="*/ 21336 w 275590"/>
                <a:gd name="T9" fmla="*/ 129667 h 191770"/>
                <a:gd name="T10" fmla="*/ 31038 w 275590"/>
                <a:gd name="T11" fmla="*/ 146634 h 191770"/>
                <a:gd name="T12" fmla="*/ 30162 w 275590"/>
                <a:gd name="T13" fmla="*/ 129222 h 191770"/>
                <a:gd name="T14" fmla="*/ 67068 w 275590"/>
                <a:gd name="T15" fmla="*/ 159473 h 191770"/>
                <a:gd name="T16" fmla="*/ 52324 w 275590"/>
                <a:gd name="T17" fmla="*/ 162433 h 191770"/>
                <a:gd name="T18" fmla="*/ 56565 w 275590"/>
                <a:gd name="T19" fmla="*/ 167741 h 191770"/>
                <a:gd name="T20" fmla="*/ 80111 w 275590"/>
                <a:gd name="T21" fmla="*/ 12014 h 191770"/>
                <a:gd name="T22" fmla="*/ 57302 w 275590"/>
                <a:gd name="T23" fmla="*/ 17805 h 191770"/>
                <a:gd name="T24" fmla="*/ 72783 w 275590"/>
                <a:gd name="T25" fmla="*/ 20726 h 191770"/>
                <a:gd name="T26" fmla="*/ 76974 w 275590"/>
                <a:gd name="T27" fmla="*/ 16929 h 191770"/>
                <a:gd name="T28" fmla="*/ 91452 w 275590"/>
                <a:gd name="T29" fmla="*/ 23558 h 191770"/>
                <a:gd name="T30" fmla="*/ 86017 w 275590"/>
                <a:gd name="T31" fmla="*/ 20154 h 191770"/>
                <a:gd name="T32" fmla="*/ 82550 w 275590"/>
                <a:gd name="T33" fmla="*/ 22237 h 191770"/>
                <a:gd name="T34" fmla="*/ 79781 w 275590"/>
                <a:gd name="T35" fmla="*/ 24968 h 191770"/>
                <a:gd name="T36" fmla="*/ 78968 w 275590"/>
                <a:gd name="T37" fmla="*/ 28168 h 191770"/>
                <a:gd name="T38" fmla="*/ 83629 w 275590"/>
                <a:gd name="T39" fmla="*/ 30035 h 191770"/>
                <a:gd name="T40" fmla="*/ 85610 w 275590"/>
                <a:gd name="T41" fmla="*/ 29959 h 191770"/>
                <a:gd name="T42" fmla="*/ 91033 w 275590"/>
                <a:gd name="T43" fmla="*/ 25819 h 191770"/>
                <a:gd name="T44" fmla="*/ 98145 w 275590"/>
                <a:gd name="T45" fmla="*/ 3784 h 191770"/>
                <a:gd name="T46" fmla="*/ 93129 w 275590"/>
                <a:gd name="T47" fmla="*/ 0 h 191770"/>
                <a:gd name="T48" fmla="*/ 89166 w 275590"/>
                <a:gd name="T49" fmla="*/ 4597 h 191770"/>
                <a:gd name="T50" fmla="*/ 94170 w 275590"/>
                <a:gd name="T51" fmla="*/ 7518 h 191770"/>
                <a:gd name="T52" fmla="*/ 97294 w 275590"/>
                <a:gd name="T53" fmla="*/ 5334 h 191770"/>
                <a:gd name="T54" fmla="*/ 95669 w 275590"/>
                <a:gd name="T55" fmla="*/ 157200 h 191770"/>
                <a:gd name="T56" fmla="*/ 84112 w 275590"/>
                <a:gd name="T57" fmla="*/ 138811 h 191770"/>
                <a:gd name="T58" fmla="*/ 86893 w 275590"/>
                <a:gd name="T59" fmla="*/ 158318 h 191770"/>
                <a:gd name="T60" fmla="*/ 98488 w 275590"/>
                <a:gd name="T61" fmla="*/ 162242 h 191770"/>
                <a:gd name="T62" fmla="*/ 104419 w 275590"/>
                <a:gd name="T63" fmla="*/ 35712 h 191770"/>
                <a:gd name="T64" fmla="*/ 91249 w 275590"/>
                <a:gd name="T65" fmla="*/ 48361 h 191770"/>
                <a:gd name="T66" fmla="*/ 104990 w 275590"/>
                <a:gd name="T67" fmla="*/ 42557 h 191770"/>
                <a:gd name="T68" fmla="*/ 228600 w 275590"/>
                <a:gd name="T69" fmla="*/ 67805 h 191770"/>
                <a:gd name="T70" fmla="*/ 221297 w 275590"/>
                <a:gd name="T71" fmla="*/ 70929 h 191770"/>
                <a:gd name="T72" fmla="*/ 227634 w 275590"/>
                <a:gd name="T73" fmla="*/ 74256 h 191770"/>
                <a:gd name="T74" fmla="*/ 228714 w 275590"/>
                <a:gd name="T75" fmla="*/ 71856 h 191770"/>
                <a:gd name="T76" fmla="*/ 240106 w 275590"/>
                <a:gd name="T77" fmla="*/ 86499 h 191770"/>
                <a:gd name="T78" fmla="*/ 232156 w 275590"/>
                <a:gd name="T79" fmla="*/ 79108 h 191770"/>
                <a:gd name="T80" fmla="*/ 224485 w 275590"/>
                <a:gd name="T81" fmla="*/ 79336 h 191770"/>
                <a:gd name="T82" fmla="*/ 222707 w 275590"/>
                <a:gd name="T83" fmla="*/ 84924 h 191770"/>
                <a:gd name="T84" fmla="*/ 218262 w 275590"/>
                <a:gd name="T85" fmla="*/ 88811 h 191770"/>
                <a:gd name="T86" fmla="*/ 222529 w 275590"/>
                <a:gd name="T87" fmla="*/ 98907 h 191770"/>
                <a:gd name="T88" fmla="*/ 240715 w 275590"/>
                <a:gd name="T89" fmla="*/ 88430 h 191770"/>
                <a:gd name="T90" fmla="*/ 269405 w 275590"/>
                <a:gd name="T91" fmla="*/ 182346 h 191770"/>
                <a:gd name="T92" fmla="*/ 255409 w 275590"/>
                <a:gd name="T93" fmla="*/ 164122 h 191770"/>
                <a:gd name="T94" fmla="*/ 247916 w 275590"/>
                <a:gd name="T95" fmla="*/ 164045 h 191770"/>
                <a:gd name="T96" fmla="*/ 260883 w 275590"/>
                <a:gd name="T97" fmla="*/ 188836 h 19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590" h="191770">
                  <a:moveTo>
                    <a:pt x="24282" y="76250"/>
                  </a:moveTo>
                  <a:lnTo>
                    <a:pt x="23876" y="74180"/>
                  </a:lnTo>
                  <a:lnTo>
                    <a:pt x="22758" y="72504"/>
                  </a:lnTo>
                  <a:lnTo>
                    <a:pt x="23660" y="71374"/>
                  </a:lnTo>
                  <a:lnTo>
                    <a:pt x="24066" y="69964"/>
                  </a:lnTo>
                  <a:lnTo>
                    <a:pt x="21463" y="62484"/>
                  </a:lnTo>
                  <a:lnTo>
                    <a:pt x="15138" y="60464"/>
                  </a:lnTo>
                  <a:lnTo>
                    <a:pt x="4902" y="59613"/>
                  </a:lnTo>
                  <a:lnTo>
                    <a:pt x="889" y="62014"/>
                  </a:lnTo>
                  <a:lnTo>
                    <a:pt x="0" y="66484"/>
                  </a:lnTo>
                  <a:lnTo>
                    <a:pt x="673" y="73063"/>
                  </a:lnTo>
                  <a:lnTo>
                    <a:pt x="4559" y="78638"/>
                  </a:lnTo>
                  <a:lnTo>
                    <a:pt x="10414" y="82219"/>
                  </a:lnTo>
                  <a:lnTo>
                    <a:pt x="16992" y="82778"/>
                  </a:lnTo>
                  <a:lnTo>
                    <a:pt x="19672" y="82245"/>
                  </a:lnTo>
                  <a:lnTo>
                    <a:pt x="22288" y="80962"/>
                  </a:lnTo>
                  <a:lnTo>
                    <a:pt x="24282" y="76250"/>
                  </a:lnTo>
                  <a:close/>
                </a:path>
                <a:path w="275590" h="191770">
                  <a:moveTo>
                    <a:pt x="32232" y="123596"/>
                  </a:moveTo>
                  <a:lnTo>
                    <a:pt x="22123" y="122682"/>
                  </a:lnTo>
                  <a:lnTo>
                    <a:pt x="21336" y="129667"/>
                  </a:lnTo>
                  <a:lnTo>
                    <a:pt x="21259" y="138442"/>
                  </a:lnTo>
                  <a:lnTo>
                    <a:pt x="22745" y="144170"/>
                  </a:lnTo>
                  <a:lnTo>
                    <a:pt x="28956" y="146875"/>
                  </a:lnTo>
                  <a:lnTo>
                    <a:pt x="31038" y="146634"/>
                  </a:lnTo>
                  <a:lnTo>
                    <a:pt x="31813" y="140589"/>
                  </a:lnTo>
                  <a:lnTo>
                    <a:pt x="29984" y="136321"/>
                  </a:lnTo>
                  <a:lnTo>
                    <a:pt x="30086" y="132067"/>
                  </a:lnTo>
                  <a:lnTo>
                    <a:pt x="30162" y="129222"/>
                  </a:lnTo>
                  <a:lnTo>
                    <a:pt x="32232" y="123596"/>
                  </a:lnTo>
                  <a:close/>
                </a:path>
                <a:path w="275590" h="191770">
                  <a:moveTo>
                    <a:pt x="70434" y="160896"/>
                  </a:moveTo>
                  <a:lnTo>
                    <a:pt x="68592" y="159727"/>
                  </a:lnTo>
                  <a:lnTo>
                    <a:pt x="67068" y="159473"/>
                  </a:lnTo>
                  <a:lnTo>
                    <a:pt x="64135" y="158991"/>
                  </a:lnTo>
                  <a:lnTo>
                    <a:pt x="61531" y="160439"/>
                  </a:lnTo>
                  <a:lnTo>
                    <a:pt x="55613" y="161785"/>
                  </a:lnTo>
                  <a:lnTo>
                    <a:pt x="52324" y="162433"/>
                  </a:lnTo>
                  <a:lnTo>
                    <a:pt x="46431" y="163182"/>
                  </a:lnTo>
                  <a:lnTo>
                    <a:pt x="47142" y="166382"/>
                  </a:lnTo>
                  <a:lnTo>
                    <a:pt x="53238" y="167144"/>
                  </a:lnTo>
                  <a:lnTo>
                    <a:pt x="56565" y="167741"/>
                  </a:lnTo>
                  <a:lnTo>
                    <a:pt x="63703" y="167005"/>
                  </a:lnTo>
                  <a:lnTo>
                    <a:pt x="68275" y="166179"/>
                  </a:lnTo>
                  <a:lnTo>
                    <a:pt x="70434" y="160896"/>
                  </a:lnTo>
                  <a:close/>
                </a:path>
                <a:path w="275590" h="191770">
                  <a:moveTo>
                    <a:pt x="80111" y="12014"/>
                  </a:moveTo>
                  <a:lnTo>
                    <a:pt x="79019" y="9893"/>
                  </a:lnTo>
                  <a:lnTo>
                    <a:pt x="76771" y="5549"/>
                  </a:lnTo>
                  <a:lnTo>
                    <a:pt x="70154" y="5562"/>
                  </a:lnTo>
                  <a:lnTo>
                    <a:pt x="57302" y="17805"/>
                  </a:lnTo>
                  <a:lnTo>
                    <a:pt x="59423" y="20370"/>
                  </a:lnTo>
                  <a:lnTo>
                    <a:pt x="64731" y="23507"/>
                  </a:lnTo>
                  <a:lnTo>
                    <a:pt x="68313" y="23063"/>
                  </a:lnTo>
                  <a:lnTo>
                    <a:pt x="72783" y="20726"/>
                  </a:lnTo>
                  <a:lnTo>
                    <a:pt x="73761" y="19634"/>
                  </a:lnTo>
                  <a:lnTo>
                    <a:pt x="74739" y="18681"/>
                  </a:lnTo>
                  <a:lnTo>
                    <a:pt x="76123" y="17691"/>
                  </a:lnTo>
                  <a:lnTo>
                    <a:pt x="76974" y="16929"/>
                  </a:lnTo>
                  <a:lnTo>
                    <a:pt x="78257" y="15773"/>
                  </a:lnTo>
                  <a:lnTo>
                    <a:pt x="79717" y="13944"/>
                  </a:lnTo>
                  <a:lnTo>
                    <a:pt x="80111" y="12014"/>
                  </a:lnTo>
                  <a:close/>
                </a:path>
                <a:path w="275590" h="191770">
                  <a:moveTo>
                    <a:pt x="91452" y="23558"/>
                  </a:moveTo>
                  <a:lnTo>
                    <a:pt x="91008" y="22606"/>
                  </a:lnTo>
                  <a:lnTo>
                    <a:pt x="90030" y="21628"/>
                  </a:lnTo>
                  <a:lnTo>
                    <a:pt x="88684" y="20294"/>
                  </a:lnTo>
                  <a:lnTo>
                    <a:pt x="86017" y="20154"/>
                  </a:lnTo>
                  <a:lnTo>
                    <a:pt x="83908" y="21475"/>
                  </a:lnTo>
                  <a:lnTo>
                    <a:pt x="82588" y="22161"/>
                  </a:lnTo>
                  <a:lnTo>
                    <a:pt x="83007" y="21971"/>
                  </a:lnTo>
                  <a:lnTo>
                    <a:pt x="82550" y="22237"/>
                  </a:lnTo>
                  <a:lnTo>
                    <a:pt x="81381" y="23088"/>
                  </a:lnTo>
                  <a:lnTo>
                    <a:pt x="80479" y="23837"/>
                  </a:lnTo>
                  <a:lnTo>
                    <a:pt x="80035" y="24358"/>
                  </a:lnTo>
                  <a:lnTo>
                    <a:pt x="79781" y="24968"/>
                  </a:lnTo>
                  <a:lnTo>
                    <a:pt x="79502" y="25361"/>
                  </a:lnTo>
                  <a:lnTo>
                    <a:pt x="79400" y="25577"/>
                  </a:lnTo>
                  <a:lnTo>
                    <a:pt x="79159" y="26327"/>
                  </a:lnTo>
                  <a:lnTo>
                    <a:pt x="78968" y="28168"/>
                  </a:lnTo>
                  <a:lnTo>
                    <a:pt x="80200" y="29337"/>
                  </a:lnTo>
                  <a:lnTo>
                    <a:pt x="82194" y="29984"/>
                  </a:lnTo>
                  <a:lnTo>
                    <a:pt x="82905" y="30086"/>
                  </a:lnTo>
                  <a:lnTo>
                    <a:pt x="83629" y="30035"/>
                  </a:lnTo>
                  <a:lnTo>
                    <a:pt x="84086" y="30099"/>
                  </a:lnTo>
                  <a:lnTo>
                    <a:pt x="84645" y="30086"/>
                  </a:lnTo>
                  <a:lnTo>
                    <a:pt x="85026" y="30035"/>
                  </a:lnTo>
                  <a:lnTo>
                    <a:pt x="85610" y="29959"/>
                  </a:lnTo>
                  <a:lnTo>
                    <a:pt x="88303" y="28892"/>
                  </a:lnTo>
                  <a:lnTo>
                    <a:pt x="89649" y="27800"/>
                  </a:lnTo>
                  <a:lnTo>
                    <a:pt x="90601" y="26314"/>
                  </a:lnTo>
                  <a:lnTo>
                    <a:pt x="91033" y="25819"/>
                  </a:lnTo>
                  <a:lnTo>
                    <a:pt x="91236" y="25361"/>
                  </a:lnTo>
                  <a:lnTo>
                    <a:pt x="91313" y="24968"/>
                  </a:lnTo>
                  <a:lnTo>
                    <a:pt x="91452" y="23558"/>
                  </a:lnTo>
                  <a:close/>
                </a:path>
                <a:path w="275590" h="191770">
                  <a:moveTo>
                    <a:pt x="98145" y="3784"/>
                  </a:moveTo>
                  <a:lnTo>
                    <a:pt x="97929" y="2882"/>
                  </a:lnTo>
                  <a:lnTo>
                    <a:pt x="97523" y="1206"/>
                  </a:lnTo>
                  <a:lnTo>
                    <a:pt x="95910" y="431"/>
                  </a:lnTo>
                  <a:lnTo>
                    <a:pt x="93129" y="0"/>
                  </a:lnTo>
                  <a:lnTo>
                    <a:pt x="92062" y="444"/>
                  </a:lnTo>
                  <a:lnTo>
                    <a:pt x="90004" y="1524"/>
                  </a:lnTo>
                  <a:lnTo>
                    <a:pt x="89547" y="2667"/>
                  </a:lnTo>
                  <a:lnTo>
                    <a:pt x="89166" y="4597"/>
                  </a:lnTo>
                  <a:lnTo>
                    <a:pt x="89725" y="5600"/>
                  </a:lnTo>
                  <a:lnTo>
                    <a:pt x="91084" y="6921"/>
                  </a:lnTo>
                  <a:lnTo>
                    <a:pt x="92100" y="7340"/>
                  </a:lnTo>
                  <a:lnTo>
                    <a:pt x="94170" y="7518"/>
                  </a:lnTo>
                  <a:lnTo>
                    <a:pt x="95250" y="7289"/>
                  </a:lnTo>
                  <a:lnTo>
                    <a:pt x="96634" y="6362"/>
                  </a:lnTo>
                  <a:lnTo>
                    <a:pt x="97028" y="5905"/>
                  </a:lnTo>
                  <a:lnTo>
                    <a:pt x="97294" y="5334"/>
                  </a:lnTo>
                  <a:lnTo>
                    <a:pt x="97866" y="4660"/>
                  </a:lnTo>
                  <a:lnTo>
                    <a:pt x="98145" y="3784"/>
                  </a:lnTo>
                  <a:close/>
                </a:path>
                <a:path w="275590" h="191770">
                  <a:moveTo>
                    <a:pt x="98488" y="162242"/>
                  </a:moveTo>
                  <a:lnTo>
                    <a:pt x="95669" y="157200"/>
                  </a:lnTo>
                  <a:lnTo>
                    <a:pt x="93548" y="153098"/>
                  </a:lnTo>
                  <a:lnTo>
                    <a:pt x="91300" y="148729"/>
                  </a:lnTo>
                  <a:lnTo>
                    <a:pt x="89052" y="143776"/>
                  </a:lnTo>
                  <a:lnTo>
                    <a:pt x="84112" y="138811"/>
                  </a:lnTo>
                  <a:lnTo>
                    <a:pt x="80733" y="139242"/>
                  </a:lnTo>
                  <a:lnTo>
                    <a:pt x="80073" y="145923"/>
                  </a:lnTo>
                  <a:lnTo>
                    <a:pt x="82626" y="150075"/>
                  </a:lnTo>
                  <a:lnTo>
                    <a:pt x="86893" y="158318"/>
                  </a:lnTo>
                  <a:lnTo>
                    <a:pt x="88480" y="164020"/>
                  </a:lnTo>
                  <a:lnTo>
                    <a:pt x="93472" y="168579"/>
                  </a:lnTo>
                  <a:lnTo>
                    <a:pt x="95821" y="168503"/>
                  </a:lnTo>
                  <a:lnTo>
                    <a:pt x="98488" y="162242"/>
                  </a:lnTo>
                  <a:close/>
                </a:path>
                <a:path w="275590" h="191770">
                  <a:moveTo>
                    <a:pt x="111429" y="35534"/>
                  </a:moveTo>
                  <a:lnTo>
                    <a:pt x="109245" y="34251"/>
                  </a:lnTo>
                  <a:lnTo>
                    <a:pt x="107556" y="34759"/>
                  </a:lnTo>
                  <a:lnTo>
                    <a:pt x="104419" y="35712"/>
                  </a:lnTo>
                  <a:lnTo>
                    <a:pt x="101790" y="38163"/>
                  </a:lnTo>
                  <a:lnTo>
                    <a:pt x="96913" y="42100"/>
                  </a:lnTo>
                  <a:lnTo>
                    <a:pt x="92494" y="44196"/>
                  </a:lnTo>
                  <a:lnTo>
                    <a:pt x="91249" y="48361"/>
                  </a:lnTo>
                  <a:lnTo>
                    <a:pt x="92138" y="49441"/>
                  </a:lnTo>
                  <a:lnTo>
                    <a:pt x="96977" y="49441"/>
                  </a:lnTo>
                  <a:lnTo>
                    <a:pt x="99669" y="46863"/>
                  </a:lnTo>
                  <a:lnTo>
                    <a:pt x="104990" y="42557"/>
                  </a:lnTo>
                  <a:lnTo>
                    <a:pt x="108458" y="40246"/>
                  </a:lnTo>
                  <a:lnTo>
                    <a:pt x="111429" y="35534"/>
                  </a:lnTo>
                  <a:close/>
                </a:path>
                <a:path w="275590" h="191770">
                  <a:moveTo>
                    <a:pt x="229971" y="70091"/>
                  </a:moveTo>
                  <a:lnTo>
                    <a:pt x="228600" y="67805"/>
                  </a:lnTo>
                  <a:lnTo>
                    <a:pt x="226936" y="67551"/>
                  </a:lnTo>
                  <a:lnTo>
                    <a:pt x="224434" y="68338"/>
                  </a:lnTo>
                  <a:lnTo>
                    <a:pt x="223405" y="68897"/>
                  </a:lnTo>
                  <a:lnTo>
                    <a:pt x="221297" y="70929"/>
                  </a:lnTo>
                  <a:lnTo>
                    <a:pt x="220840" y="73215"/>
                  </a:lnTo>
                  <a:lnTo>
                    <a:pt x="223647" y="75488"/>
                  </a:lnTo>
                  <a:lnTo>
                    <a:pt x="225336" y="75679"/>
                  </a:lnTo>
                  <a:lnTo>
                    <a:pt x="227634" y="74256"/>
                  </a:lnTo>
                  <a:lnTo>
                    <a:pt x="227914" y="73444"/>
                  </a:lnTo>
                  <a:lnTo>
                    <a:pt x="228117" y="72567"/>
                  </a:lnTo>
                  <a:lnTo>
                    <a:pt x="228257" y="72250"/>
                  </a:lnTo>
                  <a:lnTo>
                    <a:pt x="228714" y="71856"/>
                  </a:lnTo>
                  <a:lnTo>
                    <a:pt x="229590" y="71196"/>
                  </a:lnTo>
                  <a:lnTo>
                    <a:pt x="229971" y="70091"/>
                  </a:lnTo>
                  <a:close/>
                </a:path>
                <a:path w="275590" h="191770">
                  <a:moveTo>
                    <a:pt x="240715" y="88430"/>
                  </a:moveTo>
                  <a:lnTo>
                    <a:pt x="240106" y="86499"/>
                  </a:lnTo>
                  <a:lnTo>
                    <a:pt x="238607" y="85229"/>
                  </a:lnTo>
                  <a:lnTo>
                    <a:pt x="240245" y="80302"/>
                  </a:lnTo>
                  <a:lnTo>
                    <a:pt x="235623" y="78092"/>
                  </a:lnTo>
                  <a:lnTo>
                    <a:pt x="232156" y="79108"/>
                  </a:lnTo>
                  <a:lnTo>
                    <a:pt x="231267" y="78536"/>
                  </a:lnTo>
                  <a:lnTo>
                    <a:pt x="230187" y="78219"/>
                  </a:lnTo>
                  <a:lnTo>
                    <a:pt x="226771" y="77965"/>
                  </a:lnTo>
                  <a:lnTo>
                    <a:pt x="224485" y="79336"/>
                  </a:lnTo>
                  <a:lnTo>
                    <a:pt x="223824" y="82765"/>
                  </a:lnTo>
                  <a:lnTo>
                    <a:pt x="223558" y="83604"/>
                  </a:lnTo>
                  <a:lnTo>
                    <a:pt x="223215" y="84429"/>
                  </a:lnTo>
                  <a:lnTo>
                    <a:pt x="222707" y="84924"/>
                  </a:lnTo>
                  <a:lnTo>
                    <a:pt x="221932" y="86017"/>
                  </a:lnTo>
                  <a:lnTo>
                    <a:pt x="221208" y="86525"/>
                  </a:lnTo>
                  <a:lnTo>
                    <a:pt x="220383" y="86918"/>
                  </a:lnTo>
                  <a:lnTo>
                    <a:pt x="218262" y="88811"/>
                  </a:lnTo>
                  <a:lnTo>
                    <a:pt x="217398" y="90551"/>
                  </a:lnTo>
                  <a:lnTo>
                    <a:pt x="218325" y="92405"/>
                  </a:lnTo>
                  <a:lnTo>
                    <a:pt x="216585" y="96329"/>
                  </a:lnTo>
                  <a:lnTo>
                    <a:pt x="222529" y="98907"/>
                  </a:lnTo>
                  <a:lnTo>
                    <a:pt x="225539" y="97586"/>
                  </a:lnTo>
                  <a:lnTo>
                    <a:pt x="230581" y="98094"/>
                  </a:lnTo>
                  <a:lnTo>
                    <a:pt x="236385" y="94145"/>
                  </a:lnTo>
                  <a:lnTo>
                    <a:pt x="240715" y="88430"/>
                  </a:lnTo>
                  <a:close/>
                </a:path>
                <a:path w="275590" h="191770">
                  <a:moveTo>
                    <a:pt x="275170" y="188836"/>
                  </a:moveTo>
                  <a:lnTo>
                    <a:pt x="272580" y="185318"/>
                  </a:lnTo>
                  <a:lnTo>
                    <a:pt x="271221" y="183476"/>
                  </a:lnTo>
                  <a:lnTo>
                    <a:pt x="269405" y="182346"/>
                  </a:lnTo>
                  <a:lnTo>
                    <a:pt x="265277" y="178930"/>
                  </a:lnTo>
                  <a:lnTo>
                    <a:pt x="263182" y="176618"/>
                  </a:lnTo>
                  <a:lnTo>
                    <a:pt x="257911" y="169608"/>
                  </a:lnTo>
                  <a:lnTo>
                    <a:pt x="255409" y="164122"/>
                  </a:lnTo>
                  <a:lnTo>
                    <a:pt x="252298" y="157784"/>
                  </a:lnTo>
                  <a:lnTo>
                    <a:pt x="249986" y="157911"/>
                  </a:lnTo>
                  <a:lnTo>
                    <a:pt x="248183" y="162153"/>
                  </a:lnTo>
                  <a:lnTo>
                    <a:pt x="247916" y="164045"/>
                  </a:lnTo>
                  <a:lnTo>
                    <a:pt x="249174" y="170421"/>
                  </a:lnTo>
                  <a:lnTo>
                    <a:pt x="250850" y="173558"/>
                  </a:lnTo>
                  <a:lnTo>
                    <a:pt x="255612" y="181521"/>
                  </a:lnTo>
                  <a:lnTo>
                    <a:pt x="260883" y="188836"/>
                  </a:lnTo>
                  <a:lnTo>
                    <a:pt x="269786" y="191363"/>
                  </a:lnTo>
                  <a:lnTo>
                    <a:pt x="275170" y="188836"/>
                  </a:lnTo>
                  <a:close/>
                </a:path>
              </a:pathLst>
            </a:custGeom>
            <a:solidFill>
              <a:srgbClr val="9F6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1" name="object 29">
              <a:extLst>
                <a:ext uri="{FF2B5EF4-FFF2-40B4-BE49-F238E27FC236}">
                  <a16:creationId xmlns:a16="http://schemas.microsoft.com/office/drawing/2014/main" id="{A859652F-F8A6-42DB-8152-B8F23784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384" y="6645138"/>
              <a:ext cx="46355" cy="8890"/>
            </a:xfrm>
            <a:custGeom>
              <a:avLst/>
              <a:gdLst>
                <a:gd name="T0" fmla="*/ 215 w 46354"/>
                <a:gd name="T1" fmla="*/ 0 h 8890"/>
                <a:gd name="T2" fmla="*/ 0 w 46354"/>
                <a:gd name="T3" fmla="*/ 3390 h 8890"/>
                <a:gd name="T4" fmla="*/ 10045 w 46354"/>
                <a:gd name="T5" fmla="*/ 5397 h 8890"/>
                <a:gd name="T6" fmla="*/ 17259 w 46354"/>
                <a:gd name="T7" fmla="*/ 6210 h 8890"/>
                <a:gd name="T8" fmla="*/ 30518 w 46354"/>
                <a:gd name="T9" fmla="*/ 7353 h 8890"/>
                <a:gd name="T10" fmla="*/ 38379 w 46354"/>
                <a:gd name="T11" fmla="*/ 8686 h 8890"/>
                <a:gd name="T12" fmla="*/ 45821 w 46354"/>
                <a:gd name="T13" fmla="*/ 5765 h 8890"/>
                <a:gd name="T14" fmla="*/ 45440 w 46354"/>
                <a:gd name="T15" fmla="*/ 3924 h 8890"/>
                <a:gd name="T16" fmla="*/ 43954 w 46354"/>
                <a:gd name="T17" fmla="*/ 3340 h 8890"/>
                <a:gd name="T18" fmla="*/ 38290 w 46354"/>
                <a:gd name="T19" fmla="*/ 1142 h 8890"/>
                <a:gd name="T20" fmla="*/ 31013 w 46354"/>
                <a:gd name="T21" fmla="*/ 1816 h 8890"/>
                <a:gd name="T22" fmla="*/ 17767 w 46354"/>
                <a:gd name="T23" fmla="*/ 888 h 8890"/>
                <a:gd name="T24" fmla="*/ 10528 w 46354"/>
                <a:gd name="T25" fmla="*/ 228 h 8890"/>
                <a:gd name="T26" fmla="*/ 215 w 46354"/>
                <a:gd name="T27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354" h="8890">
                  <a:moveTo>
                    <a:pt x="215" y="0"/>
                  </a:moveTo>
                  <a:lnTo>
                    <a:pt x="0" y="3390"/>
                  </a:lnTo>
                  <a:lnTo>
                    <a:pt x="10045" y="5397"/>
                  </a:lnTo>
                  <a:lnTo>
                    <a:pt x="17259" y="6210"/>
                  </a:lnTo>
                  <a:lnTo>
                    <a:pt x="30518" y="7353"/>
                  </a:lnTo>
                  <a:lnTo>
                    <a:pt x="38379" y="8686"/>
                  </a:lnTo>
                  <a:lnTo>
                    <a:pt x="45821" y="5765"/>
                  </a:lnTo>
                  <a:lnTo>
                    <a:pt x="45440" y="3924"/>
                  </a:lnTo>
                  <a:lnTo>
                    <a:pt x="43954" y="3340"/>
                  </a:lnTo>
                  <a:lnTo>
                    <a:pt x="38290" y="1142"/>
                  </a:lnTo>
                  <a:lnTo>
                    <a:pt x="31013" y="1816"/>
                  </a:lnTo>
                  <a:lnTo>
                    <a:pt x="17767" y="888"/>
                  </a:lnTo>
                  <a:lnTo>
                    <a:pt x="10528" y="228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BB8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2" name="object 30">
              <a:extLst>
                <a:ext uri="{FF2B5EF4-FFF2-40B4-BE49-F238E27FC236}">
                  <a16:creationId xmlns:a16="http://schemas.microsoft.com/office/drawing/2014/main" id="{90F2A5E6-DF3E-45C5-B596-5DCE0C648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225" y="6638875"/>
              <a:ext cx="40640" cy="46990"/>
            </a:xfrm>
            <a:custGeom>
              <a:avLst/>
              <a:gdLst>
                <a:gd name="T0" fmla="*/ 31838 w 40640"/>
                <a:gd name="T1" fmla="*/ 0 h 46990"/>
                <a:gd name="T2" fmla="*/ 5613 w 40640"/>
                <a:gd name="T3" fmla="*/ 21539 h 46990"/>
                <a:gd name="T4" fmla="*/ 3403 w 40640"/>
                <a:gd name="T5" fmla="*/ 26555 h 46990"/>
                <a:gd name="T6" fmla="*/ 4419 w 40640"/>
                <a:gd name="T7" fmla="*/ 25539 h 46990"/>
                <a:gd name="T8" fmla="*/ 1676 w 40640"/>
                <a:gd name="T9" fmla="*/ 31254 h 46990"/>
                <a:gd name="T10" fmla="*/ 241 w 40640"/>
                <a:gd name="T11" fmla="*/ 34848 h 46990"/>
                <a:gd name="T12" fmla="*/ 0 w 40640"/>
                <a:gd name="T13" fmla="*/ 42722 h 46990"/>
                <a:gd name="T14" fmla="*/ 2298 w 40640"/>
                <a:gd name="T15" fmla="*/ 45478 h 46990"/>
                <a:gd name="T16" fmla="*/ 5397 w 40640"/>
                <a:gd name="T17" fmla="*/ 46786 h 46990"/>
                <a:gd name="T18" fmla="*/ 8211 w 40640"/>
                <a:gd name="T19" fmla="*/ 39618 h 46990"/>
                <a:gd name="T20" fmla="*/ 12196 w 40640"/>
                <a:gd name="T21" fmla="*/ 32813 h 46990"/>
                <a:gd name="T22" fmla="*/ 37388 w 40640"/>
                <a:gd name="T23" fmla="*/ 8775 h 46990"/>
                <a:gd name="T24" fmla="*/ 38658 w 40640"/>
                <a:gd name="T25" fmla="*/ 7607 h 46990"/>
                <a:gd name="T26" fmla="*/ 40106 w 40640"/>
                <a:gd name="T27" fmla="*/ 5118 h 46990"/>
                <a:gd name="T28" fmla="*/ 37084 w 40640"/>
                <a:gd name="T29" fmla="*/ 1892 h 46990"/>
                <a:gd name="T30" fmla="*/ 31838 w 40640"/>
                <a:gd name="T31" fmla="*/ 0 h 46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640" h="46990">
                  <a:moveTo>
                    <a:pt x="31838" y="0"/>
                  </a:moveTo>
                  <a:lnTo>
                    <a:pt x="5613" y="21539"/>
                  </a:lnTo>
                  <a:lnTo>
                    <a:pt x="3403" y="26555"/>
                  </a:lnTo>
                  <a:lnTo>
                    <a:pt x="4419" y="25539"/>
                  </a:lnTo>
                  <a:lnTo>
                    <a:pt x="1676" y="31254"/>
                  </a:lnTo>
                  <a:lnTo>
                    <a:pt x="241" y="34848"/>
                  </a:lnTo>
                  <a:lnTo>
                    <a:pt x="0" y="42722"/>
                  </a:lnTo>
                  <a:lnTo>
                    <a:pt x="2298" y="45478"/>
                  </a:lnTo>
                  <a:lnTo>
                    <a:pt x="5397" y="46786"/>
                  </a:lnTo>
                  <a:lnTo>
                    <a:pt x="8211" y="39618"/>
                  </a:lnTo>
                  <a:lnTo>
                    <a:pt x="12196" y="32813"/>
                  </a:lnTo>
                  <a:lnTo>
                    <a:pt x="37388" y="8775"/>
                  </a:lnTo>
                  <a:lnTo>
                    <a:pt x="38658" y="7607"/>
                  </a:lnTo>
                  <a:lnTo>
                    <a:pt x="40106" y="5118"/>
                  </a:lnTo>
                  <a:lnTo>
                    <a:pt x="37084" y="1892"/>
                  </a:lnTo>
                  <a:lnTo>
                    <a:pt x="31838" y="0"/>
                  </a:lnTo>
                  <a:close/>
                </a:path>
              </a:pathLst>
            </a:custGeom>
            <a:solidFill>
              <a:srgbClr val="9F6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3" name="object 31">
              <a:extLst>
                <a:ext uri="{FF2B5EF4-FFF2-40B4-BE49-F238E27FC236}">
                  <a16:creationId xmlns:a16="http://schemas.microsoft.com/office/drawing/2014/main" id="{8D832B76-F379-4E34-8C2B-59716263C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4211" y="6637407"/>
              <a:ext cx="65405" cy="15875"/>
            </a:xfrm>
            <a:custGeom>
              <a:avLst/>
              <a:gdLst>
                <a:gd name="T0" fmla="*/ 13577 w 65404"/>
                <a:gd name="T1" fmla="*/ 4475 h 15875"/>
                <a:gd name="T2" fmla="*/ 3779 w 65404"/>
                <a:gd name="T3" fmla="*/ 4572 h 15875"/>
                <a:gd name="T4" fmla="*/ 0 w 65404"/>
                <a:gd name="T5" fmla="*/ 5283 h 15875"/>
                <a:gd name="T6" fmla="*/ 2476 w 65404"/>
                <a:gd name="T7" fmla="*/ 8534 h 15875"/>
                <a:gd name="T8" fmla="*/ 39585 w 65404"/>
                <a:gd name="T9" fmla="*/ 15400 h 15875"/>
                <a:gd name="T10" fmla="*/ 47001 w 65404"/>
                <a:gd name="T11" fmla="*/ 15394 h 15875"/>
                <a:gd name="T12" fmla="*/ 54229 w 65404"/>
                <a:gd name="T13" fmla="*/ 14160 h 15875"/>
                <a:gd name="T14" fmla="*/ 55511 w 65404"/>
                <a:gd name="T15" fmla="*/ 13804 h 15875"/>
                <a:gd name="T16" fmla="*/ 56642 w 65404"/>
                <a:gd name="T17" fmla="*/ 12801 h 15875"/>
                <a:gd name="T18" fmla="*/ 57289 w 65404"/>
                <a:gd name="T19" fmla="*/ 11595 h 15875"/>
                <a:gd name="T20" fmla="*/ 59956 w 65404"/>
                <a:gd name="T21" fmla="*/ 10960 h 15875"/>
                <a:gd name="T22" fmla="*/ 62979 w 65404"/>
                <a:gd name="T23" fmla="*/ 9474 h 15875"/>
                <a:gd name="T24" fmla="*/ 64380 w 65404"/>
                <a:gd name="T25" fmla="*/ 5181 h 15875"/>
                <a:gd name="T26" fmla="*/ 36804 w 65404"/>
                <a:gd name="T27" fmla="*/ 5181 h 15875"/>
                <a:gd name="T28" fmla="*/ 31813 w 65404"/>
                <a:gd name="T29" fmla="*/ 4953 h 15875"/>
                <a:gd name="T30" fmla="*/ 24540 w 65404"/>
                <a:gd name="T31" fmla="*/ 4699 h 15875"/>
                <a:gd name="T32" fmla="*/ 13577 w 65404"/>
                <a:gd name="T33" fmla="*/ 4475 h 15875"/>
                <a:gd name="T34" fmla="*/ 50598 w 65404"/>
                <a:gd name="T35" fmla="*/ 1910 h 15875"/>
                <a:gd name="T36" fmla="*/ 49872 w 65404"/>
                <a:gd name="T37" fmla="*/ 2070 h 15875"/>
                <a:gd name="T38" fmla="*/ 47993 w 65404"/>
                <a:gd name="T39" fmla="*/ 2946 h 15875"/>
                <a:gd name="T40" fmla="*/ 47205 w 65404"/>
                <a:gd name="T41" fmla="*/ 3467 h 15875"/>
                <a:gd name="T42" fmla="*/ 46621 w 65404"/>
                <a:gd name="T43" fmla="*/ 4140 h 15875"/>
                <a:gd name="T44" fmla="*/ 41668 w 65404"/>
                <a:gd name="T45" fmla="*/ 4521 h 15875"/>
                <a:gd name="T46" fmla="*/ 36804 w 65404"/>
                <a:gd name="T47" fmla="*/ 5181 h 15875"/>
                <a:gd name="T48" fmla="*/ 64380 w 65404"/>
                <a:gd name="T49" fmla="*/ 5181 h 15875"/>
                <a:gd name="T50" fmla="*/ 64985 w 65404"/>
                <a:gd name="T51" fmla="*/ 3327 h 15875"/>
                <a:gd name="T52" fmla="*/ 63781 w 65404"/>
                <a:gd name="T53" fmla="*/ 2006 h 15875"/>
                <a:gd name="T54" fmla="*/ 50304 w 65404"/>
                <a:gd name="T55" fmla="*/ 2006 h 15875"/>
                <a:gd name="T56" fmla="*/ 50598 w 65404"/>
                <a:gd name="T57" fmla="*/ 1910 h 15875"/>
                <a:gd name="T58" fmla="*/ 63376 w 65404"/>
                <a:gd name="T59" fmla="*/ 1562 h 15875"/>
                <a:gd name="T60" fmla="*/ 52044 w 65404"/>
                <a:gd name="T61" fmla="*/ 1562 h 15875"/>
                <a:gd name="T62" fmla="*/ 50304 w 65404"/>
                <a:gd name="T63" fmla="*/ 2006 h 15875"/>
                <a:gd name="T64" fmla="*/ 63781 w 65404"/>
                <a:gd name="T65" fmla="*/ 2006 h 15875"/>
                <a:gd name="T66" fmla="*/ 63376 w 65404"/>
                <a:gd name="T67" fmla="*/ 1562 h 15875"/>
                <a:gd name="T68" fmla="*/ 55841 w 65404"/>
                <a:gd name="T69" fmla="*/ 0 h 15875"/>
                <a:gd name="T70" fmla="*/ 53187 w 65404"/>
                <a:gd name="T71" fmla="*/ 1066 h 15875"/>
                <a:gd name="T72" fmla="*/ 50598 w 65404"/>
                <a:gd name="T73" fmla="*/ 1910 h 15875"/>
                <a:gd name="T74" fmla="*/ 52044 w 65404"/>
                <a:gd name="T75" fmla="*/ 1562 h 15875"/>
                <a:gd name="T76" fmla="*/ 63376 w 65404"/>
                <a:gd name="T77" fmla="*/ 1562 h 15875"/>
                <a:gd name="T78" fmla="*/ 62103 w 65404"/>
                <a:gd name="T79" fmla="*/ 165 h 15875"/>
                <a:gd name="T80" fmla="*/ 55841 w 65404"/>
                <a:gd name="T81" fmla="*/ 0 h 15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404" h="15875">
                  <a:moveTo>
                    <a:pt x="13577" y="4475"/>
                  </a:moveTo>
                  <a:lnTo>
                    <a:pt x="3779" y="4572"/>
                  </a:lnTo>
                  <a:lnTo>
                    <a:pt x="0" y="5283"/>
                  </a:lnTo>
                  <a:lnTo>
                    <a:pt x="2476" y="8534"/>
                  </a:lnTo>
                  <a:lnTo>
                    <a:pt x="39585" y="15400"/>
                  </a:lnTo>
                  <a:lnTo>
                    <a:pt x="47001" y="15394"/>
                  </a:lnTo>
                  <a:lnTo>
                    <a:pt x="54229" y="14160"/>
                  </a:lnTo>
                  <a:lnTo>
                    <a:pt x="55511" y="13804"/>
                  </a:lnTo>
                  <a:lnTo>
                    <a:pt x="56642" y="12801"/>
                  </a:lnTo>
                  <a:lnTo>
                    <a:pt x="57289" y="11595"/>
                  </a:lnTo>
                  <a:lnTo>
                    <a:pt x="59956" y="10960"/>
                  </a:lnTo>
                  <a:lnTo>
                    <a:pt x="62979" y="9474"/>
                  </a:lnTo>
                  <a:lnTo>
                    <a:pt x="64380" y="5181"/>
                  </a:lnTo>
                  <a:lnTo>
                    <a:pt x="36804" y="5181"/>
                  </a:lnTo>
                  <a:lnTo>
                    <a:pt x="31813" y="4953"/>
                  </a:lnTo>
                  <a:lnTo>
                    <a:pt x="24540" y="4699"/>
                  </a:lnTo>
                  <a:lnTo>
                    <a:pt x="13577" y="4475"/>
                  </a:lnTo>
                  <a:close/>
                </a:path>
                <a:path w="65404" h="15875">
                  <a:moveTo>
                    <a:pt x="50598" y="1910"/>
                  </a:moveTo>
                  <a:lnTo>
                    <a:pt x="49872" y="2070"/>
                  </a:lnTo>
                  <a:lnTo>
                    <a:pt x="47993" y="2946"/>
                  </a:lnTo>
                  <a:lnTo>
                    <a:pt x="47205" y="3467"/>
                  </a:lnTo>
                  <a:lnTo>
                    <a:pt x="46621" y="4140"/>
                  </a:lnTo>
                  <a:lnTo>
                    <a:pt x="41668" y="4521"/>
                  </a:lnTo>
                  <a:lnTo>
                    <a:pt x="36804" y="5181"/>
                  </a:lnTo>
                  <a:lnTo>
                    <a:pt x="64380" y="5181"/>
                  </a:lnTo>
                  <a:lnTo>
                    <a:pt x="64985" y="3327"/>
                  </a:lnTo>
                  <a:lnTo>
                    <a:pt x="63781" y="2006"/>
                  </a:lnTo>
                  <a:lnTo>
                    <a:pt x="50304" y="2006"/>
                  </a:lnTo>
                  <a:lnTo>
                    <a:pt x="50598" y="1910"/>
                  </a:lnTo>
                  <a:close/>
                </a:path>
                <a:path w="65404" h="15875">
                  <a:moveTo>
                    <a:pt x="63376" y="1562"/>
                  </a:moveTo>
                  <a:lnTo>
                    <a:pt x="52044" y="1562"/>
                  </a:lnTo>
                  <a:lnTo>
                    <a:pt x="50304" y="2006"/>
                  </a:lnTo>
                  <a:lnTo>
                    <a:pt x="63781" y="2006"/>
                  </a:lnTo>
                  <a:lnTo>
                    <a:pt x="63376" y="1562"/>
                  </a:lnTo>
                  <a:close/>
                </a:path>
                <a:path w="65404" h="15875">
                  <a:moveTo>
                    <a:pt x="55841" y="0"/>
                  </a:moveTo>
                  <a:lnTo>
                    <a:pt x="53187" y="1066"/>
                  </a:lnTo>
                  <a:lnTo>
                    <a:pt x="50598" y="1910"/>
                  </a:lnTo>
                  <a:lnTo>
                    <a:pt x="52044" y="1562"/>
                  </a:lnTo>
                  <a:lnTo>
                    <a:pt x="63376" y="1562"/>
                  </a:lnTo>
                  <a:lnTo>
                    <a:pt x="62103" y="165"/>
                  </a:lnTo>
                  <a:lnTo>
                    <a:pt x="55841" y="0"/>
                  </a:lnTo>
                  <a:close/>
                </a:path>
              </a:pathLst>
            </a:custGeom>
            <a:solidFill>
              <a:srgbClr val="BB8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4" name="object 32">
              <a:extLst>
                <a:ext uri="{FF2B5EF4-FFF2-40B4-BE49-F238E27FC236}">
                  <a16:creationId xmlns:a16="http://schemas.microsoft.com/office/drawing/2014/main" id="{B349E3F5-792E-49B8-9C8C-CA66C5277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9553" y="6581781"/>
              <a:ext cx="9525" cy="9525"/>
            </a:xfrm>
            <a:custGeom>
              <a:avLst/>
              <a:gdLst>
                <a:gd name="T0" fmla="*/ 5105 w 9525"/>
                <a:gd name="T1" fmla="*/ 0 h 9525"/>
                <a:gd name="T2" fmla="*/ 4356 w 9525"/>
                <a:gd name="T3" fmla="*/ 406 h 9525"/>
                <a:gd name="T4" fmla="*/ 3543 w 9525"/>
                <a:gd name="T5" fmla="*/ 431 h 9525"/>
                <a:gd name="T6" fmla="*/ 3060 w 9525"/>
                <a:gd name="T7" fmla="*/ 723 h 9525"/>
                <a:gd name="T8" fmla="*/ 3098 w 9525"/>
                <a:gd name="T9" fmla="*/ 1384 h 9525"/>
                <a:gd name="T10" fmla="*/ 2463 w 9525"/>
                <a:gd name="T11" fmla="*/ 1905 h 9525"/>
                <a:gd name="T12" fmla="*/ 1524 w 9525"/>
                <a:gd name="T13" fmla="*/ 2844 h 9525"/>
                <a:gd name="T14" fmla="*/ 533 w 9525"/>
                <a:gd name="T15" fmla="*/ 4000 h 9525"/>
                <a:gd name="T16" fmla="*/ 0 w 9525"/>
                <a:gd name="T17" fmla="*/ 4978 h 9525"/>
                <a:gd name="T18" fmla="*/ 508 w 9525"/>
                <a:gd name="T19" fmla="*/ 8153 h 9525"/>
                <a:gd name="T20" fmla="*/ 2895 w 9525"/>
                <a:gd name="T21" fmla="*/ 9080 h 9525"/>
                <a:gd name="T22" fmla="*/ 6388 w 9525"/>
                <a:gd name="T23" fmla="*/ 8877 h 9525"/>
                <a:gd name="T24" fmla="*/ 9169 w 9525"/>
                <a:gd name="T25" fmla="*/ 8089 h 9525"/>
                <a:gd name="T26" fmla="*/ 8839 w 9525"/>
                <a:gd name="T27" fmla="*/ 6045 h 9525"/>
                <a:gd name="T28" fmla="*/ 8547 w 9525"/>
                <a:gd name="T29" fmla="*/ 4254 h 9525"/>
                <a:gd name="T30" fmla="*/ 7073 w 9525"/>
                <a:gd name="T31" fmla="*/ 2895 h 9525"/>
                <a:gd name="T32" fmla="*/ 6311 w 9525"/>
                <a:gd name="T33" fmla="*/ 342 h 9525"/>
                <a:gd name="T34" fmla="*/ 5105 w 9525"/>
                <a:gd name="T35" fmla="*/ 0 h 9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25" h="9525">
                  <a:moveTo>
                    <a:pt x="5105" y="0"/>
                  </a:moveTo>
                  <a:lnTo>
                    <a:pt x="4356" y="406"/>
                  </a:lnTo>
                  <a:lnTo>
                    <a:pt x="3543" y="431"/>
                  </a:lnTo>
                  <a:lnTo>
                    <a:pt x="3060" y="723"/>
                  </a:lnTo>
                  <a:lnTo>
                    <a:pt x="3098" y="1384"/>
                  </a:lnTo>
                  <a:lnTo>
                    <a:pt x="2463" y="1905"/>
                  </a:lnTo>
                  <a:lnTo>
                    <a:pt x="1524" y="2844"/>
                  </a:lnTo>
                  <a:lnTo>
                    <a:pt x="533" y="4000"/>
                  </a:lnTo>
                  <a:lnTo>
                    <a:pt x="0" y="4978"/>
                  </a:lnTo>
                  <a:lnTo>
                    <a:pt x="508" y="8153"/>
                  </a:lnTo>
                  <a:lnTo>
                    <a:pt x="2895" y="9080"/>
                  </a:lnTo>
                  <a:lnTo>
                    <a:pt x="6388" y="8877"/>
                  </a:lnTo>
                  <a:lnTo>
                    <a:pt x="9169" y="8089"/>
                  </a:lnTo>
                  <a:lnTo>
                    <a:pt x="8839" y="6045"/>
                  </a:lnTo>
                  <a:lnTo>
                    <a:pt x="8547" y="4254"/>
                  </a:lnTo>
                  <a:lnTo>
                    <a:pt x="7073" y="2895"/>
                  </a:lnTo>
                  <a:lnTo>
                    <a:pt x="6311" y="342"/>
                  </a:lnTo>
                  <a:lnTo>
                    <a:pt x="5105" y="0"/>
                  </a:lnTo>
                  <a:close/>
                </a:path>
              </a:pathLst>
            </a:custGeom>
            <a:solidFill>
              <a:srgbClr val="CD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5" name="object 33">
              <a:extLst>
                <a:ext uri="{FF2B5EF4-FFF2-40B4-BE49-F238E27FC236}">
                  <a16:creationId xmlns:a16="http://schemas.microsoft.com/office/drawing/2014/main" id="{69CFCD88-2DE6-4C36-85CD-09E27DBC4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50" y="6510159"/>
              <a:ext cx="354965" cy="494030"/>
            </a:xfrm>
            <a:custGeom>
              <a:avLst/>
              <a:gdLst>
                <a:gd name="T0" fmla="*/ 58648 w 354965"/>
                <a:gd name="T1" fmla="*/ 108750 h 494029"/>
                <a:gd name="T2" fmla="*/ 52057 w 354965"/>
                <a:gd name="T3" fmla="*/ 116535 h 494029"/>
                <a:gd name="T4" fmla="*/ 45847 w 354965"/>
                <a:gd name="T5" fmla="*/ 226136 h 494029"/>
                <a:gd name="T6" fmla="*/ 96354 w 354965"/>
                <a:gd name="T7" fmla="*/ 275501 h 494029"/>
                <a:gd name="T8" fmla="*/ 61404 w 354965"/>
                <a:gd name="T9" fmla="*/ 306362 h 494029"/>
                <a:gd name="T10" fmla="*/ 102184 w 354965"/>
                <a:gd name="T11" fmla="*/ 52895 h 494029"/>
                <a:gd name="T12" fmla="*/ 112471 w 354965"/>
                <a:gd name="T13" fmla="*/ 79667 h 494029"/>
                <a:gd name="T14" fmla="*/ 107035 w 354965"/>
                <a:gd name="T15" fmla="*/ 80784 h 494029"/>
                <a:gd name="T16" fmla="*/ 134073 w 354965"/>
                <a:gd name="T17" fmla="*/ 97510 h 494029"/>
                <a:gd name="T18" fmla="*/ 156502 w 354965"/>
                <a:gd name="T19" fmla="*/ 368300 h 494029"/>
                <a:gd name="T20" fmla="*/ 176923 w 354965"/>
                <a:gd name="T21" fmla="*/ 480110 h 494029"/>
                <a:gd name="T22" fmla="*/ 222313 w 354965"/>
                <a:gd name="T23" fmla="*/ 79171 h 494029"/>
                <a:gd name="T24" fmla="*/ 354571 w 354965"/>
                <a:gd name="T25" fmla="*/ 238760 h 494029"/>
                <a:gd name="T26" fmla="*/ 306133 w 354965"/>
                <a:gd name="T27" fmla="*/ 224790 h 494029"/>
                <a:gd name="T28" fmla="*/ 275780 w 354965"/>
                <a:gd name="T29" fmla="*/ 173990 h 494029"/>
                <a:gd name="T30" fmla="*/ 351917 w 354965"/>
                <a:gd name="T31" fmla="*/ 218440 h 494029"/>
                <a:gd name="T32" fmla="*/ 264375 w 354965"/>
                <a:gd name="T33" fmla="*/ 147320 h 494029"/>
                <a:gd name="T34" fmla="*/ 281762 w 354965"/>
                <a:gd name="T35" fmla="*/ 106680 h 494029"/>
                <a:gd name="T36" fmla="*/ 223913 w 354965"/>
                <a:gd name="T37" fmla="*/ 160020 h 494029"/>
                <a:gd name="T38" fmla="*/ 261861 w 354965"/>
                <a:gd name="T39" fmla="*/ 148590 h 494029"/>
                <a:gd name="T40" fmla="*/ 224637 w 354965"/>
                <a:gd name="T41" fmla="*/ 236220 h 494029"/>
                <a:gd name="T42" fmla="*/ 109499 w 354965"/>
                <a:gd name="T43" fmla="*/ 386080 h 494029"/>
                <a:gd name="T44" fmla="*/ 199961 w 354965"/>
                <a:gd name="T45" fmla="*/ 220980 h 494029"/>
                <a:gd name="T46" fmla="*/ 75857 w 354965"/>
                <a:gd name="T47" fmla="*/ 363220 h 494029"/>
                <a:gd name="T48" fmla="*/ 82359 w 354965"/>
                <a:gd name="T49" fmla="*/ 358140 h 494029"/>
                <a:gd name="T50" fmla="*/ 108877 w 354965"/>
                <a:gd name="T51" fmla="*/ 297180 h 494029"/>
                <a:gd name="T52" fmla="*/ 42354 w 354965"/>
                <a:gd name="T53" fmla="*/ 198120 h 494029"/>
                <a:gd name="T54" fmla="*/ 133146 w 354965"/>
                <a:gd name="T55" fmla="*/ 177800 h 494029"/>
                <a:gd name="T56" fmla="*/ 197396 w 354965"/>
                <a:gd name="T57" fmla="*/ 172720 h 494029"/>
                <a:gd name="T58" fmla="*/ 279273 w 354965"/>
                <a:gd name="T59" fmla="*/ 99060 h 494029"/>
                <a:gd name="T60" fmla="*/ 237794 w 354965"/>
                <a:gd name="T61" fmla="*/ 118110 h 494029"/>
                <a:gd name="T62" fmla="*/ 207149 w 354965"/>
                <a:gd name="T63" fmla="*/ 85090 h 494029"/>
                <a:gd name="T64" fmla="*/ 177774 w 354965"/>
                <a:gd name="T65" fmla="*/ 101574 h 494029"/>
                <a:gd name="T66" fmla="*/ 185737 w 354965"/>
                <a:gd name="T67" fmla="*/ 167640 h 494029"/>
                <a:gd name="T68" fmla="*/ 128955 w 354965"/>
                <a:gd name="T69" fmla="*/ 189230 h 494029"/>
                <a:gd name="T70" fmla="*/ 72237 w 354965"/>
                <a:gd name="T71" fmla="*/ 172720 h 494029"/>
                <a:gd name="T72" fmla="*/ 71285 w 354965"/>
                <a:gd name="T73" fmla="*/ 99060 h 494029"/>
                <a:gd name="T74" fmla="*/ 58521 w 354965"/>
                <a:gd name="T75" fmla="*/ 52222 h 494029"/>
                <a:gd name="T76" fmla="*/ 138684 w 354965"/>
                <a:gd name="T77" fmla="*/ 48260 h 494029"/>
                <a:gd name="T78" fmla="*/ 154698 w 354965"/>
                <a:gd name="T79" fmla="*/ 77470 h 494029"/>
                <a:gd name="T80" fmla="*/ 149783 w 354965"/>
                <a:gd name="T81" fmla="*/ 115570 h 494029"/>
                <a:gd name="T82" fmla="*/ 158356 w 354965"/>
                <a:gd name="T83" fmla="*/ 96520 h 494029"/>
                <a:gd name="T84" fmla="*/ 139725 w 354965"/>
                <a:gd name="T85" fmla="*/ 41910 h 494029"/>
                <a:gd name="T86" fmla="*/ 62420 w 354965"/>
                <a:gd name="T87" fmla="*/ 6350 h 494029"/>
                <a:gd name="T88" fmla="*/ 42951 w 354965"/>
                <a:gd name="T89" fmla="*/ 7620 h 494029"/>
                <a:gd name="T90" fmla="*/ 19545 w 354965"/>
                <a:gd name="T91" fmla="*/ 44450 h 494029"/>
                <a:gd name="T92" fmla="*/ 1422 w 354965"/>
                <a:gd name="T93" fmla="*/ 59690 h 494029"/>
                <a:gd name="T94" fmla="*/ 79984 w 354965"/>
                <a:gd name="T95" fmla="*/ 147320 h 494029"/>
                <a:gd name="T96" fmla="*/ 44196 w 354965"/>
                <a:gd name="T97" fmla="*/ 448310 h 494029"/>
                <a:gd name="T98" fmla="*/ 58737 w 354965"/>
                <a:gd name="T99" fmla="*/ 494030 h 494029"/>
                <a:gd name="T100" fmla="*/ 89852 w 354965"/>
                <a:gd name="T101" fmla="*/ 472440 h 494029"/>
                <a:gd name="T102" fmla="*/ 40716 w 354965"/>
                <a:gd name="T103" fmla="*/ 334010 h 494029"/>
                <a:gd name="T104" fmla="*/ 156286 w 354965"/>
                <a:gd name="T105" fmla="*/ 382270 h 494029"/>
                <a:gd name="T106" fmla="*/ 260946 w 354965"/>
                <a:gd name="T107" fmla="*/ 182880 h 494029"/>
                <a:gd name="T108" fmla="*/ 274662 w 354965"/>
                <a:gd name="T109" fmla="*/ 190500 h 494029"/>
                <a:gd name="T110" fmla="*/ 295808 w 354965"/>
                <a:gd name="T111" fmla="*/ 240030 h 494029"/>
                <a:gd name="T112" fmla="*/ 244208 w 354965"/>
                <a:gd name="T113" fmla="*/ 248920 h 494029"/>
                <a:gd name="T114" fmla="*/ 224574 w 354965"/>
                <a:gd name="T115" fmla="*/ 256540 h 494029"/>
                <a:gd name="T116" fmla="*/ 217258 w 354965"/>
                <a:gd name="T117" fmla="*/ 382270 h 494029"/>
                <a:gd name="T118" fmla="*/ 187058 w 354965"/>
                <a:gd name="T119" fmla="*/ 455764 h 494029"/>
                <a:gd name="T120" fmla="*/ 213601 w 354965"/>
                <a:gd name="T121" fmla="*/ 453390 h 494029"/>
                <a:gd name="T122" fmla="*/ 215633 w 354965"/>
                <a:gd name="T123" fmla="*/ 412750 h 494029"/>
                <a:gd name="T124" fmla="*/ 297662 w 354965"/>
                <a:gd name="T125" fmla="*/ 276860 h 494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965" h="494029">
                  <a:moveTo>
                    <a:pt x="22199" y="229146"/>
                  </a:moveTo>
                  <a:lnTo>
                    <a:pt x="22021" y="229044"/>
                  </a:lnTo>
                  <a:lnTo>
                    <a:pt x="21818" y="228841"/>
                  </a:lnTo>
                  <a:lnTo>
                    <a:pt x="19291" y="229349"/>
                  </a:lnTo>
                  <a:lnTo>
                    <a:pt x="17259" y="230416"/>
                  </a:lnTo>
                  <a:lnTo>
                    <a:pt x="15582" y="232714"/>
                  </a:lnTo>
                  <a:lnTo>
                    <a:pt x="15646" y="233057"/>
                  </a:lnTo>
                  <a:lnTo>
                    <a:pt x="16103" y="233616"/>
                  </a:lnTo>
                  <a:lnTo>
                    <a:pt x="16433" y="233781"/>
                  </a:lnTo>
                  <a:lnTo>
                    <a:pt x="16751" y="233527"/>
                  </a:lnTo>
                  <a:lnTo>
                    <a:pt x="18453" y="232079"/>
                  </a:lnTo>
                  <a:lnTo>
                    <a:pt x="20142" y="230619"/>
                  </a:lnTo>
                  <a:lnTo>
                    <a:pt x="22148" y="229400"/>
                  </a:lnTo>
                  <a:lnTo>
                    <a:pt x="22161" y="229247"/>
                  </a:lnTo>
                  <a:lnTo>
                    <a:pt x="22199" y="229146"/>
                  </a:lnTo>
                  <a:close/>
                </a:path>
                <a:path w="354965" h="494029">
                  <a:moveTo>
                    <a:pt x="22555" y="275297"/>
                  </a:moveTo>
                  <a:lnTo>
                    <a:pt x="22504" y="275056"/>
                  </a:lnTo>
                  <a:lnTo>
                    <a:pt x="22072" y="274916"/>
                  </a:lnTo>
                  <a:lnTo>
                    <a:pt x="21805" y="274942"/>
                  </a:lnTo>
                  <a:lnTo>
                    <a:pt x="16979" y="282600"/>
                  </a:lnTo>
                  <a:lnTo>
                    <a:pt x="17018" y="282803"/>
                  </a:lnTo>
                  <a:lnTo>
                    <a:pt x="17221" y="283032"/>
                  </a:lnTo>
                  <a:lnTo>
                    <a:pt x="17348" y="283006"/>
                  </a:lnTo>
                  <a:lnTo>
                    <a:pt x="17983" y="283108"/>
                  </a:lnTo>
                  <a:lnTo>
                    <a:pt x="18110" y="282905"/>
                  </a:lnTo>
                  <a:lnTo>
                    <a:pt x="18364" y="282397"/>
                  </a:lnTo>
                  <a:lnTo>
                    <a:pt x="20243" y="279984"/>
                  </a:lnTo>
                  <a:lnTo>
                    <a:pt x="21056" y="277609"/>
                  </a:lnTo>
                  <a:lnTo>
                    <a:pt x="22555" y="275297"/>
                  </a:lnTo>
                  <a:close/>
                </a:path>
                <a:path w="354965" h="494029">
                  <a:moveTo>
                    <a:pt x="28727" y="269379"/>
                  </a:moveTo>
                  <a:lnTo>
                    <a:pt x="28587" y="269176"/>
                  </a:lnTo>
                  <a:lnTo>
                    <a:pt x="28409" y="269113"/>
                  </a:lnTo>
                  <a:lnTo>
                    <a:pt x="28244" y="269163"/>
                  </a:lnTo>
                  <a:lnTo>
                    <a:pt x="27686" y="269951"/>
                  </a:lnTo>
                  <a:lnTo>
                    <a:pt x="26657" y="271818"/>
                  </a:lnTo>
                  <a:lnTo>
                    <a:pt x="25831" y="273278"/>
                  </a:lnTo>
                  <a:lnTo>
                    <a:pt x="25082" y="274789"/>
                  </a:lnTo>
                  <a:lnTo>
                    <a:pt x="24968" y="274993"/>
                  </a:lnTo>
                  <a:lnTo>
                    <a:pt x="25209" y="275386"/>
                  </a:lnTo>
                  <a:lnTo>
                    <a:pt x="25285" y="275691"/>
                  </a:lnTo>
                  <a:lnTo>
                    <a:pt x="25565" y="275539"/>
                  </a:lnTo>
                  <a:lnTo>
                    <a:pt x="25984" y="275437"/>
                  </a:lnTo>
                  <a:lnTo>
                    <a:pt x="27000" y="273392"/>
                  </a:lnTo>
                  <a:lnTo>
                    <a:pt x="28676" y="269709"/>
                  </a:lnTo>
                  <a:lnTo>
                    <a:pt x="28714" y="269494"/>
                  </a:lnTo>
                  <a:lnTo>
                    <a:pt x="28727" y="269379"/>
                  </a:lnTo>
                  <a:close/>
                </a:path>
                <a:path w="354965" h="494029">
                  <a:moveTo>
                    <a:pt x="68567" y="117551"/>
                  </a:moveTo>
                  <a:lnTo>
                    <a:pt x="68300" y="117208"/>
                  </a:lnTo>
                  <a:lnTo>
                    <a:pt x="66014" y="116535"/>
                  </a:lnTo>
                  <a:lnTo>
                    <a:pt x="64757" y="115227"/>
                  </a:lnTo>
                  <a:lnTo>
                    <a:pt x="61023" y="109842"/>
                  </a:lnTo>
                  <a:lnTo>
                    <a:pt x="58648" y="108750"/>
                  </a:lnTo>
                  <a:lnTo>
                    <a:pt x="57302" y="108127"/>
                  </a:lnTo>
                  <a:lnTo>
                    <a:pt x="53124" y="108153"/>
                  </a:lnTo>
                  <a:lnTo>
                    <a:pt x="51981" y="108216"/>
                  </a:lnTo>
                  <a:lnTo>
                    <a:pt x="51193" y="108229"/>
                  </a:lnTo>
                  <a:lnTo>
                    <a:pt x="44919" y="108877"/>
                  </a:lnTo>
                  <a:lnTo>
                    <a:pt x="41706" y="114998"/>
                  </a:lnTo>
                  <a:lnTo>
                    <a:pt x="46240" y="122415"/>
                  </a:lnTo>
                  <a:lnTo>
                    <a:pt x="48133" y="125044"/>
                  </a:lnTo>
                  <a:lnTo>
                    <a:pt x="51739" y="127228"/>
                  </a:lnTo>
                  <a:lnTo>
                    <a:pt x="52387" y="127812"/>
                  </a:lnTo>
                  <a:lnTo>
                    <a:pt x="53644" y="129298"/>
                  </a:lnTo>
                  <a:lnTo>
                    <a:pt x="54470" y="130149"/>
                  </a:lnTo>
                  <a:lnTo>
                    <a:pt x="55867" y="131470"/>
                  </a:lnTo>
                  <a:lnTo>
                    <a:pt x="56769" y="132029"/>
                  </a:lnTo>
                  <a:lnTo>
                    <a:pt x="59169" y="131165"/>
                  </a:lnTo>
                  <a:lnTo>
                    <a:pt x="59867" y="130149"/>
                  </a:lnTo>
                  <a:lnTo>
                    <a:pt x="59880" y="129882"/>
                  </a:lnTo>
                  <a:lnTo>
                    <a:pt x="59982" y="126619"/>
                  </a:lnTo>
                  <a:lnTo>
                    <a:pt x="60083" y="124345"/>
                  </a:lnTo>
                  <a:lnTo>
                    <a:pt x="60134" y="123342"/>
                  </a:lnTo>
                  <a:lnTo>
                    <a:pt x="61709" y="121818"/>
                  </a:lnTo>
                  <a:lnTo>
                    <a:pt x="66103" y="121640"/>
                  </a:lnTo>
                  <a:lnTo>
                    <a:pt x="66395" y="121221"/>
                  </a:lnTo>
                  <a:lnTo>
                    <a:pt x="64693" y="117144"/>
                  </a:lnTo>
                  <a:lnTo>
                    <a:pt x="64223" y="116662"/>
                  </a:lnTo>
                  <a:lnTo>
                    <a:pt x="64223" y="119900"/>
                  </a:lnTo>
                  <a:lnTo>
                    <a:pt x="61366" y="120332"/>
                  </a:lnTo>
                  <a:lnTo>
                    <a:pt x="59956" y="121818"/>
                  </a:lnTo>
                  <a:lnTo>
                    <a:pt x="58280" y="124282"/>
                  </a:lnTo>
                  <a:lnTo>
                    <a:pt x="57531" y="124345"/>
                  </a:lnTo>
                  <a:lnTo>
                    <a:pt x="54457" y="123177"/>
                  </a:lnTo>
                  <a:lnTo>
                    <a:pt x="53530" y="121539"/>
                  </a:lnTo>
                  <a:lnTo>
                    <a:pt x="53416" y="121221"/>
                  </a:lnTo>
                  <a:lnTo>
                    <a:pt x="53035" y="118160"/>
                  </a:lnTo>
                  <a:lnTo>
                    <a:pt x="53047" y="117741"/>
                  </a:lnTo>
                  <a:lnTo>
                    <a:pt x="53606" y="116941"/>
                  </a:lnTo>
                  <a:lnTo>
                    <a:pt x="53733" y="116878"/>
                  </a:lnTo>
                  <a:lnTo>
                    <a:pt x="55880" y="116306"/>
                  </a:lnTo>
                  <a:lnTo>
                    <a:pt x="56908" y="116205"/>
                  </a:lnTo>
                  <a:lnTo>
                    <a:pt x="57746" y="116065"/>
                  </a:lnTo>
                  <a:lnTo>
                    <a:pt x="60223" y="116370"/>
                  </a:lnTo>
                  <a:lnTo>
                    <a:pt x="62369" y="116941"/>
                  </a:lnTo>
                  <a:lnTo>
                    <a:pt x="64058" y="119354"/>
                  </a:lnTo>
                  <a:lnTo>
                    <a:pt x="64223" y="119900"/>
                  </a:lnTo>
                  <a:lnTo>
                    <a:pt x="64223" y="116662"/>
                  </a:lnTo>
                  <a:lnTo>
                    <a:pt x="63665" y="116065"/>
                  </a:lnTo>
                  <a:lnTo>
                    <a:pt x="63030" y="115392"/>
                  </a:lnTo>
                  <a:lnTo>
                    <a:pt x="58597" y="114274"/>
                  </a:lnTo>
                  <a:lnTo>
                    <a:pt x="56756" y="114312"/>
                  </a:lnTo>
                  <a:lnTo>
                    <a:pt x="53136" y="114960"/>
                  </a:lnTo>
                  <a:lnTo>
                    <a:pt x="52108" y="116306"/>
                  </a:lnTo>
                  <a:lnTo>
                    <a:pt x="52057" y="116535"/>
                  </a:lnTo>
                  <a:lnTo>
                    <a:pt x="51943" y="120396"/>
                  </a:lnTo>
                  <a:lnTo>
                    <a:pt x="52527" y="122288"/>
                  </a:lnTo>
                  <a:lnTo>
                    <a:pt x="54902" y="125158"/>
                  </a:lnTo>
                  <a:lnTo>
                    <a:pt x="56159" y="125907"/>
                  </a:lnTo>
                  <a:lnTo>
                    <a:pt x="58483" y="126619"/>
                  </a:lnTo>
                  <a:lnTo>
                    <a:pt x="58724" y="127812"/>
                  </a:lnTo>
                  <a:lnTo>
                    <a:pt x="57975" y="129730"/>
                  </a:lnTo>
                  <a:lnTo>
                    <a:pt x="56718" y="129882"/>
                  </a:lnTo>
                  <a:lnTo>
                    <a:pt x="55283" y="128714"/>
                  </a:lnTo>
                  <a:lnTo>
                    <a:pt x="53479" y="126619"/>
                  </a:lnTo>
                  <a:lnTo>
                    <a:pt x="52920" y="125895"/>
                  </a:lnTo>
                  <a:lnTo>
                    <a:pt x="49301" y="123964"/>
                  </a:lnTo>
                  <a:lnTo>
                    <a:pt x="47358" y="121221"/>
                  </a:lnTo>
                  <a:lnTo>
                    <a:pt x="43624" y="115646"/>
                  </a:lnTo>
                  <a:lnTo>
                    <a:pt x="45288" y="111201"/>
                  </a:lnTo>
                  <a:lnTo>
                    <a:pt x="55156" y="108750"/>
                  </a:lnTo>
                  <a:lnTo>
                    <a:pt x="61468" y="111112"/>
                  </a:lnTo>
                  <a:lnTo>
                    <a:pt x="64490" y="116878"/>
                  </a:lnTo>
                  <a:lnTo>
                    <a:pt x="65836" y="117741"/>
                  </a:lnTo>
                  <a:lnTo>
                    <a:pt x="67741" y="118160"/>
                  </a:lnTo>
                  <a:lnTo>
                    <a:pt x="68211" y="118033"/>
                  </a:lnTo>
                  <a:lnTo>
                    <a:pt x="68567" y="117551"/>
                  </a:lnTo>
                  <a:close/>
                </a:path>
                <a:path w="354965" h="494029">
                  <a:moveTo>
                    <a:pt x="69088" y="467982"/>
                  </a:moveTo>
                  <a:lnTo>
                    <a:pt x="68897" y="467664"/>
                  </a:lnTo>
                  <a:lnTo>
                    <a:pt x="68110" y="466966"/>
                  </a:lnTo>
                  <a:lnTo>
                    <a:pt x="64643" y="465937"/>
                  </a:lnTo>
                  <a:lnTo>
                    <a:pt x="62293" y="463765"/>
                  </a:lnTo>
                  <a:lnTo>
                    <a:pt x="59537" y="461581"/>
                  </a:lnTo>
                  <a:lnTo>
                    <a:pt x="59321" y="461302"/>
                  </a:lnTo>
                  <a:lnTo>
                    <a:pt x="58889" y="461035"/>
                  </a:lnTo>
                  <a:lnTo>
                    <a:pt x="58635" y="461111"/>
                  </a:lnTo>
                  <a:lnTo>
                    <a:pt x="58432" y="461111"/>
                  </a:lnTo>
                  <a:lnTo>
                    <a:pt x="58381" y="461289"/>
                  </a:lnTo>
                  <a:lnTo>
                    <a:pt x="58229" y="461543"/>
                  </a:lnTo>
                  <a:lnTo>
                    <a:pt x="58889" y="463054"/>
                  </a:lnTo>
                  <a:lnTo>
                    <a:pt x="60515" y="463651"/>
                  </a:lnTo>
                  <a:lnTo>
                    <a:pt x="60896" y="465455"/>
                  </a:lnTo>
                  <a:lnTo>
                    <a:pt x="61379" y="465620"/>
                  </a:lnTo>
                  <a:lnTo>
                    <a:pt x="64985" y="467309"/>
                  </a:lnTo>
                  <a:lnTo>
                    <a:pt x="67157" y="468261"/>
                  </a:lnTo>
                  <a:lnTo>
                    <a:pt x="67729" y="468401"/>
                  </a:lnTo>
                  <a:lnTo>
                    <a:pt x="68465" y="468553"/>
                  </a:lnTo>
                  <a:lnTo>
                    <a:pt x="68770" y="468439"/>
                  </a:lnTo>
                  <a:lnTo>
                    <a:pt x="69088" y="467982"/>
                  </a:lnTo>
                  <a:close/>
                </a:path>
                <a:path w="354965" h="494029">
                  <a:moveTo>
                    <a:pt x="72072" y="238607"/>
                  </a:moveTo>
                  <a:lnTo>
                    <a:pt x="72021" y="238290"/>
                  </a:lnTo>
                  <a:lnTo>
                    <a:pt x="71551" y="237604"/>
                  </a:lnTo>
                  <a:lnTo>
                    <a:pt x="68364" y="235648"/>
                  </a:lnTo>
                  <a:lnTo>
                    <a:pt x="65570" y="233489"/>
                  </a:lnTo>
                  <a:lnTo>
                    <a:pt x="57454" y="229235"/>
                  </a:lnTo>
                  <a:lnTo>
                    <a:pt x="52019" y="228015"/>
                  </a:lnTo>
                  <a:lnTo>
                    <a:pt x="45847" y="226136"/>
                  </a:lnTo>
                  <a:lnTo>
                    <a:pt x="42418" y="226034"/>
                  </a:lnTo>
                  <a:lnTo>
                    <a:pt x="39230" y="226072"/>
                  </a:lnTo>
                  <a:lnTo>
                    <a:pt x="39230" y="225894"/>
                  </a:lnTo>
                  <a:lnTo>
                    <a:pt x="36042" y="225882"/>
                  </a:lnTo>
                  <a:lnTo>
                    <a:pt x="33108" y="225983"/>
                  </a:lnTo>
                  <a:lnTo>
                    <a:pt x="32143" y="226199"/>
                  </a:lnTo>
                  <a:lnTo>
                    <a:pt x="31902" y="226555"/>
                  </a:lnTo>
                  <a:lnTo>
                    <a:pt x="32042" y="226936"/>
                  </a:lnTo>
                  <a:lnTo>
                    <a:pt x="32321" y="227393"/>
                  </a:lnTo>
                  <a:lnTo>
                    <a:pt x="36093" y="227584"/>
                  </a:lnTo>
                  <a:lnTo>
                    <a:pt x="42786" y="227685"/>
                  </a:lnTo>
                  <a:lnTo>
                    <a:pt x="47701" y="227444"/>
                  </a:lnTo>
                  <a:lnTo>
                    <a:pt x="52590" y="229768"/>
                  </a:lnTo>
                  <a:lnTo>
                    <a:pt x="52946" y="229781"/>
                  </a:lnTo>
                  <a:lnTo>
                    <a:pt x="57391" y="230581"/>
                  </a:lnTo>
                  <a:lnTo>
                    <a:pt x="61023" y="232422"/>
                  </a:lnTo>
                  <a:lnTo>
                    <a:pt x="66738" y="235915"/>
                  </a:lnTo>
                  <a:lnTo>
                    <a:pt x="69126" y="237032"/>
                  </a:lnTo>
                  <a:lnTo>
                    <a:pt x="71094" y="239280"/>
                  </a:lnTo>
                  <a:lnTo>
                    <a:pt x="71539" y="239179"/>
                  </a:lnTo>
                  <a:lnTo>
                    <a:pt x="72072" y="238607"/>
                  </a:lnTo>
                  <a:close/>
                </a:path>
                <a:path w="354965" h="494029">
                  <a:moveTo>
                    <a:pt x="104978" y="482219"/>
                  </a:moveTo>
                  <a:lnTo>
                    <a:pt x="104711" y="481977"/>
                  </a:lnTo>
                  <a:lnTo>
                    <a:pt x="104508" y="481698"/>
                  </a:lnTo>
                  <a:lnTo>
                    <a:pt x="100596" y="479983"/>
                  </a:lnTo>
                  <a:lnTo>
                    <a:pt x="97028" y="478243"/>
                  </a:lnTo>
                  <a:lnTo>
                    <a:pt x="89979" y="475322"/>
                  </a:lnTo>
                  <a:lnTo>
                    <a:pt x="86525" y="474243"/>
                  </a:lnTo>
                  <a:lnTo>
                    <a:pt x="82804" y="473138"/>
                  </a:lnTo>
                  <a:lnTo>
                    <a:pt x="82461" y="473265"/>
                  </a:lnTo>
                  <a:lnTo>
                    <a:pt x="82397" y="473405"/>
                  </a:lnTo>
                  <a:lnTo>
                    <a:pt x="82473" y="473570"/>
                  </a:lnTo>
                  <a:lnTo>
                    <a:pt x="83426" y="474116"/>
                  </a:lnTo>
                  <a:lnTo>
                    <a:pt x="84277" y="474687"/>
                  </a:lnTo>
                  <a:lnTo>
                    <a:pt x="89852" y="476948"/>
                  </a:lnTo>
                  <a:lnTo>
                    <a:pt x="100850" y="481266"/>
                  </a:lnTo>
                  <a:lnTo>
                    <a:pt x="104457" y="482485"/>
                  </a:lnTo>
                  <a:lnTo>
                    <a:pt x="104686" y="482320"/>
                  </a:lnTo>
                  <a:lnTo>
                    <a:pt x="104978" y="482219"/>
                  </a:lnTo>
                  <a:close/>
                </a:path>
                <a:path w="354965" h="494029">
                  <a:moveTo>
                    <a:pt x="110439" y="292773"/>
                  </a:moveTo>
                  <a:lnTo>
                    <a:pt x="106984" y="290322"/>
                  </a:lnTo>
                  <a:lnTo>
                    <a:pt x="105397" y="288048"/>
                  </a:lnTo>
                  <a:lnTo>
                    <a:pt x="103568" y="283641"/>
                  </a:lnTo>
                  <a:lnTo>
                    <a:pt x="102438" y="282232"/>
                  </a:lnTo>
                  <a:lnTo>
                    <a:pt x="101307" y="281622"/>
                  </a:lnTo>
                  <a:lnTo>
                    <a:pt x="100139" y="280987"/>
                  </a:lnTo>
                  <a:lnTo>
                    <a:pt x="99669" y="280479"/>
                  </a:lnTo>
                  <a:lnTo>
                    <a:pt x="98183" y="279730"/>
                  </a:lnTo>
                  <a:lnTo>
                    <a:pt x="97637" y="279095"/>
                  </a:lnTo>
                  <a:lnTo>
                    <a:pt x="97015" y="276923"/>
                  </a:lnTo>
                  <a:lnTo>
                    <a:pt x="96774" y="276034"/>
                  </a:lnTo>
                  <a:lnTo>
                    <a:pt x="96354" y="275501"/>
                  </a:lnTo>
                  <a:lnTo>
                    <a:pt x="96354" y="280682"/>
                  </a:lnTo>
                  <a:lnTo>
                    <a:pt x="95999" y="281000"/>
                  </a:lnTo>
                  <a:lnTo>
                    <a:pt x="95415" y="281305"/>
                  </a:lnTo>
                  <a:lnTo>
                    <a:pt x="95186" y="281355"/>
                  </a:lnTo>
                  <a:lnTo>
                    <a:pt x="91122" y="282727"/>
                  </a:lnTo>
                  <a:lnTo>
                    <a:pt x="87325" y="284162"/>
                  </a:lnTo>
                  <a:lnTo>
                    <a:pt x="83477" y="286004"/>
                  </a:lnTo>
                  <a:lnTo>
                    <a:pt x="83159" y="286029"/>
                  </a:lnTo>
                  <a:lnTo>
                    <a:pt x="82702" y="285623"/>
                  </a:lnTo>
                  <a:lnTo>
                    <a:pt x="83007" y="285318"/>
                  </a:lnTo>
                  <a:lnTo>
                    <a:pt x="84988" y="283730"/>
                  </a:lnTo>
                  <a:lnTo>
                    <a:pt x="89560" y="280606"/>
                  </a:lnTo>
                  <a:lnTo>
                    <a:pt x="91516" y="279311"/>
                  </a:lnTo>
                  <a:lnTo>
                    <a:pt x="94996" y="276923"/>
                  </a:lnTo>
                  <a:lnTo>
                    <a:pt x="95377" y="277342"/>
                  </a:lnTo>
                  <a:lnTo>
                    <a:pt x="95897" y="278599"/>
                  </a:lnTo>
                  <a:lnTo>
                    <a:pt x="96037" y="279311"/>
                  </a:lnTo>
                  <a:lnTo>
                    <a:pt x="96202" y="279882"/>
                  </a:lnTo>
                  <a:lnTo>
                    <a:pt x="96354" y="280682"/>
                  </a:lnTo>
                  <a:lnTo>
                    <a:pt x="96354" y="275501"/>
                  </a:lnTo>
                  <a:lnTo>
                    <a:pt x="95440" y="274307"/>
                  </a:lnTo>
                  <a:lnTo>
                    <a:pt x="91554" y="268668"/>
                  </a:lnTo>
                  <a:lnTo>
                    <a:pt x="89217" y="264642"/>
                  </a:lnTo>
                  <a:lnTo>
                    <a:pt x="86296" y="258089"/>
                  </a:lnTo>
                  <a:lnTo>
                    <a:pt x="85509" y="255651"/>
                  </a:lnTo>
                  <a:lnTo>
                    <a:pt x="82511" y="250913"/>
                  </a:lnTo>
                  <a:lnTo>
                    <a:pt x="80670" y="248361"/>
                  </a:lnTo>
                  <a:lnTo>
                    <a:pt x="78333" y="244487"/>
                  </a:lnTo>
                  <a:lnTo>
                    <a:pt x="75882" y="242570"/>
                  </a:lnTo>
                  <a:lnTo>
                    <a:pt x="75526" y="242633"/>
                  </a:lnTo>
                  <a:lnTo>
                    <a:pt x="74942" y="243103"/>
                  </a:lnTo>
                  <a:lnTo>
                    <a:pt x="74993" y="243649"/>
                  </a:lnTo>
                  <a:lnTo>
                    <a:pt x="75285" y="244170"/>
                  </a:lnTo>
                  <a:lnTo>
                    <a:pt x="75476" y="244640"/>
                  </a:lnTo>
                  <a:lnTo>
                    <a:pt x="77381" y="245973"/>
                  </a:lnTo>
                  <a:lnTo>
                    <a:pt x="78143" y="247624"/>
                  </a:lnTo>
                  <a:lnTo>
                    <a:pt x="80073" y="250685"/>
                  </a:lnTo>
                  <a:lnTo>
                    <a:pt x="80467" y="252641"/>
                  </a:lnTo>
                  <a:lnTo>
                    <a:pt x="83426" y="254850"/>
                  </a:lnTo>
                  <a:lnTo>
                    <a:pt x="84074" y="256362"/>
                  </a:lnTo>
                  <a:lnTo>
                    <a:pt x="86728" y="262737"/>
                  </a:lnTo>
                  <a:lnTo>
                    <a:pt x="89814" y="268325"/>
                  </a:lnTo>
                  <a:lnTo>
                    <a:pt x="91859" y="271475"/>
                  </a:lnTo>
                  <a:lnTo>
                    <a:pt x="94589" y="275450"/>
                  </a:lnTo>
                  <a:lnTo>
                    <a:pt x="94437" y="276059"/>
                  </a:lnTo>
                  <a:lnTo>
                    <a:pt x="92557" y="277088"/>
                  </a:lnTo>
                  <a:lnTo>
                    <a:pt x="91427" y="277418"/>
                  </a:lnTo>
                  <a:lnTo>
                    <a:pt x="86779" y="280682"/>
                  </a:lnTo>
                  <a:lnTo>
                    <a:pt x="62115" y="303568"/>
                  </a:lnTo>
                  <a:lnTo>
                    <a:pt x="60883" y="305320"/>
                  </a:lnTo>
                  <a:lnTo>
                    <a:pt x="60718" y="305676"/>
                  </a:lnTo>
                  <a:lnTo>
                    <a:pt x="61404" y="306362"/>
                  </a:lnTo>
                  <a:lnTo>
                    <a:pt x="61874" y="306209"/>
                  </a:lnTo>
                  <a:lnTo>
                    <a:pt x="63119" y="304863"/>
                  </a:lnTo>
                  <a:lnTo>
                    <a:pt x="63995" y="303809"/>
                  </a:lnTo>
                  <a:lnTo>
                    <a:pt x="72072" y="294335"/>
                  </a:lnTo>
                  <a:lnTo>
                    <a:pt x="74079" y="294474"/>
                  </a:lnTo>
                  <a:lnTo>
                    <a:pt x="74155" y="294335"/>
                  </a:lnTo>
                  <a:lnTo>
                    <a:pt x="74676" y="293420"/>
                  </a:lnTo>
                  <a:lnTo>
                    <a:pt x="76974" y="291833"/>
                  </a:lnTo>
                  <a:lnTo>
                    <a:pt x="78333" y="290779"/>
                  </a:lnTo>
                  <a:lnTo>
                    <a:pt x="83108" y="288175"/>
                  </a:lnTo>
                  <a:lnTo>
                    <a:pt x="86360" y="286334"/>
                  </a:lnTo>
                  <a:lnTo>
                    <a:pt x="87249" y="286029"/>
                  </a:lnTo>
                  <a:lnTo>
                    <a:pt x="92290" y="284302"/>
                  </a:lnTo>
                  <a:lnTo>
                    <a:pt x="94526" y="283133"/>
                  </a:lnTo>
                  <a:lnTo>
                    <a:pt x="97675" y="281635"/>
                  </a:lnTo>
                  <a:lnTo>
                    <a:pt x="98425" y="281622"/>
                  </a:lnTo>
                  <a:lnTo>
                    <a:pt x="101041" y="282956"/>
                  </a:lnTo>
                  <a:lnTo>
                    <a:pt x="102298" y="284099"/>
                  </a:lnTo>
                  <a:lnTo>
                    <a:pt x="103924" y="288175"/>
                  </a:lnTo>
                  <a:lnTo>
                    <a:pt x="104851" y="290106"/>
                  </a:lnTo>
                  <a:lnTo>
                    <a:pt x="107327" y="292138"/>
                  </a:lnTo>
                  <a:lnTo>
                    <a:pt x="107378" y="292646"/>
                  </a:lnTo>
                  <a:lnTo>
                    <a:pt x="103289" y="295960"/>
                  </a:lnTo>
                  <a:lnTo>
                    <a:pt x="96164" y="302615"/>
                  </a:lnTo>
                  <a:lnTo>
                    <a:pt x="77216" y="321360"/>
                  </a:lnTo>
                  <a:lnTo>
                    <a:pt x="75260" y="323596"/>
                  </a:lnTo>
                  <a:lnTo>
                    <a:pt x="74828" y="324523"/>
                  </a:lnTo>
                  <a:lnTo>
                    <a:pt x="74853" y="325970"/>
                  </a:lnTo>
                  <a:lnTo>
                    <a:pt x="75069" y="326237"/>
                  </a:lnTo>
                  <a:lnTo>
                    <a:pt x="75361" y="326390"/>
                  </a:lnTo>
                  <a:lnTo>
                    <a:pt x="75768" y="326491"/>
                  </a:lnTo>
                  <a:lnTo>
                    <a:pt x="75996" y="326224"/>
                  </a:lnTo>
                  <a:lnTo>
                    <a:pt x="80505" y="320357"/>
                  </a:lnTo>
                  <a:lnTo>
                    <a:pt x="85648" y="315531"/>
                  </a:lnTo>
                  <a:lnTo>
                    <a:pt x="93205" y="308140"/>
                  </a:lnTo>
                  <a:lnTo>
                    <a:pt x="95910" y="305841"/>
                  </a:lnTo>
                  <a:lnTo>
                    <a:pt x="101561" y="299720"/>
                  </a:lnTo>
                  <a:lnTo>
                    <a:pt x="105257" y="296748"/>
                  </a:lnTo>
                  <a:lnTo>
                    <a:pt x="110312" y="293357"/>
                  </a:lnTo>
                  <a:lnTo>
                    <a:pt x="110439" y="292773"/>
                  </a:lnTo>
                  <a:close/>
                </a:path>
                <a:path w="354965" h="494029">
                  <a:moveTo>
                    <a:pt x="117589" y="51498"/>
                  </a:moveTo>
                  <a:lnTo>
                    <a:pt x="117424" y="50279"/>
                  </a:lnTo>
                  <a:lnTo>
                    <a:pt x="117398" y="48983"/>
                  </a:lnTo>
                  <a:lnTo>
                    <a:pt x="117462" y="47967"/>
                  </a:lnTo>
                  <a:lnTo>
                    <a:pt x="116179" y="46075"/>
                  </a:lnTo>
                  <a:lnTo>
                    <a:pt x="115214" y="45770"/>
                  </a:lnTo>
                  <a:lnTo>
                    <a:pt x="112864" y="47650"/>
                  </a:lnTo>
                  <a:lnTo>
                    <a:pt x="111099" y="47891"/>
                  </a:lnTo>
                  <a:lnTo>
                    <a:pt x="108254" y="49822"/>
                  </a:lnTo>
                  <a:lnTo>
                    <a:pt x="106718" y="50609"/>
                  </a:lnTo>
                  <a:lnTo>
                    <a:pt x="103974" y="52463"/>
                  </a:lnTo>
                  <a:lnTo>
                    <a:pt x="102184" y="52895"/>
                  </a:lnTo>
                  <a:lnTo>
                    <a:pt x="101447" y="54622"/>
                  </a:lnTo>
                  <a:lnTo>
                    <a:pt x="98831" y="56438"/>
                  </a:lnTo>
                  <a:lnTo>
                    <a:pt x="96748" y="58648"/>
                  </a:lnTo>
                  <a:lnTo>
                    <a:pt x="94678" y="62903"/>
                  </a:lnTo>
                  <a:lnTo>
                    <a:pt x="92887" y="63639"/>
                  </a:lnTo>
                  <a:lnTo>
                    <a:pt x="93662" y="65646"/>
                  </a:lnTo>
                  <a:lnTo>
                    <a:pt x="93357" y="65913"/>
                  </a:lnTo>
                  <a:lnTo>
                    <a:pt x="92595" y="66370"/>
                  </a:lnTo>
                  <a:lnTo>
                    <a:pt x="92481" y="66929"/>
                  </a:lnTo>
                  <a:lnTo>
                    <a:pt x="92760" y="68503"/>
                  </a:lnTo>
                  <a:lnTo>
                    <a:pt x="92976" y="69418"/>
                  </a:lnTo>
                  <a:lnTo>
                    <a:pt x="92151" y="71043"/>
                  </a:lnTo>
                  <a:lnTo>
                    <a:pt x="92951" y="71907"/>
                  </a:lnTo>
                  <a:lnTo>
                    <a:pt x="94589" y="72313"/>
                  </a:lnTo>
                  <a:lnTo>
                    <a:pt x="95161" y="71945"/>
                  </a:lnTo>
                  <a:lnTo>
                    <a:pt x="95491" y="70459"/>
                  </a:lnTo>
                  <a:lnTo>
                    <a:pt x="95948" y="70040"/>
                  </a:lnTo>
                  <a:lnTo>
                    <a:pt x="98374" y="67322"/>
                  </a:lnTo>
                  <a:lnTo>
                    <a:pt x="101041" y="62522"/>
                  </a:lnTo>
                  <a:lnTo>
                    <a:pt x="103974" y="59931"/>
                  </a:lnTo>
                  <a:lnTo>
                    <a:pt x="109575" y="55994"/>
                  </a:lnTo>
                  <a:lnTo>
                    <a:pt x="113169" y="56235"/>
                  </a:lnTo>
                  <a:lnTo>
                    <a:pt x="114363" y="54660"/>
                  </a:lnTo>
                  <a:lnTo>
                    <a:pt x="117043" y="52730"/>
                  </a:lnTo>
                  <a:lnTo>
                    <a:pt x="117589" y="51498"/>
                  </a:lnTo>
                  <a:close/>
                </a:path>
                <a:path w="354965" h="494029">
                  <a:moveTo>
                    <a:pt x="133134" y="67233"/>
                  </a:moveTo>
                  <a:lnTo>
                    <a:pt x="132994" y="67068"/>
                  </a:lnTo>
                  <a:lnTo>
                    <a:pt x="132689" y="66713"/>
                  </a:lnTo>
                  <a:lnTo>
                    <a:pt x="131991" y="65671"/>
                  </a:lnTo>
                  <a:lnTo>
                    <a:pt x="131445" y="65265"/>
                  </a:lnTo>
                  <a:lnTo>
                    <a:pt x="130251" y="64389"/>
                  </a:lnTo>
                  <a:lnTo>
                    <a:pt x="126377" y="61633"/>
                  </a:lnTo>
                  <a:lnTo>
                    <a:pt x="125412" y="61125"/>
                  </a:lnTo>
                  <a:lnTo>
                    <a:pt x="125285" y="60909"/>
                  </a:lnTo>
                  <a:lnTo>
                    <a:pt x="124828" y="60147"/>
                  </a:lnTo>
                  <a:lnTo>
                    <a:pt x="124828" y="66230"/>
                  </a:lnTo>
                  <a:lnTo>
                    <a:pt x="124688" y="66408"/>
                  </a:lnTo>
                  <a:lnTo>
                    <a:pt x="121373" y="66776"/>
                  </a:lnTo>
                  <a:lnTo>
                    <a:pt x="119354" y="69202"/>
                  </a:lnTo>
                  <a:lnTo>
                    <a:pt x="119151" y="71666"/>
                  </a:lnTo>
                  <a:lnTo>
                    <a:pt x="121500" y="74574"/>
                  </a:lnTo>
                  <a:lnTo>
                    <a:pt x="121640" y="74993"/>
                  </a:lnTo>
                  <a:lnTo>
                    <a:pt x="120853" y="75819"/>
                  </a:lnTo>
                  <a:lnTo>
                    <a:pt x="120345" y="75996"/>
                  </a:lnTo>
                  <a:lnTo>
                    <a:pt x="119164" y="75590"/>
                  </a:lnTo>
                  <a:lnTo>
                    <a:pt x="118719" y="75260"/>
                  </a:lnTo>
                  <a:lnTo>
                    <a:pt x="118224" y="74574"/>
                  </a:lnTo>
                  <a:lnTo>
                    <a:pt x="118224" y="77304"/>
                  </a:lnTo>
                  <a:lnTo>
                    <a:pt x="118033" y="77647"/>
                  </a:lnTo>
                  <a:lnTo>
                    <a:pt x="116306" y="78689"/>
                  </a:lnTo>
                  <a:lnTo>
                    <a:pt x="113474" y="79654"/>
                  </a:lnTo>
                  <a:lnTo>
                    <a:pt x="112471" y="79667"/>
                  </a:lnTo>
                  <a:lnTo>
                    <a:pt x="111887" y="79705"/>
                  </a:lnTo>
                  <a:lnTo>
                    <a:pt x="111379" y="79463"/>
                  </a:lnTo>
                  <a:lnTo>
                    <a:pt x="109931" y="78663"/>
                  </a:lnTo>
                  <a:lnTo>
                    <a:pt x="109728" y="78143"/>
                  </a:lnTo>
                  <a:lnTo>
                    <a:pt x="110261" y="77279"/>
                  </a:lnTo>
                  <a:lnTo>
                    <a:pt x="110959" y="76085"/>
                  </a:lnTo>
                  <a:lnTo>
                    <a:pt x="112572" y="74574"/>
                  </a:lnTo>
                  <a:lnTo>
                    <a:pt x="113563" y="73596"/>
                  </a:lnTo>
                  <a:lnTo>
                    <a:pt x="114592" y="72148"/>
                  </a:lnTo>
                  <a:lnTo>
                    <a:pt x="114973" y="71970"/>
                  </a:lnTo>
                  <a:lnTo>
                    <a:pt x="115697" y="71882"/>
                  </a:lnTo>
                  <a:lnTo>
                    <a:pt x="115785" y="72288"/>
                  </a:lnTo>
                  <a:lnTo>
                    <a:pt x="116014" y="74256"/>
                  </a:lnTo>
                  <a:lnTo>
                    <a:pt x="116738" y="75628"/>
                  </a:lnTo>
                  <a:lnTo>
                    <a:pt x="118224" y="77304"/>
                  </a:lnTo>
                  <a:lnTo>
                    <a:pt x="118224" y="74574"/>
                  </a:lnTo>
                  <a:lnTo>
                    <a:pt x="117525" y="73596"/>
                  </a:lnTo>
                  <a:lnTo>
                    <a:pt x="117500" y="71882"/>
                  </a:lnTo>
                  <a:lnTo>
                    <a:pt x="117538" y="69875"/>
                  </a:lnTo>
                  <a:lnTo>
                    <a:pt x="119392" y="67856"/>
                  </a:lnTo>
                  <a:lnTo>
                    <a:pt x="120091" y="66992"/>
                  </a:lnTo>
                  <a:lnTo>
                    <a:pt x="121348" y="66751"/>
                  </a:lnTo>
                  <a:lnTo>
                    <a:pt x="122008" y="65659"/>
                  </a:lnTo>
                  <a:lnTo>
                    <a:pt x="122974" y="65265"/>
                  </a:lnTo>
                  <a:lnTo>
                    <a:pt x="124396" y="65620"/>
                  </a:lnTo>
                  <a:lnTo>
                    <a:pt x="124599" y="65798"/>
                  </a:lnTo>
                  <a:lnTo>
                    <a:pt x="124828" y="66230"/>
                  </a:lnTo>
                  <a:lnTo>
                    <a:pt x="124828" y="60147"/>
                  </a:lnTo>
                  <a:lnTo>
                    <a:pt x="123913" y="58623"/>
                  </a:lnTo>
                  <a:lnTo>
                    <a:pt x="123558" y="58661"/>
                  </a:lnTo>
                  <a:lnTo>
                    <a:pt x="122224" y="59029"/>
                  </a:lnTo>
                  <a:lnTo>
                    <a:pt x="122224" y="61722"/>
                  </a:lnTo>
                  <a:lnTo>
                    <a:pt x="120992" y="63957"/>
                  </a:lnTo>
                  <a:lnTo>
                    <a:pt x="118833" y="65138"/>
                  </a:lnTo>
                  <a:lnTo>
                    <a:pt x="117043" y="66992"/>
                  </a:lnTo>
                  <a:lnTo>
                    <a:pt x="116776" y="66827"/>
                  </a:lnTo>
                  <a:lnTo>
                    <a:pt x="116827" y="65620"/>
                  </a:lnTo>
                  <a:lnTo>
                    <a:pt x="116941" y="65138"/>
                  </a:lnTo>
                  <a:lnTo>
                    <a:pt x="118630" y="63436"/>
                  </a:lnTo>
                  <a:lnTo>
                    <a:pt x="121412" y="60909"/>
                  </a:lnTo>
                  <a:lnTo>
                    <a:pt x="121754" y="60921"/>
                  </a:lnTo>
                  <a:lnTo>
                    <a:pt x="122110" y="61264"/>
                  </a:lnTo>
                  <a:lnTo>
                    <a:pt x="122224" y="61722"/>
                  </a:lnTo>
                  <a:lnTo>
                    <a:pt x="122224" y="59029"/>
                  </a:lnTo>
                  <a:lnTo>
                    <a:pt x="119595" y="59740"/>
                  </a:lnTo>
                  <a:lnTo>
                    <a:pt x="118071" y="61722"/>
                  </a:lnTo>
                  <a:lnTo>
                    <a:pt x="113550" y="67183"/>
                  </a:lnTo>
                  <a:lnTo>
                    <a:pt x="111213" y="71666"/>
                  </a:lnTo>
                  <a:lnTo>
                    <a:pt x="108051" y="77000"/>
                  </a:lnTo>
                  <a:lnTo>
                    <a:pt x="107734" y="78257"/>
                  </a:lnTo>
                  <a:lnTo>
                    <a:pt x="107200" y="79959"/>
                  </a:lnTo>
                  <a:lnTo>
                    <a:pt x="107035" y="80784"/>
                  </a:lnTo>
                  <a:lnTo>
                    <a:pt x="107861" y="81699"/>
                  </a:lnTo>
                  <a:lnTo>
                    <a:pt x="108127" y="80784"/>
                  </a:lnTo>
                  <a:lnTo>
                    <a:pt x="108534" y="80530"/>
                  </a:lnTo>
                  <a:lnTo>
                    <a:pt x="108889" y="80365"/>
                  </a:lnTo>
                  <a:lnTo>
                    <a:pt x="109169" y="80416"/>
                  </a:lnTo>
                  <a:lnTo>
                    <a:pt x="109524" y="80429"/>
                  </a:lnTo>
                  <a:lnTo>
                    <a:pt x="110782" y="80924"/>
                  </a:lnTo>
                  <a:lnTo>
                    <a:pt x="111848" y="81165"/>
                  </a:lnTo>
                  <a:lnTo>
                    <a:pt x="113563" y="82524"/>
                  </a:lnTo>
                  <a:lnTo>
                    <a:pt x="114249" y="82270"/>
                  </a:lnTo>
                  <a:lnTo>
                    <a:pt x="117017" y="80365"/>
                  </a:lnTo>
                  <a:lnTo>
                    <a:pt x="117970" y="79705"/>
                  </a:lnTo>
                  <a:lnTo>
                    <a:pt x="123342" y="75996"/>
                  </a:lnTo>
                  <a:lnTo>
                    <a:pt x="131229" y="70510"/>
                  </a:lnTo>
                  <a:lnTo>
                    <a:pt x="131152" y="69875"/>
                  </a:lnTo>
                  <a:lnTo>
                    <a:pt x="130619" y="68465"/>
                  </a:lnTo>
                  <a:lnTo>
                    <a:pt x="130479" y="68275"/>
                  </a:lnTo>
                  <a:lnTo>
                    <a:pt x="130416" y="67564"/>
                  </a:lnTo>
                  <a:lnTo>
                    <a:pt x="130835" y="67068"/>
                  </a:lnTo>
                  <a:lnTo>
                    <a:pt x="131127" y="67373"/>
                  </a:lnTo>
                  <a:lnTo>
                    <a:pt x="132168" y="68122"/>
                  </a:lnTo>
                  <a:lnTo>
                    <a:pt x="133134" y="67233"/>
                  </a:lnTo>
                  <a:close/>
                </a:path>
                <a:path w="354965" h="494029">
                  <a:moveTo>
                    <a:pt x="140487" y="95796"/>
                  </a:moveTo>
                  <a:lnTo>
                    <a:pt x="139979" y="95123"/>
                  </a:lnTo>
                  <a:lnTo>
                    <a:pt x="139509" y="95097"/>
                  </a:lnTo>
                  <a:lnTo>
                    <a:pt x="138645" y="95211"/>
                  </a:lnTo>
                  <a:lnTo>
                    <a:pt x="138099" y="95338"/>
                  </a:lnTo>
                  <a:lnTo>
                    <a:pt x="133997" y="96685"/>
                  </a:lnTo>
                  <a:lnTo>
                    <a:pt x="132562" y="95580"/>
                  </a:lnTo>
                  <a:lnTo>
                    <a:pt x="133134" y="90792"/>
                  </a:lnTo>
                  <a:lnTo>
                    <a:pt x="133464" y="89700"/>
                  </a:lnTo>
                  <a:lnTo>
                    <a:pt x="133769" y="88099"/>
                  </a:lnTo>
                  <a:lnTo>
                    <a:pt x="133565" y="87693"/>
                  </a:lnTo>
                  <a:lnTo>
                    <a:pt x="132575" y="87312"/>
                  </a:lnTo>
                  <a:lnTo>
                    <a:pt x="132143" y="87604"/>
                  </a:lnTo>
                  <a:lnTo>
                    <a:pt x="131597" y="88417"/>
                  </a:lnTo>
                  <a:lnTo>
                    <a:pt x="131406" y="88976"/>
                  </a:lnTo>
                  <a:lnTo>
                    <a:pt x="130429" y="92824"/>
                  </a:lnTo>
                  <a:lnTo>
                    <a:pt x="129349" y="98971"/>
                  </a:lnTo>
                  <a:lnTo>
                    <a:pt x="129387" y="101307"/>
                  </a:lnTo>
                  <a:lnTo>
                    <a:pt x="129730" y="102146"/>
                  </a:lnTo>
                  <a:lnTo>
                    <a:pt x="129603" y="102997"/>
                  </a:lnTo>
                  <a:lnTo>
                    <a:pt x="129222" y="104355"/>
                  </a:lnTo>
                  <a:lnTo>
                    <a:pt x="129641" y="104775"/>
                  </a:lnTo>
                  <a:lnTo>
                    <a:pt x="130441" y="104711"/>
                  </a:lnTo>
                  <a:lnTo>
                    <a:pt x="131114" y="104076"/>
                  </a:lnTo>
                  <a:lnTo>
                    <a:pt x="131216" y="103797"/>
                  </a:lnTo>
                  <a:lnTo>
                    <a:pt x="130822" y="101523"/>
                  </a:lnTo>
                  <a:lnTo>
                    <a:pt x="131838" y="99580"/>
                  </a:lnTo>
                  <a:lnTo>
                    <a:pt x="131749" y="97002"/>
                  </a:lnTo>
                  <a:lnTo>
                    <a:pt x="132003" y="96697"/>
                  </a:lnTo>
                  <a:lnTo>
                    <a:pt x="134073" y="97510"/>
                  </a:lnTo>
                  <a:lnTo>
                    <a:pt x="136740" y="98412"/>
                  </a:lnTo>
                  <a:lnTo>
                    <a:pt x="138404" y="98069"/>
                  </a:lnTo>
                  <a:lnTo>
                    <a:pt x="140017" y="96113"/>
                  </a:lnTo>
                  <a:lnTo>
                    <a:pt x="140487" y="95796"/>
                  </a:lnTo>
                  <a:close/>
                </a:path>
                <a:path w="354965" h="494029">
                  <a:moveTo>
                    <a:pt x="147802" y="85979"/>
                  </a:moveTo>
                  <a:lnTo>
                    <a:pt x="147624" y="85496"/>
                  </a:lnTo>
                  <a:lnTo>
                    <a:pt x="147231" y="85077"/>
                  </a:lnTo>
                  <a:lnTo>
                    <a:pt x="146837" y="85013"/>
                  </a:lnTo>
                  <a:lnTo>
                    <a:pt x="146329" y="84975"/>
                  </a:lnTo>
                  <a:lnTo>
                    <a:pt x="146062" y="85077"/>
                  </a:lnTo>
                  <a:lnTo>
                    <a:pt x="143979" y="86944"/>
                  </a:lnTo>
                  <a:lnTo>
                    <a:pt x="141935" y="88557"/>
                  </a:lnTo>
                  <a:lnTo>
                    <a:pt x="140398" y="90970"/>
                  </a:lnTo>
                  <a:lnTo>
                    <a:pt x="140246" y="91160"/>
                  </a:lnTo>
                  <a:lnTo>
                    <a:pt x="140169" y="91694"/>
                  </a:lnTo>
                  <a:lnTo>
                    <a:pt x="140093" y="92138"/>
                  </a:lnTo>
                  <a:lnTo>
                    <a:pt x="141071" y="93205"/>
                  </a:lnTo>
                  <a:lnTo>
                    <a:pt x="141795" y="94310"/>
                  </a:lnTo>
                  <a:lnTo>
                    <a:pt x="143243" y="94259"/>
                  </a:lnTo>
                  <a:lnTo>
                    <a:pt x="143586" y="94246"/>
                  </a:lnTo>
                  <a:lnTo>
                    <a:pt x="144106" y="94081"/>
                  </a:lnTo>
                  <a:lnTo>
                    <a:pt x="143281" y="92036"/>
                  </a:lnTo>
                  <a:lnTo>
                    <a:pt x="144868" y="91186"/>
                  </a:lnTo>
                  <a:lnTo>
                    <a:pt x="146164" y="88671"/>
                  </a:lnTo>
                  <a:lnTo>
                    <a:pt x="147002" y="87464"/>
                  </a:lnTo>
                  <a:lnTo>
                    <a:pt x="147802" y="85979"/>
                  </a:lnTo>
                  <a:close/>
                </a:path>
                <a:path w="354965" h="494029">
                  <a:moveTo>
                    <a:pt x="159550" y="199517"/>
                  </a:moveTo>
                  <a:lnTo>
                    <a:pt x="159473" y="199250"/>
                  </a:lnTo>
                  <a:lnTo>
                    <a:pt x="159448" y="198894"/>
                  </a:lnTo>
                  <a:lnTo>
                    <a:pt x="157441" y="195795"/>
                  </a:lnTo>
                  <a:lnTo>
                    <a:pt x="153517" y="189877"/>
                  </a:lnTo>
                  <a:lnTo>
                    <a:pt x="152692" y="189217"/>
                  </a:lnTo>
                  <a:lnTo>
                    <a:pt x="152361" y="189179"/>
                  </a:lnTo>
                  <a:lnTo>
                    <a:pt x="151752" y="189649"/>
                  </a:lnTo>
                  <a:lnTo>
                    <a:pt x="151726" y="190030"/>
                  </a:lnTo>
                  <a:lnTo>
                    <a:pt x="154089" y="193344"/>
                  </a:lnTo>
                  <a:lnTo>
                    <a:pt x="158584" y="199542"/>
                  </a:lnTo>
                  <a:lnTo>
                    <a:pt x="158800" y="199644"/>
                  </a:lnTo>
                  <a:lnTo>
                    <a:pt x="158991" y="199758"/>
                  </a:lnTo>
                  <a:lnTo>
                    <a:pt x="159219" y="199859"/>
                  </a:lnTo>
                  <a:lnTo>
                    <a:pt x="159385" y="199796"/>
                  </a:lnTo>
                  <a:lnTo>
                    <a:pt x="159435" y="199656"/>
                  </a:lnTo>
                  <a:lnTo>
                    <a:pt x="159550" y="199517"/>
                  </a:lnTo>
                  <a:close/>
                </a:path>
                <a:path w="354965" h="494029">
                  <a:moveTo>
                    <a:pt x="159766" y="368300"/>
                  </a:moveTo>
                  <a:lnTo>
                    <a:pt x="159651" y="365760"/>
                  </a:lnTo>
                  <a:lnTo>
                    <a:pt x="159486" y="365760"/>
                  </a:lnTo>
                  <a:lnTo>
                    <a:pt x="159397" y="364490"/>
                  </a:lnTo>
                  <a:lnTo>
                    <a:pt x="159207" y="365760"/>
                  </a:lnTo>
                  <a:lnTo>
                    <a:pt x="158254" y="365760"/>
                  </a:lnTo>
                  <a:lnTo>
                    <a:pt x="157314" y="367030"/>
                  </a:lnTo>
                  <a:lnTo>
                    <a:pt x="156883" y="368300"/>
                  </a:lnTo>
                  <a:lnTo>
                    <a:pt x="156502" y="368300"/>
                  </a:lnTo>
                  <a:lnTo>
                    <a:pt x="154800" y="369570"/>
                  </a:lnTo>
                  <a:lnTo>
                    <a:pt x="154279" y="370840"/>
                  </a:lnTo>
                  <a:lnTo>
                    <a:pt x="158940" y="370840"/>
                  </a:lnTo>
                  <a:lnTo>
                    <a:pt x="159766" y="368300"/>
                  </a:lnTo>
                  <a:close/>
                </a:path>
                <a:path w="354965" h="494029">
                  <a:moveTo>
                    <a:pt x="161086" y="363067"/>
                  </a:moveTo>
                  <a:lnTo>
                    <a:pt x="161048" y="362737"/>
                  </a:lnTo>
                  <a:lnTo>
                    <a:pt x="161023" y="362546"/>
                  </a:lnTo>
                  <a:lnTo>
                    <a:pt x="160807" y="362394"/>
                  </a:lnTo>
                  <a:lnTo>
                    <a:pt x="160680" y="362229"/>
                  </a:lnTo>
                  <a:lnTo>
                    <a:pt x="160591" y="362419"/>
                  </a:lnTo>
                  <a:lnTo>
                    <a:pt x="160477" y="362610"/>
                  </a:lnTo>
                  <a:lnTo>
                    <a:pt x="160388" y="362813"/>
                  </a:lnTo>
                  <a:lnTo>
                    <a:pt x="160388" y="363042"/>
                  </a:lnTo>
                  <a:lnTo>
                    <a:pt x="160388" y="363308"/>
                  </a:lnTo>
                  <a:lnTo>
                    <a:pt x="160401" y="363613"/>
                  </a:lnTo>
                  <a:lnTo>
                    <a:pt x="160451" y="363829"/>
                  </a:lnTo>
                  <a:lnTo>
                    <a:pt x="160553" y="364020"/>
                  </a:lnTo>
                  <a:lnTo>
                    <a:pt x="160731" y="363982"/>
                  </a:lnTo>
                  <a:lnTo>
                    <a:pt x="160934" y="363880"/>
                  </a:lnTo>
                  <a:lnTo>
                    <a:pt x="160972" y="363740"/>
                  </a:lnTo>
                  <a:lnTo>
                    <a:pt x="161048" y="363410"/>
                  </a:lnTo>
                  <a:lnTo>
                    <a:pt x="161086" y="363067"/>
                  </a:lnTo>
                  <a:close/>
                </a:path>
                <a:path w="354965" h="494029">
                  <a:moveTo>
                    <a:pt x="166192" y="187794"/>
                  </a:moveTo>
                  <a:lnTo>
                    <a:pt x="165950" y="187464"/>
                  </a:lnTo>
                  <a:lnTo>
                    <a:pt x="163957" y="185508"/>
                  </a:lnTo>
                  <a:lnTo>
                    <a:pt x="161823" y="184238"/>
                  </a:lnTo>
                  <a:lnTo>
                    <a:pt x="159575" y="182803"/>
                  </a:lnTo>
                  <a:lnTo>
                    <a:pt x="159296" y="182892"/>
                  </a:lnTo>
                  <a:lnTo>
                    <a:pt x="159131" y="182892"/>
                  </a:lnTo>
                  <a:lnTo>
                    <a:pt x="158851" y="183095"/>
                  </a:lnTo>
                  <a:lnTo>
                    <a:pt x="158902" y="183464"/>
                  </a:lnTo>
                  <a:lnTo>
                    <a:pt x="158889" y="183934"/>
                  </a:lnTo>
                  <a:lnTo>
                    <a:pt x="159092" y="184061"/>
                  </a:lnTo>
                  <a:lnTo>
                    <a:pt x="161137" y="185458"/>
                  </a:lnTo>
                  <a:lnTo>
                    <a:pt x="163220" y="186804"/>
                  </a:lnTo>
                  <a:lnTo>
                    <a:pt x="165455" y="188226"/>
                  </a:lnTo>
                  <a:lnTo>
                    <a:pt x="165811" y="188201"/>
                  </a:lnTo>
                  <a:lnTo>
                    <a:pt x="166192" y="187794"/>
                  </a:lnTo>
                  <a:close/>
                </a:path>
                <a:path w="354965" h="494029">
                  <a:moveTo>
                    <a:pt x="183794" y="467258"/>
                  </a:moveTo>
                  <a:lnTo>
                    <a:pt x="183692" y="467017"/>
                  </a:lnTo>
                  <a:lnTo>
                    <a:pt x="183210" y="466928"/>
                  </a:lnTo>
                  <a:lnTo>
                    <a:pt x="182943" y="466928"/>
                  </a:lnTo>
                  <a:lnTo>
                    <a:pt x="182143" y="467474"/>
                  </a:lnTo>
                  <a:lnTo>
                    <a:pt x="182270" y="468198"/>
                  </a:lnTo>
                  <a:lnTo>
                    <a:pt x="182181" y="468845"/>
                  </a:lnTo>
                  <a:lnTo>
                    <a:pt x="180492" y="470992"/>
                  </a:lnTo>
                  <a:lnTo>
                    <a:pt x="179552" y="473583"/>
                  </a:lnTo>
                  <a:lnTo>
                    <a:pt x="177482" y="476821"/>
                  </a:lnTo>
                  <a:lnTo>
                    <a:pt x="177025" y="477875"/>
                  </a:lnTo>
                  <a:lnTo>
                    <a:pt x="176504" y="478878"/>
                  </a:lnTo>
                  <a:lnTo>
                    <a:pt x="176110" y="479577"/>
                  </a:lnTo>
                  <a:lnTo>
                    <a:pt x="176923" y="480110"/>
                  </a:lnTo>
                  <a:lnTo>
                    <a:pt x="177165" y="479564"/>
                  </a:lnTo>
                  <a:lnTo>
                    <a:pt x="177634" y="478967"/>
                  </a:lnTo>
                  <a:lnTo>
                    <a:pt x="178003" y="478396"/>
                  </a:lnTo>
                  <a:lnTo>
                    <a:pt x="182384" y="470509"/>
                  </a:lnTo>
                  <a:lnTo>
                    <a:pt x="182372" y="469722"/>
                  </a:lnTo>
                  <a:lnTo>
                    <a:pt x="182270" y="468922"/>
                  </a:lnTo>
                  <a:lnTo>
                    <a:pt x="182714" y="468439"/>
                  </a:lnTo>
                  <a:lnTo>
                    <a:pt x="183184" y="467982"/>
                  </a:lnTo>
                  <a:lnTo>
                    <a:pt x="183616" y="467487"/>
                  </a:lnTo>
                  <a:lnTo>
                    <a:pt x="183794" y="467258"/>
                  </a:lnTo>
                  <a:close/>
                </a:path>
                <a:path w="354965" h="494029">
                  <a:moveTo>
                    <a:pt x="191300" y="424332"/>
                  </a:moveTo>
                  <a:lnTo>
                    <a:pt x="191109" y="424053"/>
                  </a:lnTo>
                  <a:lnTo>
                    <a:pt x="190906" y="424002"/>
                  </a:lnTo>
                  <a:lnTo>
                    <a:pt x="189395" y="425119"/>
                  </a:lnTo>
                  <a:lnTo>
                    <a:pt x="168402" y="442531"/>
                  </a:lnTo>
                  <a:lnTo>
                    <a:pt x="163296" y="446862"/>
                  </a:lnTo>
                  <a:lnTo>
                    <a:pt x="155702" y="452069"/>
                  </a:lnTo>
                  <a:lnTo>
                    <a:pt x="151053" y="455917"/>
                  </a:lnTo>
                  <a:lnTo>
                    <a:pt x="151803" y="456488"/>
                  </a:lnTo>
                  <a:lnTo>
                    <a:pt x="152298" y="456476"/>
                  </a:lnTo>
                  <a:lnTo>
                    <a:pt x="154089" y="455383"/>
                  </a:lnTo>
                  <a:lnTo>
                    <a:pt x="164045" y="447814"/>
                  </a:lnTo>
                  <a:lnTo>
                    <a:pt x="167335" y="445376"/>
                  </a:lnTo>
                  <a:lnTo>
                    <a:pt x="174409" y="439508"/>
                  </a:lnTo>
                  <a:lnTo>
                    <a:pt x="178231" y="436105"/>
                  </a:lnTo>
                  <a:lnTo>
                    <a:pt x="191046" y="424929"/>
                  </a:lnTo>
                  <a:lnTo>
                    <a:pt x="191300" y="424332"/>
                  </a:lnTo>
                  <a:close/>
                </a:path>
                <a:path w="354965" h="494029">
                  <a:moveTo>
                    <a:pt x="197599" y="464172"/>
                  </a:moveTo>
                  <a:lnTo>
                    <a:pt x="197446" y="463677"/>
                  </a:lnTo>
                  <a:lnTo>
                    <a:pt x="196672" y="463423"/>
                  </a:lnTo>
                  <a:lnTo>
                    <a:pt x="196240" y="463423"/>
                  </a:lnTo>
                  <a:lnTo>
                    <a:pt x="195084" y="464248"/>
                  </a:lnTo>
                  <a:lnTo>
                    <a:pt x="194284" y="465048"/>
                  </a:lnTo>
                  <a:lnTo>
                    <a:pt x="193141" y="468198"/>
                  </a:lnTo>
                  <a:lnTo>
                    <a:pt x="191922" y="469976"/>
                  </a:lnTo>
                  <a:lnTo>
                    <a:pt x="190461" y="472401"/>
                  </a:lnTo>
                  <a:lnTo>
                    <a:pt x="190233" y="473049"/>
                  </a:lnTo>
                  <a:lnTo>
                    <a:pt x="189953" y="473735"/>
                  </a:lnTo>
                  <a:lnTo>
                    <a:pt x="190042" y="473875"/>
                  </a:lnTo>
                  <a:lnTo>
                    <a:pt x="190182" y="474002"/>
                  </a:lnTo>
                  <a:lnTo>
                    <a:pt x="190449" y="474040"/>
                  </a:lnTo>
                  <a:lnTo>
                    <a:pt x="190690" y="473862"/>
                  </a:lnTo>
                  <a:lnTo>
                    <a:pt x="191020" y="473710"/>
                  </a:lnTo>
                  <a:lnTo>
                    <a:pt x="194881" y="468579"/>
                  </a:lnTo>
                  <a:lnTo>
                    <a:pt x="197027" y="465658"/>
                  </a:lnTo>
                  <a:lnTo>
                    <a:pt x="197294" y="465137"/>
                  </a:lnTo>
                  <a:lnTo>
                    <a:pt x="197599" y="464172"/>
                  </a:lnTo>
                  <a:close/>
                </a:path>
                <a:path w="354965" h="494029">
                  <a:moveTo>
                    <a:pt x="225374" y="79260"/>
                  </a:moveTo>
                  <a:lnTo>
                    <a:pt x="225183" y="79171"/>
                  </a:lnTo>
                  <a:lnTo>
                    <a:pt x="224942" y="78968"/>
                  </a:lnTo>
                  <a:lnTo>
                    <a:pt x="223710" y="79387"/>
                  </a:lnTo>
                  <a:lnTo>
                    <a:pt x="222313" y="79171"/>
                  </a:lnTo>
                  <a:lnTo>
                    <a:pt x="221729" y="80632"/>
                  </a:lnTo>
                  <a:lnTo>
                    <a:pt x="221818" y="80810"/>
                  </a:lnTo>
                  <a:lnTo>
                    <a:pt x="223266" y="81407"/>
                  </a:lnTo>
                  <a:lnTo>
                    <a:pt x="224129" y="80314"/>
                  </a:lnTo>
                  <a:lnTo>
                    <a:pt x="225298" y="79730"/>
                  </a:lnTo>
                  <a:lnTo>
                    <a:pt x="225310" y="79451"/>
                  </a:lnTo>
                  <a:lnTo>
                    <a:pt x="225374" y="79260"/>
                  </a:lnTo>
                  <a:close/>
                </a:path>
                <a:path w="354965" h="494029">
                  <a:moveTo>
                    <a:pt x="236766" y="98082"/>
                  </a:moveTo>
                  <a:lnTo>
                    <a:pt x="236588" y="96456"/>
                  </a:lnTo>
                  <a:lnTo>
                    <a:pt x="235864" y="95300"/>
                  </a:lnTo>
                  <a:lnTo>
                    <a:pt x="233159" y="91630"/>
                  </a:lnTo>
                  <a:lnTo>
                    <a:pt x="231838" y="88773"/>
                  </a:lnTo>
                  <a:lnTo>
                    <a:pt x="230530" y="84416"/>
                  </a:lnTo>
                  <a:lnTo>
                    <a:pt x="229984" y="83172"/>
                  </a:lnTo>
                  <a:lnTo>
                    <a:pt x="229362" y="81610"/>
                  </a:lnTo>
                  <a:lnTo>
                    <a:pt x="229082" y="81280"/>
                  </a:lnTo>
                  <a:lnTo>
                    <a:pt x="228663" y="81280"/>
                  </a:lnTo>
                  <a:lnTo>
                    <a:pt x="228473" y="81241"/>
                  </a:lnTo>
                  <a:lnTo>
                    <a:pt x="228295" y="81572"/>
                  </a:lnTo>
                  <a:lnTo>
                    <a:pt x="228028" y="81927"/>
                  </a:lnTo>
                  <a:lnTo>
                    <a:pt x="229044" y="86042"/>
                  </a:lnTo>
                  <a:lnTo>
                    <a:pt x="230403" y="89763"/>
                  </a:lnTo>
                  <a:lnTo>
                    <a:pt x="233565" y="94703"/>
                  </a:lnTo>
                  <a:lnTo>
                    <a:pt x="235064" y="95986"/>
                  </a:lnTo>
                  <a:lnTo>
                    <a:pt x="235127" y="98158"/>
                  </a:lnTo>
                  <a:lnTo>
                    <a:pt x="235254" y="98272"/>
                  </a:lnTo>
                  <a:lnTo>
                    <a:pt x="235635" y="98425"/>
                  </a:lnTo>
                  <a:lnTo>
                    <a:pt x="235991" y="98666"/>
                  </a:lnTo>
                  <a:lnTo>
                    <a:pt x="236474" y="98513"/>
                  </a:lnTo>
                  <a:lnTo>
                    <a:pt x="236766" y="98082"/>
                  </a:lnTo>
                  <a:close/>
                </a:path>
                <a:path w="354965" h="494029">
                  <a:moveTo>
                    <a:pt x="253339" y="236372"/>
                  </a:moveTo>
                  <a:close/>
                </a:path>
                <a:path w="354965" h="494029">
                  <a:moveTo>
                    <a:pt x="255930" y="235508"/>
                  </a:moveTo>
                  <a:lnTo>
                    <a:pt x="255320" y="235419"/>
                  </a:lnTo>
                  <a:lnTo>
                    <a:pt x="254508" y="235292"/>
                  </a:lnTo>
                  <a:lnTo>
                    <a:pt x="253873" y="235775"/>
                  </a:lnTo>
                  <a:lnTo>
                    <a:pt x="253403" y="236321"/>
                  </a:lnTo>
                  <a:lnTo>
                    <a:pt x="254762" y="236143"/>
                  </a:lnTo>
                  <a:lnTo>
                    <a:pt x="255930" y="235508"/>
                  </a:lnTo>
                  <a:close/>
                </a:path>
                <a:path w="354965" h="494029">
                  <a:moveTo>
                    <a:pt x="270484" y="187833"/>
                  </a:moveTo>
                  <a:close/>
                </a:path>
                <a:path w="354965" h="494029">
                  <a:moveTo>
                    <a:pt x="271183" y="185788"/>
                  </a:moveTo>
                  <a:lnTo>
                    <a:pt x="271170" y="185432"/>
                  </a:lnTo>
                  <a:lnTo>
                    <a:pt x="270789" y="185305"/>
                  </a:lnTo>
                  <a:lnTo>
                    <a:pt x="270560" y="185661"/>
                  </a:lnTo>
                  <a:lnTo>
                    <a:pt x="270535" y="185864"/>
                  </a:lnTo>
                  <a:lnTo>
                    <a:pt x="270497" y="186524"/>
                  </a:lnTo>
                  <a:lnTo>
                    <a:pt x="270497" y="187185"/>
                  </a:lnTo>
                  <a:lnTo>
                    <a:pt x="270484" y="187794"/>
                  </a:lnTo>
                  <a:lnTo>
                    <a:pt x="271183" y="187452"/>
                  </a:lnTo>
                  <a:lnTo>
                    <a:pt x="271056" y="186715"/>
                  </a:lnTo>
                  <a:lnTo>
                    <a:pt x="271145" y="186093"/>
                  </a:lnTo>
                  <a:lnTo>
                    <a:pt x="271183" y="185788"/>
                  </a:lnTo>
                  <a:close/>
                </a:path>
                <a:path w="354965" h="494029">
                  <a:moveTo>
                    <a:pt x="354571" y="238760"/>
                  </a:moveTo>
                  <a:lnTo>
                    <a:pt x="353441" y="233680"/>
                  </a:lnTo>
                  <a:lnTo>
                    <a:pt x="353707" y="231140"/>
                  </a:lnTo>
                  <a:lnTo>
                    <a:pt x="352996" y="225044"/>
                  </a:lnTo>
                  <a:lnTo>
                    <a:pt x="352996" y="240030"/>
                  </a:lnTo>
                  <a:lnTo>
                    <a:pt x="351917" y="243840"/>
                  </a:lnTo>
                  <a:lnTo>
                    <a:pt x="346468" y="246380"/>
                  </a:lnTo>
                  <a:lnTo>
                    <a:pt x="344385" y="246380"/>
                  </a:lnTo>
                  <a:lnTo>
                    <a:pt x="341388" y="245110"/>
                  </a:lnTo>
                  <a:lnTo>
                    <a:pt x="340461" y="245110"/>
                  </a:lnTo>
                  <a:lnTo>
                    <a:pt x="339166" y="243840"/>
                  </a:lnTo>
                  <a:lnTo>
                    <a:pt x="338620" y="242570"/>
                  </a:lnTo>
                  <a:lnTo>
                    <a:pt x="337527" y="243840"/>
                  </a:lnTo>
                  <a:lnTo>
                    <a:pt x="338175" y="245110"/>
                  </a:lnTo>
                  <a:lnTo>
                    <a:pt x="338429" y="245110"/>
                  </a:lnTo>
                  <a:lnTo>
                    <a:pt x="338785" y="246380"/>
                  </a:lnTo>
                  <a:lnTo>
                    <a:pt x="338594" y="246380"/>
                  </a:lnTo>
                  <a:lnTo>
                    <a:pt x="335673" y="247650"/>
                  </a:lnTo>
                  <a:lnTo>
                    <a:pt x="327901" y="247650"/>
                  </a:lnTo>
                  <a:lnTo>
                    <a:pt x="323646" y="248920"/>
                  </a:lnTo>
                  <a:lnTo>
                    <a:pt x="319697" y="247650"/>
                  </a:lnTo>
                  <a:lnTo>
                    <a:pt x="308813" y="247650"/>
                  </a:lnTo>
                  <a:lnTo>
                    <a:pt x="308813" y="266700"/>
                  </a:lnTo>
                  <a:lnTo>
                    <a:pt x="306908" y="266700"/>
                  </a:lnTo>
                  <a:lnTo>
                    <a:pt x="306844" y="265366"/>
                  </a:lnTo>
                  <a:lnTo>
                    <a:pt x="306158" y="264160"/>
                  </a:lnTo>
                  <a:lnTo>
                    <a:pt x="306565" y="262890"/>
                  </a:lnTo>
                  <a:lnTo>
                    <a:pt x="306920" y="260350"/>
                  </a:lnTo>
                  <a:lnTo>
                    <a:pt x="308762" y="260350"/>
                  </a:lnTo>
                  <a:lnTo>
                    <a:pt x="308546" y="261620"/>
                  </a:lnTo>
                  <a:lnTo>
                    <a:pt x="308597" y="262890"/>
                  </a:lnTo>
                  <a:lnTo>
                    <a:pt x="308190" y="265430"/>
                  </a:lnTo>
                  <a:lnTo>
                    <a:pt x="308813" y="266700"/>
                  </a:lnTo>
                  <a:lnTo>
                    <a:pt x="308813" y="247650"/>
                  </a:lnTo>
                  <a:lnTo>
                    <a:pt x="304266" y="247650"/>
                  </a:lnTo>
                  <a:lnTo>
                    <a:pt x="302056" y="246380"/>
                  </a:lnTo>
                  <a:lnTo>
                    <a:pt x="301078" y="247650"/>
                  </a:lnTo>
                  <a:lnTo>
                    <a:pt x="299580" y="246380"/>
                  </a:lnTo>
                  <a:lnTo>
                    <a:pt x="299656" y="245110"/>
                  </a:lnTo>
                  <a:lnTo>
                    <a:pt x="299021" y="243840"/>
                  </a:lnTo>
                  <a:lnTo>
                    <a:pt x="297459" y="237490"/>
                  </a:lnTo>
                  <a:lnTo>
                    <a:pt x="295033" y="231140"/>
                  </a:lnTo>
                  <a:lnTo>
                    <a:pt x="294360" y="223520"/>
                  </a:lnTo>
                  <a:lnTo>
                    <a:pt x="293077" y="217170"/>
                  </a:lnTo>
                  <a:lnTo>
                    <a:pt x="292239" y="212090"/>
                  </a:lnTo>
                  <a:lnTo>
                    <a:pt x="292188" y="205740"/>
                  </a:lnTo>
                  <a:lnTo>
                    <a:pt x="291947" y="205740"/>
                  </a:lnTo>
                  <a:lnTo>
                    <a:pt x="291820" y="204470"/>
                  </a:lnTo>
                  <a:lnTo>
                    <a:pt x="292595" y="204470"/>
                  </a:lnTo>
                  <a:lnTo>
                    <a:pt x="293852" y="208280"/>
                  </a:lnTo>
                  <a:lnTo>
                    <a:pt x="295732" y="210820"/>
                  </a:lnTo>
                  <a:lnTo>
                    <a:pt x="301510" y="219710"/>
                  </a:lnTo>
                  <a:lnTo>
                    <a:pt x="306133" y="224790"/>
                  </a:lnTo>
                  <a:lnTo>
                    <a:pt x="312254" y="229870"/>
                  </a:lnTo>
                  <a:lnTo>
                    <a:pt x="312712" y="229870"/>
                  </a:lnTo>
                  <a:lnTo>
                    <a:pt x="314007" y="231140"/>
                  </a:lnTo>
                  <a:lnTo>
                    <a:pt x="315683" y="231140"/>
                  </a:lnTo>
                  <a:lnTo>
                    <a:pt x="315455" y="229870"/>
                  </a:lnTo>
                  <a:lnTo>
                    <a:pt x="314007" y="229870"/>
                  </a:lnTo>
                  <a:lnTo>
                    <a:pt x="309270" y="224790"/>
                  </a:lnTo>
                  <a:lnTo>
                    <a:pt x="304876" y="219710"/>
                  </a:lnTo>
                  <a:lnTo>
                    <a:pt x="300901" y="214630"/>
                  </a:lnTo>
                  <a:lnTo>
                    <a:pt x="297357" y="209550"/>
                  </a:lnTo>
                  <a:lnTo>
                    <a:pt x="296151" y="208280"/>
                  </a:lnTo>
                  <a:lnTo>
                    <a:pt x="294995" y="205740"/>
                  </a:lnTo>
                  <a:lnTo>
                    <a:pt x="294589" y="204470"/>
                  </a:lnTo>
                  <a:lnTo>
                    <a:pt x="294182" y="203200"/>
                  </a:lnTo>
                  <a:lnTo>
                    <a:pt x="291236" y="196850"/>
                  </a:lnTo>
                  <a:lnTo>
                    <a:pt x="289217" y="191770"/>
                  </a:lnTo>
                  <a:lnTo>
                    <a:pt x="285165" y="185420"/>
                  </a:lnTo>
                  <a:lnTo>
                    <a:pt x="284543" y="184150"/>
                  </a:lnTo>
                  <a:lnTo>
                    <a:pt x="280733" y="177800"/>
                  </a:lnTo>
                  <a:lnTo>
                    <a:pt x="278155" y="173672"/>
                  </a:lnTo>
                  <a:lnTo>
                    <a:pt x="278155" y="176530"/>
                  </a:lnTo>
                  <a:lnTo>
                    <a:pt x="278015" y="177800"/>
                  </a:lnTo>
                  <a:lnTo>
                    <a:pt x="277279" y="177800"/>
                  </a:lnTo>
                  <a:lnTo>
                    <a:pt x="276656" y="179070"/>
                  </a:lnTo>
                  <a:lnTo>
                    <a:pt x="275577" y="179070"/>
                  </a:lnTo>
                  <a:lnTo>
                    <a:pt x="275183" y="180340"/>
                  </a:lnTo>
                  <a:lnTo>
                    <a:pt x="272719" y="180340"/>
                  </a:lnTo>
                  <a:lnTo>
                    <a:pt x="271284" y="179070"/>
                  </a:lnTo>
                  <a:lnTo>
                    <a:pt x="269621" y="177800"/>
                  </a:lnTo>
                  <a:lnTo>
                    <a:pt x="268922" y="177800"/>
                  </a:lnTo>
                  <a:lnTo>
                    <a:pt x="266966" y="180340"/>
                  </a:lnTo>
                  <a:lnTo>
                    <a:pt x="265506" y="180340"/>
                  </a:lnTo>
                  <a:lnTo>
                    <a:pt x="262978" y="179070"/>
                  </a:lnTo>
                  <a:lnTo>
                    <a:pt x="261950" y="179070"/>
                  </a:lnTo>
                  <a:lnTo>
                    <a:pt x="259854" y="177939"/>
                  </a:lnTo>
                  <a:lnTo>
                    <a:pt x="259854" y="180340"/>
                  </a:lnTo>
                  <a:lnTo>
                    <a:pt x="255790" y="180340"/>
                  </a:lnTo>
                  <a:lnTo>
                    <a:pt x="255676" y="179070"/>
                  </a:lnTo>
                  <a:lnTo>
                    <a:pt x="258838" y="179070"/>
                  </a:lnTo>
                  <a:lnTo>
                    <a:pt x="259854" y="180340"/>
                  </a:lnTo>
                  <a:lnTo>
                    <a:pt x="259854" y="177939"/>
                  </a:lnTo>
                  <a:lnTo>
                    <a:pt x="257289" y="176530"/>
                  </a:lnTo>
                  <a:lnTo>
                    <a:pt x="259448" y="173990"/>
                  </a:lnTo>
                  <a:lnTo>
                    <a:pt x="259930" y="172720"/>
                  </a:lnTo>
                  <a:lnTo>
                    <a:pt x="260616" y="172720"/>
                  </a:lnTo>
                  <a:lnTo>
                    <a:pt x="260946" y="168910"/>
                  </a:lnTo>
                  <a:lnTo>
                    <a:pt x="264668" y="163830"/>
                  </a:lnTo>
                  <a:lnTo>
                    <a:pt x="266687" y="162560"/>
                  </a:lnTo>
                  <a:lnTo>
                    <a:pt x="267195" y="162560"/>
                  </a:lnTo>
                  <a:lnTo>
                    <a:pt x="269240" y="165100"/>
                  </a:lnTo>
                  <a:lnTo>
                    <a:pt x="273989" y="171450"/>
                  </a:lnTo>
                  <a:lnTo>
                    <a:pt x="275780" y="173990"/>
                  </a:lnTo>
                  <a:lnTo>
                    <a:pt x="277698" y="176530"/>
                  </a:lnTo>
                  <a:lnTo>
                    <a:pt x="278155" y="176530"/>
                  </a:lnTo>
                  <a:lnTo>
                    <a:pt x="278155" y="173672"/>
                  </a:lnTo>
                  <a:lnTo>
                    <a:pt x="276771" y="171450"/>
                  </a:lnTo>
                  <a:lnTo>
                    <a:pt x="270891" y="165100"/>
                  </a:lnTo>
                  <a:lnTo>
                    <a:pt x="269595" y="163830"/>
                  </a:lnTo>
                  <a:lnTo>
                    <a:pt x="268566" y="162560"/>
                  </a:lnTo>
                  <a:lnTo>
                    <a:pt x="267525" y="161290"/>
                  </a:lnTo>
                  <a:lnTo>
                    <a:pt x="267258" y="160020"/>
                  </a:lnTo>
                  <a:lnTo>
                    <a:pt x="267893" y="157480"/>
                  </a:lnTo>
                  <a:lnTo>
                    <a:pt x="267144" y="156210"/>
                  </a:lnTo>
                  <a:lnTo>
                    <a:pt x="265620" y="154940"/>
                  </a:lnTo>
                  <a:lnTo>
                    <a:pt x="264083" y="153670"/>
                  </a:lnTo>
                  <a:lnTo>
                    <a:pt x="261213" y="152400"/>
                  </a:lnTo>
                  <a:lnTo>
                    <a:pt x="263715" y="149860"/>
                  </a:lnTo>
                  <a:lnTo>
                    <a:pt x="264579" y="148590"/>
                  </a:lnTo>
                  <a:lnTo>
                    <a:pt x="267436" y="149860"/>
                  </a:lnTo>
                  <a:lnTo>
                    <a:pt x="269925" y="148590"/>
                  </a:lnTo>
                  <a:lnTo>
                    <a:pt x="271322" y="148590"/>
                  </a:lnTo>
                  <a:lnTo>
                    <a:pt x="272656" y="147320"/>
                  </a:lnTo>
                  <a:lnTo>
                    <a:pt x="274751" y="147320"/>
                  </a:lnTo>
                  <a:lnTo>
                    <a:pt x="275551" y="146050"/>
                  </a:lnTo>
                  <a:lnTo>
                    <a:pt x="278714" y="147320"/>
                  </a:lnTo>
                  <a:lnTo>
                    <a:pt x="279349" y="146050"/>
                  </a:lnTo>
                  <a:lnTo>
                    <a:pt x="279971" y="144780"/>
                  </a:lnTo>
                  <a:lnTo>
                    <a:pt x="281787" y="143510"/>
                  </a:lnTo>
                  <a:lnTo>
                    <a:pt x="282409" y="142240"/>
                  </a:lnTo>
                  <a:lnTo>
                    <a:pt x="283705" y="140970"/>
                  </a:lnTo>
                  <a:lnTo>
                    <a:pt x="284429" y="139700"/>
                  </a:lnTo>
                  <a:lnTo>
                    <a:pt x="286270" y="142240"/>
                  </a:lnTo>
                  <a:lnTo>
                    <a:pt x="286486" y="143510"/>
                  </a:lnTo>
                  <a:lnTo>
                    <a:pt x="288302" y="146050"/>
                  </a:lnTo>
                  <a:lnTo>
                    <a:pt x="289382" y="148590"/>
                  </a:lnTo>
                  <a:lnTo>
                    <a:pt x="292798" y="151130"/>
                  </a:lnTo>
                  <a:lnTo>
                    <a:pt x="293344" y="152400"/>
                  </a:lnTo>
                  <a:lnTo>
                    <a:pt x="298627" y="157480"/>
                  </a:lnTo>
                  <a:lnTo>
                    <a:pt x="303530" y="162560"/>
                  </a:lnTo>
                  <a:lnTo>
                    <a:pt x="308368" y="167640"/>
                  </a:lnTo>
                  <a:lnTo>
                    <a:pt x="327558" y="186690"/>
                  </a:lnTo>
                  <a:lnTo>
                    <a:pt x="333832" y="193040"/>
                  </a:lnTo>
                  <a:lnTo>
                    <a:pt x="338099" y="198120"/>
                  </a:lnTo>
                  <a:lnTo>
                    <a:pt x="341922" y="203200"/>
                  </a:lnTo>
                  <a:lnTo>
                    <a:pt x="345313" y="209550"/>
                  </a:lnTo>
                  <a:lnTo>
                    <a:pt x="348272" y="214630"/>
                  </a:lnTo>
                  <a:lnTo>
                    <a:pt x="350812" y="220980"/>
                  </a:lnTo>
                  <a:lnTo>
                    <a:pt x="351751" y="226060"/>
                  </a:lnTo>
                  <a:lnTo>
                    <a:pt x="351828" y="228600"/>
                  </a:lnTo>
                  <a:lnTo>
                    <a:pt x="351955" y="236220"/>
                  </a:lnTo>
                  <a:lnTo>
                    <a:pt x="352996" y="240030"/>
                  </a:lnTo>
                  <a:lnTo>
                    <a:pt x="352996" y="225044"/>
                  </a:lnTo>
                  <a:lnTo>
                    <a:pt x="352818" y="223520"/>
                  </a:lnTo>
                  <a:lnTo>
                    <a:pt x="351917" y="218440"/>
                  </a:lnTo>
                  <a:lnTo>
                    <a:pt x="348640" y="212090"/>
                  </a:lnTo>
                  <a:lnTo>
                    <a:pt x="346976" y="209550"/>
                  </a:lnTo>
                  <a:lnTo>
                    <a:pt x="343115" y="201930"/>
                  </a:lnTo>
                  <a:lnTo>
                    <a:pt x="339788" y="198120"/>
                  </a:lnTo>
                  <a:lnTo>
                    <a:pt x="332422" y="189230"/>
                  </a:lnTo>
                  <a:lnTo>
                    <a:pt x="328028" y="185420"/>
                  </a:lnTo>
                  <a:lnTo>
                    <a:pt x="320700" y="177800"/>
                  </a:lnTo>
                  <a:lnTo>
                    <a:pt x="317576" y="175260"/>
                  </a:lnTo>
                  <a:lnTo>
                    <a:pt x="310984" y="168910"/>
                  </a:lnTo>
                  <a:lnTo>
                    <a:pt x="307530" y="165100"/>
                  </a:lnTo>
                  <a:lnTo>
                    <a:pt x="300012" y="157480"/>
                  </a:lnTo>
                  <a:lnTo>
                    <a:pt x="296621" y="152400"/>
                  </a:lnTo>
                  <a:lnTo>
                    <a:pt x="290410" y="146050"/>
                  </a:lnTo>
                  <a:lnTo>
                    <a:pt x="288683" y="143510"/>
                  </a:lnTo>
                  <a:lnTo>
                    <a:pt x="286867" y="139700"/>
                  </a:lnTo>
                  <a:lnTo>
                    <a:pt x="286258" y="138430"/>
                  </a:lnTo>
                  <a:lnTo>
                    <a:pt x="285737" y="137160"/>
                  </a:lnTo>
                  <a:lnTo>
                    <a:pt x="287159" y="132080"/>
                  </a:lnTo>
                  <a:lnTo>
                    <a:pt x="286905" y="128270"/>
                  </a:lnTo>
                  <a:lnTo>
                    <a:pt x="287997" y="121920"/>
                  </a:lnTo>
                  <a:lnTo>
                    <a:pt x="288925" y="119380"/>
                  </a:lnTo>
                  <a:lnTo>
                    <a:pt x="290233" y="115570"/>
                  </a:lnTo>
                  <a:lnTo>
                    <a:pt x="291122" y="114300"/>
                  </a:lnTo>
                  <a:lnTo>
                    <a:pt x="292455" y="113030"/>
                  </a:lnTo>
                  <a:lnTo>
                    <a:pt x="292735" y="111760"/>
                  </a:lnTo>
                  <a:lnTo>
                    <a:pt x="292100" y="109220"/>
                  </a:lnTo>
                  <a:lnTo>
                    <a:pt x="291922" y="107950"/>
                  </a:lnTo>
                  <a:lnTo>
                    <a:pt x="291426" y="106451"/>
                  </a:lnTo>
                  <a:lnTo>
                    <a:pt x="291426" y="110490"/>
                  </a:lnTo>
                  <a:lnTo>
                    <a:pt x="291338" y="111760"/>
                  </a:lnTo>
                  <a:lnTo>
                    <a:pt x="290664" y="113030"/>
                  </a:lnTo>
                  <a:lnTo>
                    <a:pt x="287934" y="115570"/>
                  </a:lnTo>
                  <a:lnTo>
                    <a:pt x="286880" y="116268"/>
                  </a:lnTo>
                  <a:lnTo>
                    <a:pt x="286880" y="119380"/>
                  </a:lnTo>
                  <a:lnTo>
                    <a:pt x="286308" y="123190"/>
                  </a:lnTo>
                  <a:lnTo>
                    <a:pt x="285572" y="125730"/>
                  </a:lnTo>
                  <a:lnTo>
                    <a:pt x="285229" y="129540"/>
                  </a:lnTo>
                  <a:lnTo>
                    <a:pt x="285153" y="133350"/>
                  </a:lnTo>
                  <a:lnTo>
                    <a:pt x="283540" y="134620"/>
                  </a:lnTo>
                  <a:lnTo>
                    <a:pt x="283616" y="135890"/>
                  </a:lnTo>
                  <a:lnTo>
                    <a:pt x="283984" y="137160"/>
                  </a:lnTo>
                  <a:lnTo>
                    <a:pt x="283387" y="138430"/>
                  </a:lnTo>
                  <a:lnTo>
                    <a:pt x="280771" y="140970"/>
                  </a:lnTo>
                  <a:lnTo>
                    <a:pt x="278917" y="142240"/>
                  </a:lnTo>
                  <a:lnTo>
                    <a:pt x="276555" y="144780"/>
                  </a:lnTo>
                  <a:lnTo>
                    <a:pt x="275869" y="144780"/>
                  </a:lnTo>
                  <a:lnTo>
                    <a:pt x="275082" y="143510"/>
                  </a:lnTo>
                  <a:lnTo>
                    <a:pt x="273494" y="144780"/>
                  </a:lnTo>
                  <a:lnTo>
                    <a:pt x="272859" y="144780"/>
                  </a:lnTo>
                  <a:lnTo>
                    <a:pt x="270764" y="146050"/>
                  </a:lnTo>
                  <a:lnTo>
                    <a:pt x="269214" y="147320"/>
                  </a:lnTo>
                  <a:lnTo>
                    <a:pt x="264375" y="147320"/>
                  </a:lnTo>
                  <a:lnTo>
                    <a:pt x="264566" y="143510"/>
                  </a:lnTo>
                  <a:lnTo>
                    <a:pt x="263398" y="142240"/>
                  </a:lnTo>
                  <a:lnTo>
                    <a:pt x="261086" y="140970"/>
                  </a:lnTo>
                  <a:lnTo>
                    <a:pt x="259308" y="140970"/>
                  </a:lnTo>
                  <a:lnTo>
                    <a:pt x="259372" y="139700"/>
                  </a:lnTo>
                  <a:lnTo>
                    <a:pt x="261467" y="138430"/>
                  </a:lnTo>
                  <a:lnTo>
                    <a:pt x="263207" y="135890"/>
                  </a:lnTo>
                  <a:lnTo>
                    <a:pt x="267601" y="133350"/>
                  </a:lnTo>
                  <a:lnTo>
                    <a:pt x="269290" y="130810"/>
                  </a:lnTo>
                  <a:lnTo>
                    <a:pt x="270408" y="127000"/>
                  </a:lnTo>
                  <a:lnTo>
                    <a:pt x="270967" y="125730"/>
                  </a:lnTo>
                  <a:lnTo>
                    <a:pt x="270497" y="124460"/>
                  </a:lnTo>
                  <a:lnTo>
                    <a:pt x="271208" y="124460"/>
                  </a:lnTo>
                  <a:lnTo>
                    <a:pt x="271462" y="125730"/>
                  </a:lnTo>
                  <a:lnTo>
                    <a:pt x="272618" y="127000"/>
                  </a:lnTo>
                  <a:lnTo>
                    <a:pt x="276021" y="127000"/>
                  </a:lnTo>
                  <a:lnTo>
                    <a:pt x="279184" y="125730"/>
                  </a:lnTo>
                  <a:lnTo>
                    <a:pt x="280530" y="125730"/>
                  </a:lnTo>
                  <a:lnTo>
                    <a:pt x="282105" y="121920"/>
                  </a:lnTo>
                  <a:lnTo>
                    <a:pt x="284505" y="121920"/>
                  </a:lnTo>
                  <a:lnTo>
                    <a:pt x="285889" y="119380"/>
                  </a:lnTo>
                  <a:lnTo>
                    <a:pt x="286880" y="119380"/>
                  </a:lnTo>
                  <a:lnTo>
                    <a:pt x="286880" y="116268"/>
                  </a:lnTo>
                  <a:lnTo>
                    <a:pt x="286016" y="116840"/>
                  </a:lnTo>
                  <a:lnTo>
                    <a:pt x="284035" y="118110"/>
                  </a:lnTo>
                  <a:lnTo>
                    <a:pt x="280581" y="120650"/>
                  </a:lnTo>
                  <a:lnTo>
                    <a:pt x="278155" y="123190"/>
                  </a:lnTo>
                  <a:lnTo>
                    <a:pt x="277050" y="124460"/>
                  </a:lnTo>
                  <a:lnTo>
                    <a:pt x="274662" y="125730"/>
                  </a:lnTo>
                  <a:lnTo>
                    <a:pt x="274015" y="124460"/>
                  </a:lnTo>
                  <a:lnTo>
                    <a:pt x="272440" y="123190"/>
                  </a:lnTo>
                  <a:lnTo>
                    <a:pt x="272313" y="121920"/>
                  </a:lnTo>
                  <a:lnTo>
                    <a:pt x="271018" y="120650"/>
                  </a:lnTo>
                  <a:lnTo>
                    <a:pt x="271335" y="120650"/>
                  </a:lnTo>
                  <a:lnTo>
                    <a:pt x="272757" y="118110"/>
                  </a:lnTo>
                  <a:lnTo>
                    <a:pt x="274053" y="116840"/>
                  </a:lnTo>
                  <a:lnTo>
                    <a:pt x="278041" y="113030"/>
                  </a:lnTo>
                  <a:lnTo>
                    <a:pt x="280035" y="110490"/>
                  </a:lnTo>
                  <a:lnTo>
                    <a:pt x="282689" y="107950"/>
                  </a:lnTo>
                  <a:lnTo>
                    <a:pt x="283349" y="107950"/>
                  </a:lnTo>
                  <a:lnTo>
                    <a:pt x="284391" y="106680"/>
                  </a:lnTo>
                  <a:lnTo>
                    <a:pt x="285432" y="105410"/>
                  </a:lnTo>
                  <a:lnTo>
                    <a:pt x="289356" y="105410"/>
                  </a:lnTo>
                  <a:lnTo>
                    <a:pt x="289750" y="106680"/>
                  </a:lnTo>
                  <a:lnTo>
                    <a:pt x="290436" y="107950"/>
                  </a:lnTo>
                  <a:lnTo>
                    <a:pt x="291426" y="110490"/>
                  </a:lnTo>
                  <a:lnTo>
                    <a:pt x="291426" y="106451"/>
                  </a:lnTo>
                  <a:lnTo>
                    <a:pt x="291084" y="105410"/>
                  </a:lnTo>
                  <a:lnTo>
                    <a:pt x="290664" y="104140"/>
                  </a:lnTo>
                  <a:lnTo>
                    <a:pt x="285051" y="104140"/>
                  </a:lnTo>
                  <a:lnTo>
                    <a:pt x="283349" y="105410"/>
                  </a:lnTo>
                  <a:lnTo>
                    <a:pt x="281762" y="106680"/>
                  </a:lnTo>
                  <a:lnTo>
                    <a:pt x="280962" y="106680"/>
                  </a:lnTo>
                  <a:lnTo>
                    <a:pt x="281368" y="104140"/>
                  </a:lnTo>
                  <a:lnTo>
                    <a:pt x="282448" y="101600"/>
                  </a:lnTo>
                  <a:lnTo>
                    <a:pt x="281800" y="100330"/>
                  </a:lnTo>
                  <a:lnTo>
                    <a:pt x="280949" y="99720"/>
                  </a:lnTo>
                  <a:lnTo>
                    <a:pt x="280949" y="102870"/>
                  </a:lnTo>
                  <a:lnTo>
                    <a:pt x="280492" y="104140"/>
                  </a:lnTo>
                  <a:lnTo>
                    <a:pt x="279336" y="106680"/>
                  </a:lnTo>
                  <a:lnTo>
                    <a:pt x="275082" y="110705"/>
                  </a:lnTo>
                  <a:lnTo>
                    <a:pt x="275082" y="114300"/>
                  </a:lnTo>
                  <a:lnTo>
                    <a:pt x="274510" y="114300"/>
                  </a:lnTo>
                  <a:lnTo>
                    <a:pt x="273634" y="115570"/>
                  </a:lnTo>
                  <a:lnTo>
                    <a:pt x="273011" y="115570"/>
                  </a:lnTo>
                  <a:lnTo>
                    <a:pt x="270243" y="118110"/>
                  </a:lnTo>
                  <a:lnTo>
                    <a:pt x="269214" y="120650"/>
                  </a:lnTo>
                  <a:lnTo>
                    <a:pt x="270383" y="124460"/>
                  </a:lnTo>
                  <a:lnTo>
                    <a:pt x="268770" y="123190"/>
                  </a:lnTo>
                  <a:lnTo>
                    <a:pt x="267360" y="121920"/>
                  </a:lnTo>
                  <a:lnTo>
                    <a:pt x="264680" y="120650"/>
                  </a:lnTo>
                  <a:lnTo>
                    <a:pt x="266090" y="119380"/>
                  </a:lnTo>
                  <a:lnTo>
                    <a:pt x="267182" y="119380"/>
                  </a:lnTo>
                  <a:lnTo>
                    <a:pt x="274637" y="113030"/>
                  </a:lnTo>
                  <a:lnTo>
                    <a:pt x="275018" y="113030"/>
                  </a:lnTo>
                  <a:lnTo>
                    <a:pt x="275082" y="114300"/>
                  </a:lnTo>
                  <a:lnTo>
                    <a:pt x="275082" y="110705"/>
                  </a:lnTo>
                  <a:lnTo>
                    <a:pt x="273964" y="111760"/>
                  </a:lnTo>
                  <a:lnTo>
                    <a:pt x="269900" y="114300"/>
                  </a:lnTo>
                  <a:lnTo>
                    <a:pt x="262991" y="119380"/>
                  </a:lnTo>
                  <a:lnTo>
                    <a:pt x="260438" y="121920"/>
                  </a:lnTo>
                  <a:lnTo>
                    <a:pt x="257517" y="123190"/>
                  </a:lnTo>
                  <a:lnTo>
                    <a:pt x="257213" y="124460"/>
                  </a:lnTo>
                  <a:lnTo>
                    <a:pt x="256590" y="124460"/>
                  </a:lnTo>
                  <a:lnTo>
                    <a:pt x="256413" y="123190"/>
                  </a:lnTo>
                  <a:lnTo>
                    <a:pt x="256070" y="123190"/>
                  </a:lnTo>
                  <a:lnTo>
                    <a:pt x="255066" y="120650"/>
                  </a:lnTo>
                  <a:lnTo>
                    <a:pt x="253365" y="119380"/>
                  </a:lnTo>
                  <a:lnTo>
                    <a:pt x="251002" y="119380"/>
                  </a:lnTo>
                  <a:lnTo>
                    <a:pt x="253123" y="120650"/>
                  </a:lnTo>
                  <a:lnTo>
                    <a:pt x="254647" y="123190"/>
                  </a:lnTo>
                  <a:lnTo>
                    <a:pt x="254584" y="124460"/>
                  </a:lnTo>
                  <a:lnTo>
                    <a:pt x="253860" y="125730"/>
                  </a:lnTo>
                  <a:lnTo>
                    <a:pt x="253009" y="127000"/>
                  </a:lnTo>
                  <a:lnTo>
                    <a:pt x="248894" y="130810"/>
                  </a:lnTo>
                  <a:lnTo>
                    <a:pt x="246354" y="133350"/>
                  </a:lnTo>
                  <a:lnTo>
                    <a:pt x="242138" y="137160"/>
                  </a:lnTo>
                  <a:lnTo>
                    <a:pt x="240538" y="138430"/>
                  </a:lnTo>
                  <a:lnTo>
                    <a:pt x="235635" y="143510"/>
                  </a:lnTo>
                  <a:lnTo>
                    <a:pt x="232562" y="147320"/>
                  </a:lnTo>
                  <a:lnTo>
                    <a:pt x="227647" y="152400"/>
                  </a:lnTo>
                  <a:lnTo>
                    <a:pt x="224256" y="156210"/>
                  </a:lnTo>
                  <a:lnTo>
                    <a:pt x="223672" y="157480"/>
                  </a:lnTo>
                  <a:lnTo>
                    <a:pt x="223913" y="160020"/>
                  </a:lnTo>
                  <a:lnTo>
                    <a:pt x="224764" y="160020"/>
                  </a:lnTo>
                  <a:lnTo>
                    <a:pt x="226212" y="158750"/>
                  </a:lnTo>
                  <a:lnTo>
                    <a:pt x="230200" y="153670"/>
                  </a:lnTo>
                  <a:lnTo>
                    <a:pt x="234251" y="149860"/>
                  </a:lnTo>
                  <a:lnTo>
                    <a:pt x="241211" y="143510"/>
                  </a:lnTo>
                  <a:lnTo>
                    <a:pt x="244309" y="140970"/>
                  </a:lnTo>
                  <a:lnTo>
                    <a:pt x="247472" y="137160"/>
                  </a:lnTo>
                  <a:lnTo>
                    <a:pt x="247980" y="137160"/>
                  </a:lnTo>
                  <a:lnTo>
                    <a:pt x="247802" y="135890"/>
                  </a:lnTo>
                  <a:lnTo>
                    <a:pt x="248056" y="135890"/>
                  </a:lnTo>
                  <a:lnTo>
                    <a:pt x="251206" y="133350"/>
                  </a:lnTo>
                  <a:lnTo>
                    <a:pt x="253758" y="132080"/>
                  </a:lnTo>
                  <a:lnTo>
                    <a:pt x="258013" y="127000"/>
                  </a:lnTo>
                  <a:lnTo>
                    <a:pt x="260578" y="125730"/>
                  </a:lnTo>
                  <a:lnTo>
                    <a:pt x="261988" y="124460"/>
                  </a:lnTo>
                  <a:lnTo>
                    <a:pt x="263385" y="123190"/>
                  </a:lnTo>
                  <a:lnTo>
                    <a:pt x="264566" y="123190"/>
                  </a:lnTo>
                  <a:lnTo>
                    <a:pt x="266420" y="124460"/>
                  </a:lnTo>
                  <a:lnTo>
                    <a:pt x="268833" y="125730"/>
                  </a:lnTo>
                  <a:lnTo>
                    <a:pt x="269074" y="127000"/>
                  </a:lnTo>
                  <a:lnTo>
                    <a:pt x="268947" y="127000"/>
                  </a:lnTo>
                  <a:lnTo>
                    <a:pt x="268909" y="128270"/>
                  </a:lnTo>
                  <a:lnTo>
                    <a:pt x="268363" y="129540"/>
                  </a:lnTo>
                  <a:lnTo>
                    <a:pt x="266230" y="130810"/>
                  </a:lnTo>
                  <a:lnTo>
                    <a:pt x="264896" y="133350"/>
                  </a:lnTo>
                  <a:lnTo>
                    <a:pt x="259892" y="135890"/>
                  </a:lnTo>
                  <a:lnTo>
                    <a:pt x="257213" y="139700"/>
                  </a:lnTo>
                  <a:lnTo>
                    <a:pt x="250736" y="144780"/>
                  </a:lnTo>
                  <a:lnTo>
                    <a:pt x="247916" y="147320"/>
                  </a:lnTo>
                  <a:lnTo>
                    <a:pt x="240957" y="154940"/>
                  </a:lnTo>
                  <a:lnTo>
                    <a:pt x="234048" y="163830"/>
                  </a:lnTo>
                  <a:lnTo>
                    <a:pt x="230911" y="168910"/>
                  </a:lnTo>
                  <a:lnTo>
                    <a:pt x="230505" y="168910"/>
                  </a:lnTo>
                  <a:lnTo>
                    <a:pt x="230987" y="170180"/>
                  </a:lnTo>
                  <a:lnTo>
                    <a:pt x="232105" y="170180"/>
                  </a:lnTo>
                  <a:lnTo>
                    <a:pt x="234581" y="167640"/>
                  </a:lnTo>
                  <a:lnTo>
                    <a:pt x="236728" y="165100"/>
                  </a:lnTo>
                  <a:lnTo>
                    <a:pt x="241896" y="158750"/>
                  </a:lnTo>
                  <a:lnTo>
                    <a:pt x="244856" y="156210"/>
                  </a:lnTo>
                  <a:lnTo>
                    <a:pt x="248627" y="152400"/>
                  </a:lnTo>
                  <a:lnTo>
                    <a:pt x="249389" y="151130"/>
                  </a:lnTo>
                  <a:lnTo>
                    <a:pt x="251409" y="151130"/>
                  </a:lnTo>
                  <a:lnTo>
                    <a:pt x="252056" y="149860"/>
                  </a:lnTo>
                  <a:lnTo>
                    <a:pt x="253923" y="147320"/>
                  </a:lnTo>
                  <a:lnTo>
                    <a:pt x="255435" y="146050"/>
                  </a:lnTo>
                  <a:lnTo>
                    <a:pt x="257759" y="143510"/>
                  </a:lnTo>
                  <a:lnTo>
                    <a:pt x="260870" y="143510"/>
                  </a:lnTo>
                  <a:lnTo>
                    <a:pt x="262724" y="144780"/>
                  </a:lnTo>
                  <a:lnTo>
                    <a:pt x="262928" y="146050"/>
                  </a:lnTo>
                  <a:lnTo>
                    <a:pt x="262851" y="147320"/>
                  </a:lnTo>
                  <a:lnTo>
                    <a:pt x="262331" y="148590"/>
                  </a:lnTo>
                  <a:lnTo>
                    <a:pt x="261861" y="148590"/>
                  </a:lnTo>
                  <a:lnTo>
                    <a:pt x="258241" y="152400"/>
                  </a:lnTo>
                  <a:lnTo>
                    <a:pt x="255917" y="154940"/>
                  </a:lnTo>
                  <a:lnTo>
                    <a:pt x="253149" y="157480"/>
                  </a:lnTo>
                  <a:lnTo>
                    <a:pt x="252907" y="158750"/>
                  </a:lnTo>
                  <a:lnTo>
                    <a:pt x="248500" y="161290"/>
                  </a:lnTo>
                  <a:lnTo>
                    <a:pt x="245821" y="166370"/>
                  </a:lnTo>
                  <a:lnTo>
                    <a:pt x="241655" y="171450"/>
                  </a:lnTo>
                  <a:lnTo>
                    <a:pt x="241388" y="173990"/>
                  </a:lnTo>
                  <a:lnTo>
                    <a:pt x="239966" y="175260"/>
                  </a:lnTo>
                  <a:lnTo>
                    <a:pt x="239953" y="176530"/>
                  </a:lnTo>
                  <a:lnTo>
                    <a:pt x="240995" y="176530"/>
                  </a:lnTo>
                  <a:lnTo>
                    <a:pt x="241325" y="177800"/>
                  </a:lnTo>
                  <a:lnTo>
                    <a:pt x="241947" y="176530"/>
                  </a:lnTo>
                  <a:lnTo>
                    <a:pt x="245325" y="171450"/>
                  </a:lnTo>
                  <a:lnTo>
                    <a:pt x="248602" y="166370"/>
                  </a:lnTo>
                  <a:lnTo>
                    <a:pt x="250939" y="162560"/>
                  </a:lnTo>
                  <a:lnTo>
                    <a:pt x="253707" y="161290"/>
                  </a:lnTo>
                  <a:lnTo>
                    <a:pt x="254381" y="160020"/>
                  </a:lnTo>
                  <a:lnTo>
                    <a:pt x="254901" y="158750"/>
                  </a:lnTo>
                  <a:lnTo>
                    <a:pt x="256501" y="157480"/>
                  </a:lnTo>
                  <a:lnTo>
                    <a:pt x="257429" y="156210"/>
                  </a:lnTo>
                  <a:lnTo>
                    <a:pt x="259918" y="154940"/>
                  </a:lnTo>
                  <a:lnTo>
                    <a:pt x="260692" y="154940"/>
                  </a:lnTo>
                  <a:lnTo>
                    <a:pt x="262991" y="156210"/>
                  </a:lnTo>
                  <a:lnTo>
                    <a:pt x="263626" y="156210"/>
                  </a:lnTo>
                  <a:lnTo>
                    <a:pt x="265366" y="157480"/>
                  </a:lnTo>
                  <a:lnTo>
                    <a:pt x="262763" y="162560"/>
                  </a:lnTo>
                  <a:lnTo>
                    <a:pt x="260832" y="166370"/>
                  </a:lnTo>
                  <a:lnTo>
                    <a:pt x="258292" y="171450"/>
                  </a:lnTo>
                  <a:lnTo>
                    <a:pt x="257556" y="172720"/>
                  </a:lnTo>
                  <a:lnTo>
                    <a:pt x="255993" y="173990"/>
                  </a:lnTo>
                  <a:lnTo>
                    <a:pt x="254901" y="175260"/>
                  </a:lnTo>
                  <a:lnTo>
                    <a:pt x="254152" y="177800"/>
                  </a:lnTo>
                  <a:lnTo>
                    <a:pt x="252793" y="179070"/>
                  </a:lnTo>
                  <a:lnTo>
                    <a:pt x="252310" y="179070"/>
                  </a:lnTo>
                  <a:lnTo>
                    <a:pt x="251612" y="182880"/>
                  </a:lnTo>
                  <a:lnTo>
                    <a:pt x="250050" y="185420"/>
                  </a:lnTo>
                  <a:lnTo>
                    <a:pt x="247675" y="190500"/>
                  </a:lnTo>
                  <a:lnTo>
                    <a:pt x="247015" y="194310"/>
                  </a:lnTo>
                  <a:lnTo>
                    <a:pt x="247065" y="199390"/>
                  </a:lnTo>
                  <a:lnTo>
                    <a:pt x="246595" y="201930"/>
                  </a:lnTo>
                  <a:lnTo>
                    <a:pt x="245262" y="205740"/>
                  </a:lnTo>
                  <a:lnTo>
                    <a:pt x="244525" y="209550"/>
                  </a:lnTo>
                  <a:lnTo>
                    <a:pt x="243586" y="212090"/>
                  </a:lnTo>
                  <a:lnTo>
                    <a:pt x="241007" y="217170"/>
                  </a:lnTo>
                  <a:lnTo>
                    <a:pt x="237274" y="226060"/>
                  </a:lnTo>
                  <a:lnTo>
                    <a:pt x="235089" y="227330"/>
                  </a:lnTo>
                  <a:lnTo>
                    <a:pt x="231470" y="231140"/>
                  </a:lnTo>
                  <a:lnTo>
                    <a:pt x="230301" y="231140"/>
                  </a:lnTo>
                  <a:lnTo>
                    <a:pt x="229235" y="232410"/>
                  </a:lnTo>
                  <a:lnTo>
                    <a:pt x="228968" y="232410"/>
                  </a:lnTo>
                  <a:lnTo>
                    <a:pt x="224637" y="236220"/>
                  </a:lnTo>
                  <a:lnTo>
                    <a:pt x="223735" y="236220"/>
                  </a:lnTo>
                  <a:lnTo>
                    <a:pt x="220306" y="243840"/>
                  </a:lnTo>
                  <a:lnTo>
                    <a:pt x="217881" y="248920"/>
                  </a:lnTo>
                  <a:lnTo>
                    <a:pt x="213791" y="255270"/>
                  </a:lnTo>
                  <a:lnTo>
                    <a:pt x="212242" y="257810"/>
                  </a:lnTo>
                  <a:lnTo>
                    <a:pt x="211099" y="261620"/>
                  </a:lnTo>
                  <a:lnTo>
                    <a:pt x="210185" y="264160"/>
                  </a:lnTo>
                  <a:lnTo>
                    <a:pt x="207606" y="267970"/>
                  </a:lnTo>
                  <a:lnTo>
                    <a:pt x="205955" y="271780"/>
                  </a:lnTo>
                  <a:lnTo>
                    <a:pt x="204241" y="274320"/>
                  </a:lnTo>
                  <a:lnTo>
                    <a:pt x="202882" y="280670"/>
                  </a:lnTo>
                  <a:lnTo>
                    <a:pt x="199567" y="285750"/>
                  </a:lnTo>
                  <a:lnTo>
                    <a:pt x="194830" y="298450"/>
                  </a:lnTo>
                  <a:lnTo>
                    <a:pt x="192303" y="304800"/>
                  </a:lnTo>
                  <a:lnTo>
                    <a:pt x="188950" y="313690"/>
                  </a:lnTo>
                  <a:lnTo>
                    <a:pt x="187883" y="316230"/>
                  </a:lnTo>
                  <a:lnTo>
                    <a:pt x="186740" y="318770"/>
                  </a:lnTo>
                  <a:lnTo>
                    <a:pt x="183692" y="325120"/>
                  </a:lnTo>
                  <a:lnTo>
                    <a:pt x="180759" y="331470"/>
                  </a:lnTo>
                  <a:lnTo>
                    <a:pt x="177990" y="339090"/>
                  </a:lnTo>
                  <a:lnTo>
                    <a:pt x="175437" y="345440"/>
                  </a:lnTo>
                  <a:lnTo>
                    <a:pt x="173774" y="350520"/>
                  </a:lnTo>
                  <a:lnTo>
                    <a:pt x="171424" y="355600"/>
                  </a:lnTo>
                  <a:lnTo>
                    <a:pt x="168109" y="361950"/>
                  </a:lnTo>
                  <a:lnTo>
                    <a:pt x="166763" y="365760"/>
                  </a:lnTo>
                  <a:lnTo>
                    <a:pt x="164312" y="369570"/>
                  </a:lnTo>
                  <a:lnTo>
                    <a:pt x="163093" y="372110"/>
                  </a:lnTo>
                  <a:lnTo>
                    <a:pt x="159588" y="375920"/>
                  </a:lnTo>
                  <a:lnTo>
                    <a:pt x="154736" y="381000"/>
                  </a:lnTo>
                  <a:lnTo>
                    <a:pt x="150317" y="383540"/>
                  </a:lnTo>
                  <a:lnTo>
                    <a:pt x="149656" y="383540"/>
                  </a:lnTo>
                  <a:lnTo>
                    <a:pt x="152146" y="379730"/>
                  </a:lnTo>
                  <a:lnTo>
                    <a:pt x="154114" y="377190"/>
                  </a:lnTo>
                  <a:lnTo>
                    <a:pt x="158521" y="372110"/>
                  </a:lnTo>
                  <a:lnTo>
                    <a:pt x="154012" y="372110"/>
                  </a:lnTo>
                  <a:lnTo>
                    <a:pt x="152019" y="372110"/>
                  </a:lnTo>
                  <a:lnTo>
                    <a:pt x="151269" y="374650"/>
                  </a:lnTo>
                  <a:lnTo>
                    <a:pt x="151371" y="375920"/>
                  </a:lnTo>
                  <a:lnTo>
                    <a:pt x="149453" y="377190"/>
                  </a:lnTo>
                  <a:lnTo>
                    <a:pt x="149250" y="377190"/>
                  </a:lnTo>
                  <a:lnTo>
                    <a:pt x="148488" y="379730"/>
                  </a:lnTo>
                  <a:lnTo>
                    <a:pt x="147307" y="381000"/>
                  </a:lnTo>
                  <a:lnTo>
                    <a:pt x="145275" y="384810"/>
                  </a:lnTo>
                  <a:lnTo>
                    <a:pt x="145567" y="387350"/>
                  </a:lnTo>
                  <a:lnTo>
                    <a:pt x="144157" y="388620"/>
                  </a:lnTo>
                  <a:lnTo>
                    <a:pt x="141185" y="392430"/>
                  </a:lnTo>
                  <a:lnTo>
                    <a:pt x="139788" y="394970"/>
                  </a:lnTo>
                  <a:lnTo>
                    <a:pt x="136867" y="398780"/>
                  </a:lnTo>
                  <a:lnTo>
                    <a:pt x="134315" y="398780"/>
                  </a:lnTo>
                  <a:lnTo>
                    <a:pt x="124142" y="396240"/>
                  </a:lnTo>
                  <a:lnTo>
                    <a:pt x="117868" y="392430"/>
                  </a:lnTo>
                  <a:lnTo>
                    <a:pt x="109499" y="386080"/>
                  </a:lnTo>
                  <a:lnTo>
                    <a:pt x="106807" y="384810"/>
                  </a:lnTo>
                  <a:lnTo>
                    <a:pt x="103035" y="383540"/>
                  </a:lnTo>
                  <a:lnTo>
                    <a:pt x="101447" y="382270"/>
                  </a:lnTo>
                  <a:lnTo>
                    <a:pt x="101269" y="382270"/>
                  </a:lnTo>
                  <a:lnTo>
                    <a:pt x="108572" y="354330"/>
                  </a:lnTo>
                  <a:lnTo>
                    <a:pt x="110934" y="345440"/>
                  </a:lnTo>
                  <a:lnTo>
                    <a:pt x="113626" y="337820"/>
                  </a:lnTo>
                  <a:lnTo>
                    <a:pt x="116522" y="330200"/>
                  </a:lnTo>
                  <a:lnTo>
                    <a:pt x="120294" y="321310"/>
                  </a:lnTo>
                  <a:lnTo>
                    <a:pt x="121589" y="318770"/>
                  </a:lnTo>
                  <a:lnTo>
                    <a:pt x="121323" y="317500"/>
                  </a:lnTo>
                  <a:lnTo>
                    <a:pt x="123939" y="317500"/>
                  </a:lnTo>
                  <a:lnTo>
                    <a:pt x="124790" y="314960"/>
                  </a:lnTo>
                  <a:lnTo>
                    <a:pt x="126212" y="312420"/>
                  </a:lnTo>
                  <a:lnTo>
                    <a:pt x="128308" y="309880"/>
                  </a:lnTo>
                  <a:lnTo>
                    <a:pt x="128765" y="308610"/>
                  </a:lnTo>
                  <a:lnTo>
                    <a:pt x="131457" y="303530"/>
                  </a:lnTo>
                  <a:lnTo>
                    <a:pt x="134581" y="299720"/>
                  </a:lnTo>
                  <a:lnTo>
                    <a:pt x="137985" y="297180"/>
                  </a:lnTo>
                  <a:lnTo>
                    <a:pt x="156489" y="278130"/>
                  </a:lnTo>
                  <a:lnTo>
                    <a:pt x="162788" y="271780"/>
                  </a:lnTo>
                  <a:lnTo>
                    <a:pt x="164947" y="269240"/>
                  </a:lnTo>
                  <a:lnTo>
                    <a:pt x="167055" y="267970"/>
                  </a:lnTo>
                  <a:lnTo>
                    <a:pt x="172186" y="262890"/>
                  </a:lnTo>
                  <a:lnTo>
                    <a:pt x="174802" y="260350"/>
                  </a:lnTo>
                  <a:lnTo>
                    <a:pt x="177736" y="255270"/>
                  </a:lnTo>
                  <a:lnTo>
                    <a:pt x="178676" y="255270"/>
                  </a:lnTo>
                  <a:lnTo>
                    <a:pt x="183349" y="248920"/>
                  </a:lnTo>
                  <a:lnTo>
                    <a:pt x="187947" y="241300"/>
                  </a:lnTo>
                  <a:lnTo>
                    <a:pt x="191122" y="237490"/>
                  </a:lnTo>
                  <a:lnTo>
                    <a:pt x="195757" y="231140"/>
                  </a:lnTo>
                  <a:lnTo>
                    <a:pt x="197205" y="228600"/>
                  </a:lnTo>
                  <a:lnTo>
                    <a:pt x="199009" y="223520"/>
                  </a:lnTo>
                  <a:lnTo>
                    <a:pt x="200228" y="222250"/>
                  </a:lnTo>
                  <a:lnTo>
                    <a:pt x="204203" y="217170"/>
                  </a:lnTo>
                  <a:lnTo>
                    <a:pt x="204647" y="214630"/>
                  </a:lnTo>
                  <a:lnTo>
                    <a:pt x="202653" y="207010"/>
                  </a:lnTo>
                  <a:lnTo>
                    <a:pt x="202653" y="215900"/>
                  </a:lnTo>
                  <a:lnTo>
                    <a:pt x="202057" y="217170"/>
                  </a:lnTo>
                  <a:lnTo>
                    <a:pt x="200748" y="217170"/>
                  </a:lnTo>
                  <a:lnTo>
                    <a:pt x="198742" y="209550"/>
                  </a:lnTo>
                  <a:lnTo>
                    <a:pt x="195453" y="204470"/>
                  </a:lnTo>
                  <a:lnTo>
                    <a:pt x="191731" y="198120"/>
                  </a:lnTo>
                  <a:lnTo>
                    <a:pt x="191287" y="196850"/>
                  </a:lnTo>
                  <a:lnTo>
                    <a:pt x="190525" y="196850"/>
                  </a:lnTo>
                  <a:lnTo>
                    <a:pt x="190030" y="195580"/>
                  </a:lnTo>
                  <a:lnTo>
                    <a:pt x="188937" y="196850"/>
                  </a:lnTo>
                  <a:lnTo>
                    <a:pt x="189433" y="196850"/>
                  </a:lnTo>
                  <a:lnTo>
                    <a:pt x="193713" y="203200"/>
                  </a:lnTo>
                  <a:lnTo>
                    <a:pt x="197307" y="209550"/>
                  </a:lnTo>
                  <a:lnTo>
                    <a:pt x="199936" y="218440"/>
                  </a:lnTo>
                  <a:lnTo>
                    <a:pt x="199961" y="220980"/>
                  </a:lnTo>
                  <a:lnTo>
                    <a:pt x="198043" y="222250"/>
                  </a:lnTo>
                  <a:lnTo>
                    <a:pt x="197535" y="223520"/>
                  </a:lnTo>
                  <a:lnTo>
                    <a:pt x="195795" y="227330"/>
                  </a:lnTo>
                  <a:lnTo>
                    <a:pt x="193738" y="231140"/>
                  </a:lnTo>
                  <a:lnTo>
                    <a:pt x="191630" y="233680"/>
                  </a:lnTo>
                  <a:lnTo>
                    <a:pt x="187769" y="238760"/>
                  </a:lnTo>
                  <a:lnTo>
                    <a:pt x="183946" y="245110"/>
                  </a:lnTo>
                  <a:lnTo>
                    <a:pt x="180035" y="250190"/>
                  </a:lnTo>
                  <a:lnTo>
                    <a:pt x="175945" y="255270"/>
                  </a:lnTo>
                  <a:lnTo>
                    <a:pt x="172237" y="260350"/>
                  </a:lnTo>
                  <a:lnTo>
                    <a:pt x="168109" y="264160"/>
                  </a:lnTo>
                  <a:lnTo>
                    <a:pt x="160248" y="271780"/>
                  </a:lnTo>
                  <a:lnTo>
                    <a:pt x="156832" y="275590"/>
                  </a:lnTo>
                  <a:lnTo>
                    <a:pt x="150914" y="281940"/>
                  </a:lnTo>
                  <a:lnTo>
                    <a:pt x="147891" y="284480"/>
                  </a:lnTo>
                  <a:lnTo>
                    <a:pt x="135902" y="295910"/>
                  </a:lnTo>
                  <a:lnTo>
                    <a:pt x="130035" y="302260"/>
                  </a:lnTo>
                  <a:lnTo>
                    <a:pt x="129044" y="304800"/>
                  </a:lnTo>
                  <a:lnTo>
                    <a:pt x="127406" y="307340"/>
                  </a:lnTo>
                  <a:lnTo>
                    <a:pt x="127139" y="307340"/>
                  </a:lnTo>
                  <a:lnTo>
                    <a:pt x="126098" y="308610"/>
                  </a:lnTo>
                  <a:lnTo>
                    <a:pt x="125679" y="308610"/>
                  </a:lnTo>
                  <a:lnTo>
                    <a:pt x="125272" y="307340"/>
                  </a:lnTo>
                  <a:lnTo>
                    <a:pt x="125095" y="306070"/>
                  </a:lnTo>
                  <a:lnTo>
                    <a:pt x="124320" y="303530"/>
                  </a:lnTo>
                  <a:lnTo>
                    <a:pt x="123342" y="302260"/>
                  </a:lnTo>
                  <a:lnTo>
                    <a:pt x="120789" y="300990"/>
                  </a:lnTo>
                  <a:lnTo>
                    <a:pt x="120078" y="300990"/>
                  </a:lnTo>
                  <a:lnTo>
                    <a:pt x="118618" y="299720"/>
                  </a:lnTo>
                  <a:lnTo>
                    <a:pt x="117983" y="299720"/>
                  </a:lnTo>
                  <a:lnTo>
                    <a:pt x="117348" y="297180"/>
                  </a:lnTo>
                  <a:lnTo>
                    <a:pt x="116306" y="295910"/>
                  </a:lnTo>
                  <a:lnTo>
                    <a:pt x="114617" y="294640"/>
                  </a:lnTo>
                  <a:lnTo>
                    <a:pt x="114147" y="294640"/>
                  </a:lnTo>
                  <a:lnTo>
                    <a:pt x="112814" y="293370"/>
                  </a:lnTo>
                  <a:lnTo>
                    <a:pt x="110858" y="293370"/>
                  </a:lnTo>
                  <a:lnTo>
                    <a:pt x="111328" y="294640"/>
                  </a:lnTo>
                  <a:lnTo>
                    <a:pt x="115176" y="297180"/>
                  </a:lnTo>
                  <a:lnTo>
                    <a:pt x="115468" y="298450"/>
                  </a:lnTo>
                  <a:lnTo>
                    <a:pt x="115201" y="303530"/>
                  </a:lnTo>
                  <a:lnTo>
                    <a:pt x="114490" y="304800"/>
                  </a:lnTo>
                  <a:lnTo>
                    <a:pt x="111836" y="308610"/>
                  </a:lnTo>
                  <a:lnTo>
                    <a:pt x="110350" y="309880"/>
                  </a:lnTo>
                  <a:lnTo>
                    <a:pt x="105587" y="316230"/>
                  </a:lnTo>
                  <a:lnTo>
                    <a:pt x="102184" y="320040"/>
                  </a:lnTo>
                  <a:lnTo>
                    <a:pt x="92214" y="331470"/>
                  </a:lnTo>
                  <a:lnTo>
                    <a:pt x="86525" y="340360"/>
                  </a:lnTo>
                  <a:lnTo>
                    <a:pt x="84112" y="342900"/>
                  </a:lnTo>
                  <a:lnTo>
                    <a:pt x="71920" y="373380"/>
                  </a:lnTo>
                  <a:lnTo>
                    <a:pt x="73431" y="373380"/>
                  </a:lnTo>
                  <a:lnTo>
                    <a:pt x="74231" y="370840"/>
                  </a:lnTo>
                  <a:lnTo>
                    <a:pt x="75857" y="363220"/>
                  </a:lnTo>
                  <a:lnTo>
                    <a:pt x="78193" y="358140"/>
                  </a:lnTo>
                  <a:lnTo>
                    <a:pt x="83350" y="347980"/>
                  </a:lnTo>
                  <a:lnTo>
                    <a:pt x="86220" y="344170"/>
                  </a:lnTo>
                  <a:lnTo>
                    <a:pt x="92773" y="334010"/>
                  </a:lnTo>
                  <a:lnTo>
                    <a:pt x="97116" y="328930"/>
                  </a:lnTo>
                  <a:lnTo>
                    <a:pt x="104635" y="320040"/>
                  </a:lnTo>
                  <a:lnTo>
                    <a:pt x="107467" y="316230"/>
                  </a:lnTo>
                  <a:lnTo>
                    <a:pt x="112814" y="309880"/>
                  </a:lnTo>
                  <a:lnTo>
                    <a:pt x="114706" y="306070"/>
                  </a:lnTo>
                  <a:lnTo>
                    <a:pt x="117462" y="303530"/>
                  </a:lnTo>
                  <a:lnTo>
                    <a:pt x="117792" y="302260"/>
                  </a:lnTo>
                  <a:lnTo>
                    <a:pt x="117868" y="300990"/>
                  </a:lnTo>
                  <a:lnTo>
                    <a:pt x="118275" y="300990"/>
                  </a:lnTo>
                  <a:lnTo>
                    <a:pt x="120548" y="302260"/>
                  </a:lnTo>
                  <a:lnTo>
                    <a:pt x="122301" y="302260"/>
                  </a:lnTo>
                  <a:lnTo>
                    <a:pt x="123418" y="306070"/>
                  </a:lnTo>
                  <a:lnTo>
                    <a:pt x="124066" y="306070"/>
                  </a:lnTo>
                  <a:lnTo>
                    <a:pt x="124218" y="308610"/>
                  </a:lnTo>
                  <a:lnTo>
                    <a:pt x="124777" y="309880"/>
                  </a:lnTo>
                  <a:lnTo>
                    <a:pt x="119786" y="317500"/>
                  </a:lnTo>
                  <a:lnTo>
                    <a:pt x="116852" y="323850"/>
                  </a:lnTo>
                  <a:lnTo>
                    <a:pt x="112483" y="335280"/>
                  </a:lnTo>
                  <a:lnTo>
                    <a:pt x="110858" y="340360"/>
                  </a:lnTo>
                  <a:lnTo>
                    <a:pt x="108204" y="347980"/>
                  </a:lnTo>
                  <a:lnTo>
                    <a:pt x="107302" y="351790"/>
                  </a:lnTo>
                  <a:lnTo>
                    <a:pt x="105803" y="356870"/>
                  </a:lnTo>
                  <a:lnTo>
                    <a:pt x="105270" y="358140"/>
                  </a:lnTo>
                  <a:lnTo>
                    <a:pt x="103200" y="365760"/>
                  </a:lnTo>
                  <a:lnTo>
                    <a:pt x="101384" y="370840"/>
                  </a:lnTo>
                  <a:lnTo>
                    <a:pt x="98425" y="384810"/>
                  </a:lnTo>
                  <a:lnTo>
                    <a:pt x="96888" y="391160"/>
                  </a:lnTo>
                  <a:lnTo>
                    <a:pt x="96278" y="400050"/>
                  </a:lnTo>
                  <a:lnTo>
                    <a:pt x="96431" y="401320"/>
                  </a:lnTo>
                  <a:lnTo>
                    <a:pt x="96481" y="402590"/>
                  </a:lnTo>
                  <a:lnTo>
                    <a:pt x="96342" y="403860"/>
                  </a:lnTo>
                  <a:lnTo>
                    <a:pt x="94881" y="403860"/>
                  </a:lnTo>
                  <a:lnTo>
                    <a:pt x="91884" y="400050"/>
                  </a:lnTo>
                  <a:lnTo>
                    <a:pt x="88087" y="398780"/>
                  </a:lnTo>
                  <a:lnTo>
                    <a:pt x="81521" y="394970"/>
                  </a:lnTo>
                  <a:lnTo>
                    <a:pt x="77495" y="392430"/>
                  </a:lnTo>
                  <a:lnTo>
                    <a:pt x="75933" y="391160"/>
                  </a:lnTo>
                  <a:lnTo>
                    <a:pt x="76771" y="383540"/>
                  </a:lnTo>
                  <a:lnTo>
                    <a:pt x="77279" y="379730"/>
                  </a:lnTo>
                  <a:lnTo>
                    <a:pt x="77444" y="378460"/>
                  </a:lnTo>
                  <a:lnTo>
                    <a:pt x="80975" y="368300"/>
                  </a:lnTo>
                  <a:lnTo>
                    <a:pt x="81826" y="365760"/>
                  </a:lnTo>
                  <a:lnTo>
                    <a:pt x="85623" y="354330"/>
                  </a:lnTo>
                  <a:lnTo>
                    <a:pt x="85699" y="353060"/>
                  </a:lnTo>
                  <a:lnTo>
                    <a:pt x="84950" y="353060"/>
                  </a:lnTo>
                  <a:lnTo>
                    <a:pt x="84175" y="354330"/>
                  </a:lnTo>
                  <a:lnTo>
                    <a:pt x="82537" y="358140"/>
                  </a:lnTo>
                  <a:lnTo>
                    <a:pt x="82359" y="358140"/>
                  </a:lnTo>
                  <a:lnTo>
                    <a:pt x="79324" y="360591"/>
                  </a:lnTo>
                  <a:lnTo>
                    <a:pt x="79324" y="367030"/>
                  </a:lnTo>
                  <a:lnTo>
                    <a:pt x="79159" y="368300"/>
                  </a:lnTo>
                  <a:lnTo>
                    <a:pt x="78447" y="368300"/>
                  </a:lnTo>
                  <a:lnTo>
                    <a:pt x="78638" y="367030"/>
                  </a:lnTo>
                  <a:lnTo>
                    <a:pt x="79146" y="365760"/>
                  </a:lnTo>
                  <a:lnTo>
                    <a:pt x="79298" y="367030"/>
                  </a:lnTo>
                  <a:lnTo>
                    <a:pt x="79324" y="360591"/>
                  </a:lnTo>
                  <a:lnTo>
                    <a:pt x="78994" y="363220"/>
                  </a:lnTo>
                  <a:lnTo>
                    <a:pt x="76352" y="369570"/>
                  </a:lnTo>
                  <a:lnTo>
                    <a:pt x="74485" y="373380"/>
                  </a:lnTo>
                  <a:lnTo>
                    <a:pt x="73799" y="378460"/>
                  </a:lnTo>
                  <a:lnTo>
                    <a:pt x="73545" y="378460"/>
                  </a:lnTo>
                  <a:lnTo>
                    <a:pt x="72783" y="379730"/>
                  </a:lnTo>
                  <a:lnTo>
                    <a:pt x="71501" y="377190"/>
                  </a:lnTo>
                  <a:lnTo>
                    <a:pt x="70777" y="375920"/>
                  </a:lnTo>
                  <a:lnTo>
                    <a:pt x="68567" y="373380"/>
                  </a:lnTo>
                  <a:lnTo>
                    <a:pt x="67119" y="370840"/>
                  </a:lnTo>
                  <a:lnTo>
                    <a:pt x="63779" y="368300"/>
                  </a:lnTo>
                  <a:lnTo>
                    <a:pt x="63677" y="367030"/>
                  </a:lnTo>
                  <a:lnTo>
                    <a:pt x="64820" y="361950"/>
                  </a:lnTo>
                  <a:lnTo>
                    <a:pt x="65963" y="356870"/>
                  </a:lnTo>
                  <a:lnTo>
                    <a:pt x="85674" y="327660"/>
                  </a:lnTo>
                  <a:lnTo>
                    <a:pt x="87820" y="323850"/>
                  </a:lnTo>
                  <a:lnTo>
                    <a:pt x="90220" y="321310"/>
                  </a:lnTo>
                  <a:lnTo>
                    <a:pt x="90297" y="320040"/>
                  </a:lnTo>
                  <a:lnTo>
                    <a:pt x="89890" y="320040"/>
                  </a:lnTo>
                  <a:lnTo>
                    <a:pt x="89382" y="321310"/>
                  </a:lnTo>
                  <a:lnTo>
                    <a:pt x="86410" y="323850"/>
                  </a:lnTo>
                  <a:lnTo>
                    <a:pt x="83185" y="327660"/>
                  </a:lnTo>
                  <a:lnTo>
                    <a:pt x="81457" y="330200"/>
                  </a:lnTo>
                  <a:lnTo>
                    <a:pt x="76949" y="336550"/>
                  </a:lnTo>
                  <a:lnTo>
                    <a:pt x="74358" y="339090"/>
                  </a:lnTo>
                  <a:lnTo>
                    <a:pt x="71882" y="342900"/>
                  </a:lnTo>
                  <a:lnTo>
                    <a:pt x="71437" y="344170"/>
                  </a:lnTo>
                  <a:lnTo>
                    <a:pt x="70764" y="342900"/>
                  </a:lnTo>
                  <a:lnTo>
                    <a:pt x="71335" y="342900"/>
                  </a:lnTo>
                  <a:lnTo>
                    <a:pt x="72834" y="339090"/>
                  </a:lnTo>
                  <a:lnTo>
                    <a:pt x="74142" y="336550"/>
                  </a:lnTo>
                  <a:lnTo>
                    <a:pt x="77825" y="330200"/>
                  </a:lnTo>
                  <a:lnTo>
                    <a:pt x="79489" y="327660"/>
                  </a:lnTo>
                  <a:lnTo>
                    <a:pt x="83820" y="323850"/>
                  </a:lnTo>
                  <a:lnTo>
                    <a:pt x="85953" y="321310"/>
                  </a:lnTo>
                  <a:lnTo>
                    <a:pt x="90982" y="314960"/>
                  </a:lnTo>
                  <a:lnTo>
                    <a:pt x="94348" y="312420"/>
                  </a:lnTo>
                  <a:lnTo>
                    <a:pt x="100901" y="306070"/>
                  </a:lnTo>
                  <a:lnTo>
                    <a:pt x="104457" y="303530"/>
                  </a:lnTo>
                  <a:lnTo>
                    <a:pt x="108470" y="299720"/>
                  </a:lnTo>
                  <a:lnTo>
                    <a:pt x="108927" y="299720"/>
                  </a:lnTo>
                  <a:lnTo>
                    <a:pt x="109486" y="298450"/>
                  </a:lnTo>
                  <a:lnTo>
                    <a:pt x="109258" y="297180"/>
                  </a:lnTo>
                  <a:lnTo>
                    <a:pt x="108877" y="297180"/>
                  </a:lnTo>
                  <a:lnTo>
                    <a:pt x="108165" y="298450"/>
                  </a:lnTo>
                  <a:lnTo>
                    <a:pt x="107721" y="298450"/>
                  </a:lnTo>
                  <a:lnTo>
                    <a:pt x="81927" y="322580"/>
                  </a:lnTo>
                  <a:lnTo>
                    <a:pt x="78524" y="325120"/>
                  </a:lnTo>
                  <a:lnTo>
                    <a:pt x="72694" y="334010"/>
                  </a:lnTo>
                  <a:lnTo>
                    <a:pt x="70929" y="337820"/>
                  </a:lnTo>
                  <a:lnTo>
                    <a:pt x="69329" y="342900"/>
                  </a:lnTo>
                  <a:lnTo>
                    <a:pt x="69189" y="344170"/>
                  </a:lnTo>
                  <a:lnTo>
                    <a:pt x="70675" y="345440"/>
                  </a:lnTo>
                  <a:lnTo>
                    <a:pt x="70053" y="346710"/>
                  </a:lnTo>
                  <a:lnTo>
                    <a:pt x="67005" y="351790"/>
                  </a:lnTo>
                  <a:lnTo>
                    <a:pt x="64757" y="355600"/>
                  </a:lnTo>
                  <a:lnTo>
                    <a:pt x="63449" y="360680"/>
                  </a:lnTo>
                  <a:lnTo>
                    <a:pt x="63119" y="360680"/>
                  </a:lnTo>
                  <a:lnTo>
                    <a:pt x="62915" y="361950"/>
                  </a:lnTo>
                  <a:lnTo>
                    <a:pt x="62661" y="360680"/>
                  </a:lnTo>
                  <a:lnTo>
                    <a:pt x="62331" y="360680"/>
                  </a:lnTo>
                  <a:lnTo>
                    <a:pt x="58928" y="355600"/>
                  </a:lnTo>
                  <a:lnTo>
                    <a:pt x="55638" y="351790"/>
                  </a:lnTo>
                  <a:lnTo>
                    <a:pt x="51752" y="346710"/>
                  </a:lnTo>
                  <a:lnTo>
                    <a:pt x="51447" y="345440"/>
                  </a:lnTo>
                  <a:lnTo>
                    <a:pt x="47701" y="341630"/>
                  </a:lnTo>
                  <a:lnTo>
                    <a:pt x="44792" y="337820"/>
                  </a:lnTo>
                  <a:lnTo>
                    <a:pt x="41795" y="332740"/>
                  </a:lnTo>
                  <a:lnTo>
                    <a:pt x="37261" y="327660"/>
                  </a:lnTo>
                  <a:lnTo>
                    <a:pt x="33096" y="322580"/>
                  </a:lnTo>
                  <a:lnTo>
                    <a:pt x="28879" y="317500"/>
                  </a:lnTo>
                  <a:lnTo>
                    <a:pt x="24295" y="312420"/>
                  </a:lnTo>
                  <a:lnTo>
                    <a:pt x="22275" y="309880"/>
                  </a:lnTo>
                  <a:lnTo>
                    <a:pt x="20904" y="309880"/>
                  </a:lnTo>
                  <a:lnTo>
                    <a:pt x="21678" y="307340"/>
                  </a:lnTo>
                  <a:lnTo>
                    <a:pt x="21005" y="306070"/>
                  </a:lnTo>
                  <a:lnTo>
                    <a:pt x="20447" y="306070"/>
                  </a:lnTo>
                  <a:lnTo>
                    <a:pt x="19634" y="304800"/>
                  </a:lnTo>
                  <a:lnTo>
                    <a:pt x="16713" y="300990"/>
                  </a:lnTo>
                  <a:lnTo>
                    <a:pt x="15582" y="295910"/>
                  </a:lnTo>
                  <a:lnTo>
                    <a:pt x="14973" y="288290"/>
                  </a:lnTo>
                  <a:lnTo>
                    <a:pt x="14236" y="284480"/>
                  </a:lnTo>
                  <a:lnTo>
                    <a:pt x="9829" y="275590"/>
                  </a:lnTo>
                  <a:lnTo>
                    <a:pt x="7912" y="267970"/>
                  </a:lnTo>
                  <a:lnTo>
                    <a:pt x="4876" y="257810"/>
                  </a:lnTo>
                  <a:lnTo>
                    <a:pt x="4673" y="254000"/>
                  </a:lnTo>
                  <a:lnTo>
                    <a:pt x="5334" y="248920"/>
                  </a:lnTo>
                  <a:lnTo>
                    <a:pt x="5537" y="246380"/>
                  </a:lnTo>
                  <a:lnTo>
                    <a:pt x="7124" y="237490"/>
                  </a:lnTo>
                  <a:lnTo>
                    <a:pt x="9842" y="231140"/>
                  </a:lnTo>
                  <a:lnTo>
                    <a:pt x="15989" y="223520"/>
                  </a:lnTo>
                  <a:lnTo>
                    <a:pt x="18630" y="219710"/>
                  </a:lnTo>
                  <a:lnTo>
                    <a:pt x="23088" y="215900"/>
                  </a:lnTo>
                  <a:lnTo>
                    <a:pt x="24472" y="213360"/>
                  </a:lnTo>
                  <a:lnTo>
                    <a:pt x="33921" y="204470"/>
                  </a:lnTo>
                  <a:lnTo>
                    <a:pt x="42354" y="198120"/>
                  </a:lnTo>
                  <a:lnTo>
                    <a:pt x="46443" y="194310"/>
                  </a:lnTo>
                  <a:lnTo>
                    <a:pt x="52692" y="189230"/>
                  </a:lnTo>
                  <a:lnTo>
                    <a:pt x="54571" y="186690"/>
                  </a:lnTo>
                  <a:lnTo>
                    <a:pt x="58775" y="181610"/>
                  </a:lnTo>
                  <a:lnTo>
                    <a:pt x="61341" y="179070"/>
                  </a:lnTo>
                  <a:lnTo>
                    <a:pt x="64884" y="173990"/>
                  </a:lnTo>
                  <a:lnTo>
                    <a:pt x="65887" y="172720"/>
                  </a:lnTo>
                  <a:lnTo>
                    <a:pt x="67538" y="171450"/>
                  </a:lnTo>
                  <a:lnTo>
                    <a:pt x="68186" y="170180"/>
                  </a:lnTo>
                  <a:lnTo>
                    <a:pt x="69088" y="170180"/>
                  </a:lnTo>
                  <a:lnTo>
                    <a:pt x="69583" y="168910"/>
                  </a:lnTo>
                  <a:lnTo>
                    <a:pt x="70383" y="170180"/>
                  </a:lnTo>
                  <a:lnTo>
                    <a:pt x="69735" y="170180"/>
                  </a:lnTo>
                  <a:lnTo>
                    <a:pt x="67983" y="171450"/>
                  </a:lnTo>
                  <a:lnTo>
                    <a:pt x="66992" y="173990"/>
                  </a:lnTo>
                  <a:lnTo>
                    <a:pt x="63957" y="177800"/>
                  </a:lnTo>
                  <a:lnTo>
                    <a:pt x="63385" y="180340"/>
                  </a:lnTo>
                  <a:lnTo>
                    <a:pt x="65239" y="187960"/>
                  </a:lnTo>
                  <a:lnTo>
                    <a:pt x="66903" y="190500"/>
                  </a:lnTo>
                  <a:lnTo>
                    <a:pt x="72148" y="196850"/>
                  </a:lnTo>
                  <a:lnTo>
                    <a:pt x="75044" y="200660"/>
                  </a:lnTo>
                  <a:lnTo>
                    <a:pt x="81673" y="209550"/>
                  </a:lnTo>
                  <a:lnTo>
                    <a:pt x="85979" y="214630"/>
                  </a:lnTo>
                  <a:lnTo>
                    <a:pt x="91427" y="220980"/>
                  </a:lnTo>
                  <a:lnTo>
                    <a:pt x="93065" y="222250"/>
                  </a:lnTo>
                  <a:lnTo>
                    <a:pt x="97193" y="226060"/>
                  </a:lnTo>
                  <a:lnTo>
                    <a:pt x="99783" y="228600"/>
                  </a:lnTo>
                  <a:lnTo>
                    <a:pt x="102997" y="232410"/>
                  </a:lnTo>
                  <a:lnTo>
                    <a:pt x="103835" y="232410"/>
                  </a:lnTo>
                  <a:lnTo>
                    <a:pt x="103682" y="233680"/>
                  </a:lnTo>
                  <a:lnTo>
                    <a:pt x="106019" y="233680"/>
                  </a:lnTo>
                  <a:lnTo>
                    <a:pt x="107213" y="234950"/>
                  </a:lnTo>
                  <a:lnTo>
                    <a:pt x="112725" y="238760"/>
                  </a:lnTo>
                  <a:lnTo>
                    <a:pt x="117170" y="240030"/>
                  </a:lnTo>
                  <a:lnTo>
                    <a:pt x="124777" y="241300"/>
                  </a:lnTo>
                  <a:lnTo>
                    <a:pt x="127457" y="241300"/>
                  </a:lnTo>
                  <a:lnTo>
                    <a:pt x="133959" y="240030"/>
                  </a:lnTo>
                  <a:lnTo>
                    <a:pt x="136766" y="238760"/>
                  </a:lnTo>
                  <a:lnTo>
                    <a:pt x="139230" y="234950"/>
                  </a:lnTo>
                  <a:lnTo>
                    <a:pt x="139585" y="233680"/>
                  </a:lnTo>
                  <a:lnTo>
                    <a:pt x="141782" y="228600"/>
                  </a:lnTo>
                  <a:lnTo>
                    <a:pt x="143319" y="223520"/>
                  </a:lnTo>
                  <a:lnTo>
                    <a:pt x="143408" y="214630"/>
                  </a:lnTo>
                  <a:lnTo>
                    <a:pt x="142290" y="210820"/>
                  </a:lnTo>
                  <a:lnTo>
                    <a:pt x="140525" y="203200"/>
                  </a:lnTo>
                  <a:lnTo>
                    <a:pt x="138201" y="199390"/>
                  </a:lnTo>
                  <a:lnTo>
                    <a:pt x="133489" y="191770"/>
                  </a:lnTo>
                  <a:lnTo>
                    <a:pt x="132016" y="189230"/>
                  </a:lnTo>
                  <a:lnTo>
                    <a:pt x="129616" y="185420"/>
                  </a:lnTo>
                  <a:lnTo>
                    <a:pt x="129603" y="184150"/>
                  </a:lnTo>
                  <a:lnTo>
                    <a:pt x="131584" y="181610"/>
                  </a:lnTo>
                  <a:lnTo>
                    <a:pt x="133146" y="177800"/>
                  </a:lnTo>
                  <a:lnTo>
                    <a:pt x="135953" y="175260"/>
                  </a:lnTo>
                  <a:lnTo>
                    <a:pt x="136436" y="173990"/>
                  </a:lnTo>
                  <a:lnTo>
                    <a:pt x="138607" y="175260"/>
                  </a:lnTo>
                  <a:lnTo>
                    <a:pt x="139611" y="176530"/>
                  </a:lnTo>
                  <a:lnTo>
                    <a:pt x="141097" y="177800"/>
                  </a:lnTo>
                  <a:lnTo>
                    <a:pt x="141516" y="177800"/>
                  </a:lnTo>
                  <a:lnTo>
                    <a:pt x="142278" y="176530"/>
                  </a:lnTo>
                  <a:lnTo>
                    <a:pt x="142125" y="176530"/>
                  </a:lnTo>
                  <a:lnTo>
                    <a:pt x="140665" y="175260"/>
                  </a:lnTo>
                  <a:lnTo>
                    <a:pt x="139827" y="175260"/>
                  </a:lnTo>
                  <a:lnTo>
                    <a:pt x="138709" y="173990"/>
                  </a:lnTo>
                  <a:lnTo>
                    <a:pt x="145122" y="173990"/>
                  </a:lnTo>
                  <a:lnTo>
                    <a:pt x="145630" y="172720"/>
                  </a:lnTo>
                  <a:lnTo>
                    <a:pt x="144068" y="172720"/>
                  </a:lnTo>
                  <a:lnTo>
                    <a:pt x="143929" y="171450"/>
                  </a:lnTo>
                  <a:lnTo>
                    <a:pt x="147485" y="171450"/>
                  </a:lnTo>
                  <a:lnTo>
                    <a:pt x="149898" y="170180"/>
                  </a:lnTo>
                  <a:lnTo>
                    <a:pt x="153250" y="170180"/>
                  </a:lnTo>
                  <a:lnTo>
                    <a:pt x="157924" y="168910"/>
                  </a:lnTo>
                  <a:lnTo>
                    <a:pt x="162585" y="168910"/>
                  </a:lnTo>
                  <a:lnTo>
                    <a:pt x="167957" y="167640"/>
                  </a:lnTo>
                  <a:lnTo>
                    <a:pt x="174078" y="167640"/>
                  </a:lnTo>
                  <a:lnTo>
                    <a:pt x="177152" y="166370"/>
                  </a:lnTo>
                  <a:lnTo>
                    <a:pt x="178244" y="166370"/>
                  </a:lnTo>
                  <a:lnTo>
                    <a:pt x="180047" y="168910"/>
                  </a:lnTo>
                  <a:lnTo>
                    <a:pt x="180886" y="168910"/>
                  </a:lnTo>
                  <a:lnTo>
                    <a:pt x="182676" y="170180"/>
                  </a:lnTo>
                  <a:lnTo>
                    <a:pt x="183426" y="170180"/>
                  </a:lnTo>
                  <a:lnTo>
                    <a:pt x="184492" y="167640"/>
                  </a:lnTo>
                  <a:lnTo>
                    <a:pt x="185229" y="168910"/>
                  </a:lnTo>
                  <a:lnTo>
                    <a:pt x="189090" y="170180"/>
                  </a:lnTo>
                  <a:lnTo>
                    <a:pt x="192074" y="172720"/>
                  </a:lnTo>
                  <a:lnTo>
                    <a:pt x="195668" y="175260"/>
                  </a:lnTo>
                  <a:lnTo>
                    <a:pt x="196126" y="176530"/>
                  </a:lnTo>
                  <a:lnTo>
                    <a:pt x="197065" y="182880"/>
                  </a:lnTo>
                  <a:lnTo>
                    <a:pt x="198640" y="187960"/>
                  </a:lnTo>
                  <a:lnTo>
                    <a:pt x="199593" y="196850"/>
                  </a:lnTo>
                  <a:lnTo>
                    <a:pt x="200367" y="200660"/>
                  </a:lnTo>
                  <a:lnTo>
                    <a:pt x="201599" y="205740"/>
                  </a:lnTo>
                  <a:lnTo>
                    <a:pt x="202120" y="210820"/>
                  </a:lnTo>
                  <a:lnTo>
                    <a:pt x="202298" y="213360"/>
                  </a:lnTo>
                  <a:lnTo>
                    <a:pt x="202565" y="215900"/>
                  </a:lnTo>
                  <a:lnTo>
                    <a:pt x="202653" y="207010"/>
                  </a:lnTo>
                  <a:lnTo>
                    <a:pt x="202323" y="205740"/>
                  </a:lnTo>
                  <a:lnTo>
                    <a:pt x="202158" y="201930"/>
                  </a:lnTo>
                  <a:lnTo>
                    <a:pt x="200990" y="193040"/>
                  </a:lnTo>
                  <a:lnTo>
                    <a:pt x="200164" y="187960"/>
                  </a:lnTo>
                  <a:lnTo>
                    <a:pt x="198640" y="181610"/>
                  </a:lnTo>
                  <a:lnTo>
                    <a:pt x="198297" y="179070"/>
                  </a:lnTo>
                  <a:lnTo>
                    <a:pt x="197345" y="175260"/>
                  </a:lnTo>
                  <a:lnTo>
                    <a:pt x="197370" y="173990"/>
                  </a:lnTo>
                  <a:lnTo>
                    <a:pt x="197396" y="172720"/>
                  </a:lnTo>
                  <a:lnTo>
                    <a:pt x="197599" y="171450"/>
                  </a:lnTo>
                  <a:lnTo>
                    <a:pt x="197980" y="167640"/>
                  </a:lnTo>
                  <a:lnTo>
                    <a:pt x="198069" y="162560"/>
                  </a:lnTo>
                  <a:lnTo>
                    <a:pt x="198856" y="158750"/>
                  </a:lnTo>
                  <a:lnTo>
                    <a:pt x="199491" y="153670"/>
                  </a:lnTo>
                  <a:lnTo>
                    <a:pt x="200228" y="154940"/>
                  </a:lnTo>
                  <a:lnTo>
                    <a:pt x="201002" y="154940"/>
                  </a:lnTo>
                  <a:lnTo>
                    <a:pt x="201472" y="156210"/>
                  </a:lnTo>
                  <a:lnTo>
                    <a:pt x="203022" y="157480"/>
                  </a:lnTo>
                  <a:lnTo>
                    <a:pt x="205879" y="160020"/>
                  </a:lnTo>
                  <a:lnTo>
                    <a:pt x="207327" y="160020"/>
                  </a:lnTo>
                  <a:lnTo>
                    <a:pt x="207784" y="161290"/>
                  </a:lnTo>
                  <a:lnTo>
                    <a:pt x="207124" y="161290"/>
                  </a:lnTo>
                  <a:lnTo>
                    <a:pt x="206438" y="162560"/>
                  </a:lnTo>
                  <a:lnTo>
                    <a:pt x="205689" y="163830"/>
                  </a:lnTo>
                  <a:lnTo>
                    <a:pt x="207924" y="163830"/>
                  </a:lnTo>
                  <a:lnTo>
                    <a:pt x="209334" y="161290"/>
                  </a:lnTo>
                  <a:lnTo>
                    <a:pt x="210413" y="161290"/>
                  </a:lnTo>
                  <a:lnTo>
                    <a:pt x="213677" y="154940"/>
                  </a:lnTo>
                  <a:lnTo>
                    <a:pt x="216319" y="152400"/>
                  </a:lnTo>
                  <a:lnTo>
                    <a:pt x="219049" y="147320"/>
                  </a:lnTo>
                  <a:lnTo>
                    <a:pt x="219329" y="147320"/>
                  </a:lnTo>
                  <a:lnTo>
                    <a:pt x="221818" y="142240"/>
                  </a:lnTo>
                  <a:lnTo>
                    <a:pt x="226339" y="139700"/>
                  </a:lnTo>
                  <a:lnTo>
                    <a:pt x="231521" y="133350"/>
                  </a:lnTo>
                  <a:lnTo>
                    <a:pt x="233743" y="133350"/>
                  </a:lnTo>
                  <a:lnTo>
                    <a:pt x="238239" y="129540"/>
                  </a:lnTo>
                  <a:lnTo>
                    <a:pt x="240880" y="127000"/>
                  </a:lnTo>
                  <a:lnTo>
                    <a:pt x="244983" y="124460"/>
                  </a:lnTo>
                  <a:lnTo>
                    <a:pt x="245694" y="124460"/>
                  </a:lnTo>
                  <a:lnTo>
                    <a:pt x="247167" y="123190"/>
                  </a:lnTo>
                  <a:lnTo>
                    <a:pt x="247777" y="121920"/>
                  </a:lnTo>
                  <a:lnTo>
                    <a:pt x="249389" y="120650"/>
                  </a:lnTo>
                  <a:lnTo>
                    <a:pt x="251002" y="119380"/>
                  </a:lnTo>
                  <a:lnTo>
                    <a:pt x="250786" y="119380"/>
                  </a:lnTo>
                  <a:lnTo>
                    <a:pt x="250850" y="118110"/>
                  </a:lnTo>
                  <a:lnTo>
                    <a:pt x="253149" y="118110"/>
                  </a:lnTo>
                  <a:lnTo>
                    <a:pt x="254381" y="115570"/>
                  </a:lnTo>
                  <a:lnTo>
                    <a:pt x="259194" y="111760"/>
                  </a:lnTo>
                  <a:lnTo>
                    <a:pt x="262293" y="109220"/>
                  </a:lnTo>
                  <a:lnTo>
                    <a:pt x="267944" y="105410"/>
                  </a:lnTo>
                  <a:lnTo>
                    <a:pt x="269887" y="104140"/>
                  </a:lnTo>
                  <a:lnTo>
                    <a:pt x="273037" y="101600"/>
                  </a:lnTo>
                  <a:lnTo>
                    <a:pt x="273596" y="100330"/>
                  </a:lnTo>
                  <a:lnTo>
                    <a:pt x="274929" y="99060"/>
                  </a:lnTo>
                  <a:lnTo>
                    <a:pt x="277495" y="99060"/>
                  </a:lnTo>
                  <a:lnTo>
                    <a:pt x="278523" y="100330"/>
                  </a:lnTo>
                  <a:lnTo>
                    <a:pt x="280543" y="101600"/>
                  </a:lnTo>
                  <a:lnTo>
                    <a:pt x="280949" y="102870"/>
                  </a:lnTo>
                  <a:lnTo>
                    <a:pt x="280949" y="99720"/>
                  </a:lnTo>
                  <a:lnTo>
                    <a:pt x="280035" y="99060"/>
                  </a:lnTo>
                  <a:lnTo>
                    <a:pt x="279273" y="99060"/>
                  </a:lnTo>
                  <a:lnTo>
                    <a:pt x="277482" y="97790"/>
                  </a:lnTo>
                  <a:lnTo>
                    <a:pt x="276796" y="96520"/>
                  </a:lnTo>
                  <a:lnTo>
                    <a:pt x="278142" y="91440"/>
                  </a:lnTo>
                  <a:lnTo>
                    <a:pt x="277253" y="90170"/>
                  </a:lnTo>
                  <a:lnTo>
                    <a:pt x="276948" y="89839"/>
                  </a:lnTo>
                  <a:lnTo>
                    <a:pt x="276948" y="92710"/>
                  </a:lnTo>
                  <a:lnTo>
                    <a:pt x="275475" y="96520"/>
                  </a:lnTo>
                  <a:lnTo>
                    <a:pt x="274624" y="96520"/>
                  </a:lnTo>
                  <a:lnTo>
                    <a:pt x="270929" y="101600"/>
                  </a:lnTo>
                  <a:lnTo>
                    <a:pt x="267296" y="104140"/>
                  </a:lnTo>
                  <a:lnTo>
                    <a:pt x="259664" y="110490"/>
                  </a:lnTo>
                  <a:lnTo>
                    <a:pt x="255574" y="113030"/>
                  </a:lnTo>
                  <a:lnTo>
                    <a:pt x="250977" y="115570"/>
                  </a:lnTo>
                  <a:lnTo>
                    <a:pt x="250405" y="116840"/>
                  </a:lnTo>
                  <a:lnTo>
                    <a:pt x="248424" y="118110"/>
                  </a:lnTo>
                  <a:lnTo>
                    <a:pt x="246595" y="119380"/>
                  </a:lnTo>
                  <a:lnTo>
                    <a:pt x="243255" y="120650"/>
                  </a:lnTo>
                  <a:lnTo>
                    <a:pt x="242468" y="120650"/>
                  </a:lnTo>
                  <a:lnTo>
                    <a:pt x="240068" y="119380"/>
                  </a:lnTo>
                  <a:lnTo>
                    <a:pt x="251002" y="104140"/>
                  </a:lnTo>
                  <a:lnTo>
                    <a:pt x="252323" y="102870"/>
                  </a:lnTo>
                  <a:lnTo>
                    <a:pt x="255066" y="101600"/>
                  </a:lnTo>
                  <a:lnTo>
                    <a:pt x="268744" y="88900"/>
                  </a:lnTo>
                  <a:lnTo>
                    <a:pt x="270027" y="87630"/>
                  </a:lnTo>
                  <a:lnTo>
                    <a:pt x="271653" y="86360"/>
                  </a:lnTo>
                  <a:lnTo>
                    <a:pt x="272491" y="86360"/>
                  </a:lnTo>
                  <a:lnTo>
                    <a:pt x="272313" y="87630"/>
                  </a:lnTo>
                  <a:lnTo>
                    <a:pt x="272770" y="87630"/>
                  </a:lnTo>
                  <a:lnTo>
                    <a:pt x="273380" y="88900"/>
                  </a:lnTo>
                  <a:lnTo>
                    <a:pt x="274383" y="88900"/>
                  </a:lnTo>
                  <a:lnTo>
                    <a:pt x="276720" y="91440"/>
                  </a:lnTo>
                  <a:lnTo>
                    <a:pt x="276948" y="92710"/>
                  </a:lnTo>
                  <a:lnTo>
                    <a:pt x="276948" y="89839"/>
                  </a:lnTo>
                  <a:lnTo>
                    <a:pt x="274980" y="87630"/>
                  </a:lnTo>
                  <a:lnTo>
                    <a:pt x="273761" y="86360"/>
                  </a:lnTo>
                  <a:lnTo>
                    <a:pt x="272542" y="85090"/>
                  </a:lnTo>
                  <a:lnTo>
                    <a:pt x="271157" y="85090"/>
                  </a:lnTo>
                  <a:lnTo>
                    <a:pt x="267728" y="87630"/>
                  </a:lnTo>
                  <a:lnTo>
                    <a:pt x="265633" y="88900"/>
                  </a:lnTo>
                  <a:lnTo>
                    <a:pt x="261277" y="93980"/>
                  </a:lnTo>
                  <a:lnTo>
                    <a:pt x="258229" y="95250"/>
                  </a:lnTo>
                  <a:lnTo>
                    <a:pt x="253339" y="100330"/>
                  </a:lnTo>
                  <a:lnTo>
                    <a:pt x="250875" y="101600"/>
                  </a:lnTo>
                  <a:lnTo>
                    <a:pt x="247662" y="104140"/>
                  </a:lnTo>
                  <a:lnTo>
                    <a:pt x="247180" y="104140"/>
                  </a:lnTo>
                  <a:lnTo>
                    <a:pt x="246481" y="103009"/>
                  </a:lnTo>
                  <a:lnTo>
                    <a:pt x="246481" y="105410"/>
                  </a:lnTo>
                  <a:lnTo>
                    <a:pt x="246430" y="106680"/>
                  </a:lnTo>
                  <a:lnTo>
                    <a:pt x="243941" y="109220"/>
                  </a:lnTo>
                  <a:lnTo>
                    <a:pt x="242354" y="110490"/>
                  </a:lnTo>
                  <a:lnTo>
                    <a:pt x="238125" y="114300"/>
                  </a:lnTo>
                  <a:lnTo>
                    <a:pt x="237794" y="118110"/>
                  </a:lnTo>
                  <a:lnTo>
                    <a:pt x="239839" y="120650"/>
                  </a:lnTo>
                  <a:lnTo>
                    <a:pt x="240398" y="121920"/>
                  </a:lnTo>
                  <a:lnTo>
                    <a:pt x="242684" y="121920"/>
                  </a:lnTo>
                  <a:lnTo>
                    <a:pt x="244284" y="123190"/>
                  </a:lnTo>
                  <a:lnTo>
                    <a:pt x="240804" y="125730"/>
                  </a:lnTo>
                  <a:lnTo>
                    <a:pt x="238163" y="128270"/>
                  </a:lnTo>
                  <a:lnTo>
                    <a:pt x="233819" y="129540"/>
                  </a:lnTo>
                  <a:lnTo>
                    <a:pt x="232956" y="129540"/>
                  </a:lnTo>
                  <a:lnTo>
                    <a:pt x="230136" y="133350"/>
                  </a:lnTo>
                  <a:lnTo>
                    <a:pt x="227825" y="134620"/>
                  </a:lnTo>
                  <a:lnTo>
                    <a:pt x="223151" y="138430"/>
                  </a:lnTo>
                  <a:lnTo>
                    <a:pt x="220827" y="140970"/>
                  </a:lnTo>
                  <a:lnTo>
                    <a:pt x="218363" y="146050"/>
                  </a:lnTo>
                  <a:lnTo>
                    <a:pt x="217043" y="147320"/>
                  </a:lnTo>
                  <a:lnTo>
                    <a:pt x="216750" y="148590"/>
                  </a:lnTo>
                  <a:lnTo>
                    <a:pt x="216611" y="148590"/>
                  </a:lnTo>
                  <a:lnTo>
                    <a:pt x="213829" y="152400"/>
                  </a:lnTo>
                  <a:lnTo>
                    <a:pt x="211988" y="156210"/>
                  </a:lnTo>
                  <a:lnTo>
                    <a:pt x="209245" y="158750"/>
                  </a:lnTo>
                  <a:lnTo>
                    <a:pt x="208978" y="160020"/>
                  </a:lnTo>
                  <a:lnTo>
                    <a:pt x="208495" y="158750"/>
                  </a:lnTo>
                  <a:lnTo>
                    <a:pt x="205701" y="157480"/>
                  </a:lnTo>
                  <a:lnTo>
                    <a:pt x="203746" y="156210"/>
                  </a:lnTo>
                  <a:lnTo>
                    <a:pt x="201993" y="153670"/>
                  </a:lnTo>
                  <a:lnTo>
                    <a:pt x="201104" y="152400"/>
                  </a:lnTo>
                  <a:lnTo>
                    <a:pt x="201485" y="151130"/>
                  </a:lnTo>
                  <a:lnTo>
                    <a:pt x="199351" y="148590"/>
                  </a:lnTo>
                  <a:lnTo>
                    <a:pt x="198412" y="146050"/>
                  </a:lnTo>
                  <a:lnTo>
                    <a:pt x="195859" y="143510"/>
                  </a:lnTo>
                  <a:lnTo>
                    <a:pt x="195199" y="140970"/>
                  </a:lnTo>
                  <a:lnTo>
                    <a:pt x="192938" y="139700"/>
                  </a:lnTo>
                  <a:lnTo>
                    <a:pt x="192519" y="138430"/>
                  </a:lnTo>
                  <a:lnTo>
                    <a:pt x="189585" y="132080"/>
                  </a:lnTo>
                  <a:lnTo>
                    <a:pt x="182333" y="120650"/>
                  </a:lnTo>
                  <a:lnTo>
                    <a:pt x="180111" y="116840"/>
                  </a:lnTo>
                  <a:lnTo>
                    <a:pt x="176949" y="111760"/>
                  </a:lnTo>
                  <a:lnTo>
                    <a:pt x="176796" y="110490"/>
                  </a:lnTo>
                  <a:lnTo>
                    <a:pt x="174955" y="109220"/>
                  </a:lnTo>
                  <a:lnTo>
                    <a:pt x="175183" y="107950"/>
                  </a:lnTo>
                  <a:lnTo>
                    <a:pt x="176441" y="106680"/>
                  </a:lnTo>
                  <a:lnTo>
                    <a:pt x="177469" y="106680"/>
                  </a:lnTo>
                  <a:lnTo>
                    <a:pt x="178523" y="105410"/>
                  </a:lnTo>
                  <a:lnTo>
                    <a:pt x="179489" y="104140"/>
                  </a:lnTo>
                  <a:lnTo>
                    <a:pt x="180505" y="104140"/>
                  </a:lnTo>
                  <a:lnTo>
                    <a:pt x="181775" y="102870"/>
                  </a:lnTo>
                  <a:lnTo>
                    <a:pt x="180695" y="101600"/>
                  </a:lnTo>
                  <a:lnTo>
                    <a:pt x="180416" y="101600"/>
                  </a:lnTo>
                  <a:lnTo>
                    <a:pt x="184950" y="97790"/>
                  </a:lnTo>
                  <a:lnTo>
                    <a:pt x="189255" y="96520"/>
                  </a:lnTo>
                  <a:lnTo>
                    <a:pt x="196773" y="91440"/>
                  </a:lnTo>
                  <a:lnTo>
                    <a:pt x="204774" y="86360"/>
                  </a:lnTo>
                  <a:lnTo>
                    <a:pt x="207149" y="85090"/>
                  </a:lnTo>
                  <a:lnTo>
                    <a:pt x="207657" y="85090"/>
                  </a:lnTo>
                  <a:lnTo>
                    <a:pt x="209486" y="87630"/>
                  </a:lnTo>
                  <a:lnTo>
                    <a:pt x="210680" y="86360"/>
                  </a:lnTo>
                  <a:lnTo>
                    <a:pt x="212331" y="85090"/>
                  </a:lnTo>
                  <a:lnTo>
                    <a:pt x="212064" y="85090"/>
                  </a:lnTo>
                  <a:lnTo>
                    <a:pt x="211518" y="83820"/>
                  </a:lnTo>
                  <a:lnTo>
                    <a:pt x="212191" y="83820"/>
                  </a:lnTo>
                  <a:lnTo>
                    <a:pt x="213156" y="82550"/>
                  </a:lnTo>
                  <a:lnTo>
                    <a:pt x="218300" y="80010"/>
                  </a:lnTo>
                  <a:lnTo>
                    <a:pt x="222643" y="78740"/>
                  </a:lnTo>
                  <a:lnTo>
                    <a:pt x="227977" y="76200"/>
                  </a:lnTo>
                  <a:lnTo>
                    <a:pt x="230632" y="76200"/>
                  </a:lnTo>
                  <a:lnTo>
                    <a:pt x="230619" y="77470"/>
                  </a:lnTo>
                  <a:lnTo>
                    <a:pt x="230060" y="77470"/>
                  </a:lnTo>
                  <a:lnTo>
                    <a:pt x="229539" y="78740"/>
                  </a:lnTo>
                  <a:lnTo>
                    <a:pt x="228600" y="78740"/>
                  </a:lnTo>
                  <a:lnTo>
                    <a:pt x="229450" y="80010"/>
                  </a:lnTo>
                  <a:lnTo>
                    <a:pt x="229971" y="78740"/>
                  </a:lnTo>
                  <a:lnTo>
                    <a:pt x="231101" y="78740"/>
                  </a:lnTo>
                  <a:lnTo>
                    <a:pt x="231470" y="82550"/>
                  </a:lnTo>
                  <a:lnTo>
                    <a:pt x="233578" y="85090"/>
                  </a:lnTo>
                  <a:lnTo>
                    <a:pt x="236283" y="90170"/>
                  </a:lnTo>
                  <a:lnTo>
                    <a:pt x="237134" y="91440"/>
                  </a:lnTo>
                  <a:lnTo>
                    <a:pt x="237261" y="91440"/>
                  </a:lnTo>
                  <a:lnTo>
                    <a:pt x="239255" y="92710"/>
                  </a:lnTo>
                  <a:lnTo>
                    <a:pt x="239877" y="95250"/>
                  </a:lnTo>
                  <a:lnTo>
                    <a:pt x="242557" y="99060"/>
                  </a:lnTo>
                  <a:lnTo>
                    <a:pt x="244144" y="101600"/>
                  </a:lnTo>
                  <a:lnTo>
                    <a:pt x="246481" y="105410"/>
                  </a:lnTo>
                  <a:lnTo>
                    <a:pt x="246481" y="103009"/>
                  </a:lnTo>
                  <a:lnTo>
                    <a:pt x="245618" y="101600"/>
                  </a:lnTo>
                  <a:lnTo>
                    <a:pt x="244627" y="100330"/>
                  </a:lnTo>
                  <a:lnTo>
                    <a:pt x="242455" y="95250"/>
                  </a:lnTo>
                  <a:lnTo>
                    <a:pt x="241122" y="92710"/>
                  </a:lnTo>
                  <a:lnTo>
                    <a:pt x="237718" y="88900"/>
                  </a:lnTo>
                  <a:lnTo>
                    <a:pt x="236524" y="87630"/>
                  </a:lnTo>
                  <a:lnTo>
                    <a:pt x="234581" y="83820"/>
                  </a:lnTo>
                  <a:lnTo>
                    <a:pt x="233095" y="81280"/>
                  </a:lnTo>
                  <a:lnTo>
                    <a:pt x="232498" y="78740"/>
                  </a:lnTo>
                  <a:lnTo>
                    <a:pt x="232422" y="77470"/>
                  </a:lnTo>
                  <a:lnTo>
                    <a:pt x="233019" y="76200"/>
                  </a:lnTo>
                  <a:lnTo>
                    <a:pt x="233603" y="74930"/>
                  </a:lnTo>
                  <a:lnTo>
                    <a:pt x="232918" y="73660"/>
                  </a:lnTo>
                  <a:lnTo>
                    <a:pt x="229768" y="74930"/>
                  </a:lnTo>
                  <a:lnTo>
                    <a:pt x="228257" y="74930"/>
                  </a:lnTo>
                  <a:lnTo>
                    <a:pt x="219354" y="78740"/>
                  </a:lnTo>
                  <a:lnTo>
                    <a:pt x="211886" y="81280"/>
                  </a:lnTo>
                  <a:lnTo>
                    <a:pt x="201587" y="86360"/>
                  </a:lnTo>
                  <a:lnTo>
                    <a:pt x="198615" y="88900"/>
                  </a:lnTo>
                  <a:lnTo>
                    <a:pt x="189826" y="93980"/>
                  </a:lnTo>
                  <a:lnTo>
                    <a:pt x="184035" y="97790"/>
                  </a:lnTo>
                  <a:lnTo>
                    <a:pt x="177774" y="101574"/>
                  </a:lnTo>
                  <a:lnTo>
                    <a:pt x="177774" y="104140"/>
                  </a:lnTo>
                  <a:lnTo>
                    <a:pt x="176644" y="105410"/>
                  </a:lnTo>
                  <a:lnTo>
                    <a:pt x="175958" y="105410"/>
                  </a:lnTo>
                  <a:lnTo>
                    <a:pt x="177076" y="104140"/>
                  </a:lnTo>
                  <a:lnTo>
                    <a:pt x="177774" y="104140"/>
                  </a:lnTo>
                  <a:lnTo>
                    <a:pt x="177774" y="101574"/>
                  </a:lnTo>
                  <a:lnTo>
                    <a:pt x="175615" y="102870"/>
                  </a:lnTo>
                  <a:lnTo>
                    <a:pt x="173024" y="105410"/>
                  </a:lnTo>
                  <a:lnTo>
                    <a:pt x="169722" y="107950"/>
                  </a:lnTo>
                  <a:lnTo>
                    <a:pt x="169773" y="109220"/>
                  </a:lnTo>
                  <a:lnTo>
                    <a:pt x="170903" y="110490"/>
                  </a:lnTo>
                  <a:lnTo>
                    <a:pt x="171551" y="110490"/>
                  </a:lnTo>
                  <a:lnTo>
                    <a:pt x="173304" y="109220"/>
                  </a:lnTo>
                  <a:lnTo>
                    <a:pt x="173926" y="110490"/>
                  </a:lnTo>
                  <a:lnTo>
                    <a:pt x="175348" y="113030"/>
                  </a:lnTo>
                  <a:lnTo>
                    <a:pt x="176326" y="114300"/>
                  </a:lnTo>
                  <a:lnTo>
                    <a:pt x="178511" y="118110"/>
                  </a:lnTo>
                  <a:lnTo>
                    <a:pt x="180403" y="120650"/>
                  </a:lnTo>
                  <a:lnTo>
                    <a:pt x="181902" y="123190"/>
                  </a:lnTo>
                  <a:lnTo>
                    <a:pt x="185204" y="128270"/>
                  </a:lnTo>
                  <a:lnTo>
                    <a:pt x="188429" y="134620"/>
                  </a:lnTo>
                  <a:lnTo>
                    <a:pt x="191757" y="139700"/>
                  </a:lnTo>
                  <a:lnTo>
                    <a:pt x="195313" y="146050"/>
                  </a:lnTo>
                  <a:lnTo>
                    <a:pt x="195821" y="146050"/>
                  </a:lnTo>
                  <a:lnTo>
                    <a:pt x="197142" y="148590"/>
                  </a:lnTo>
                  <a:lnTo>
                    <a:pt x="197345" y="153670"/>
                  </a:lnTo>
                  <a:lnTo>
                    <a:pt x="197624" y="157480"/>
                  </a:lnTo>
                  <a:lnTo>
                    <a:pt x="196545" y="162560"/>
                  </a:lnTo>
                  <a:lnTo>
                    <a:pt x="196989" y="163830"/>
                  </a:lnTo>
                  <a:lnTo>
                    <a:pt x="195910" y="165100"/>
                  </a:lnTo>
                  <a:lnTo>
                    <a:pt x="195910" y="172720"/>
                  </a:lnTo>
                  <a:lnTo>
                    <a:pt x="195821" y="173990"/>
                  </a:lnTo>
                  <a:lnTo>
                    <a:pt x="194970" y="173990"/>
                  </a:lnTo>
                  <a:lnTo>
                    <a:pt x="193446" y="172720"/>
                  </a:lnTo>
                  <a:lnTo>
                    <a:pt x="190601" y="170180"/>
                  </a:lnTo>
                  <a:lnTo>
                    <a:pt x="190398" y="170180"/>
                  </a:lnTo>
                  <a:lnTo>
                    <a:pt x="190563" y="168910"/>
                  </a:lnTo>
                  <a:lnTo>
                    <a:pt x="191249" y="168910"/>
                  </a:lnTo>
                  <a:lnTo>
                    <a:pt x="193040" y="170180"/>
                  </a:lnTo>
                  <a:lnTo>
                    <a:pt x="195872" y="170180"/>
                  </a:lnTo>
                  <a:lnTo>
                    <a:pt x="195910" y="172720"/>
                  </a:lnTo>
                  <a:lnTo>
                    <a:pt x="195910" y="165100"/>
                  </a:lnTo>
                  <a:lnTo>
                    <a:pt x="195453" y="165633"/>
                  </a:lnTo>
                  <a:lnTo>
                    <a:pt x="195453" y="167640"/>
                  </a:lnTo>
                  <a:lnTo>
                    <a:pt x="195211" y="168910"/>
                  </a:lnTo>
                  <a:lnTo>
                    <a:pt x="192798" y="168910"/>
                  </a:lnTo>
                  <a:lnTo>
                    <a:pt x="191592" y="167640"/>
                  </a:lnTo>
                  <a:lnTo>
                    <a:pt x="195453" y="167640"/>
                  </a:lnTo>
                  <a:lnTo>
                    <a:pt x="195453" y="165633"/>
                  </a:lnTo>
                  <a:lnTo>
                    <a:pt x="194818" y="166370"/>
                  </a:lnTo>
                  <a:lnTo>
                    <a:pt x="192925" y="166370"/>
                  </a:lnTo>
                  <a:lnTo>
                    <a:pt x="185737" y="167640"/>
                  </a:lnTo>
                  <a:lnTo>
                    <a:pt x="182981" y="166370"/>
                  </a:lnTo>
                  <a:lnTo>
                    <a:pt x="180276" y="166370"/>
                  </a:lnTo>
                  <a:lnTo>
                    <a:pt x="177609" y="165100"/>
                  </a:lnTo>
                  <a:lnTo>
                    <a:pt x="174244" y="166370"/>
                  </a:lnTo>
                  <a:lnTo>
                    <a:pt x="173507" y="165100"/>
                  </a:lnTo>
                  <a:lnTo>
                    <a:pt x="170319" y="165100"/>
                  </a:lnTo>
                  <a:lnTo>
                    <a:pt x="167868" y="166370"/>
                  </a:lnTo>
                  <a:lnTo>
                    <a:pt x="163372" y="167640"/>
                  </a:lnTo>
                  <a:lnTo>
                    <a:pt x="161150" y="167640"/>
                  </a:lnTo>
                  <a:lnTo>
                    <a:pt x="156718" y="168910"/>
                  </a:lnTo>
                  <a:lnTo>
                    <a:pt x="148399" y="168910"/>
                  </a:lnTo>
                  <a:lnTo>
                    <a:pt x="145211" y="170180"/>
                  </a:lnTo>
                  <a:lnTo>
                    <a:pt x="140804" y="170180"/>
                  </a:lnTo>
                  <a:lnTo>
                    <a:pt x="139636" y="171450"/>
                  </a:lnTo>
                  <a:lnTo>
                    <a:pt x="138353" y="171450"/>
                  </a:lnTo>
                  <a:lnTo>
                    <a:pt x="138150" y="168910"/>
                  </a:lnTo>
                  <a:lnTo>
                    <a:pt x="139496" y="168910"/>
                  </a:lnTo>
                  <a:lnTo>
                    <a:pt x="141058" y="165100"/>
                  </a:lnTo>
                  <a:lnTo>
                    <a:pt x="144183" y="161290"/>
                  </a:lnTo>
                  <a:lnTo>
                    <a:pt x="144538" y="161290"/>
                  </a:lnTo>
                  <a:lnTo>
                    <a:pt x="147281" y="156210"/>
                  </a:lnTo>
                  <a:lnTo>
                    <a:pt x="151269" y="152400"/>
                  </a:lnTo>
                  <a:lnTo>
                    <a:pt x="157111" y="144780"/>
                  </a:lnTo>
                  <a:lnTo>
                    <a:pt x="160362" y="142240"/>
                  </a:lnTo>
                  <a:lnTo>
                    <a:pt x="165087" y="140970"/>
                  </a:lnTo>
                  <a:lnTo>
                    <a:pt x="166192" y="139700"/>
                  </a:lnTo>
                  <a:lnTo>
                    <a:pt x="170268" y="135890"/>
                  </a:lnTo>
                  <a:lnTo>
                    <a:pt x="171462" y="133350"/>
                  </a:lnTo>
                  <a:lnTo>
                    <a:pt x="170916" y="127000"/>
                  </a:lnTo>
                  <a:lnTo>
                    <a:pt x="169900" y="124701"/>
                  </a:lnTo>
                  <a:lnTo>
                    <a:pt x="169900" y="128270"/>
                  </a:lnTo>
                  <a:lnTo>
                    <a:pt x="169697" y="133350"/>
                  </a:lnTo>
                  <a:lnTo>
                    <a:pt x="168935" y="135890"/>
                  </a:lnTo>
                  <a:lnTo>
                    <a:pt x="165328" y="138430"/>
                  </a:lnTo>
                  <a:lnTo>
                    <a:pt x="163855" y="139700"/>
                  </a:lnTo>
                  <a:lnTo>
                    <a:pt x="152996" y="146050"/>
                  </a:lnTo>
                  <a:lnTo>
                    <a:pt x="146989" y="153670"/>
                  </a:lnTo>
                  <a:lnTo>
                    <a:pt x="140144" y="163830"/>
                  </a:lnTo>
                  <a:lnTo>
                    <a:pt x="138290" y="166370"/>
                  </a:lnTo>
                  <a:lnTo>
                    <a:pt x="135902" y="170180"/>
                  </a:lnTo>
                  <a:lnTo>
                    <a:pt x="135445" y="171450"/>
                  </a:lnTo>
                  <a:lnTo>
                    <a:pt x="133565" y="171450"/>
                  </a:lnTo>
                  <a:lnTo>
                    <a:pt x="134213" y="173990"/>
                  </a:lnTo>
                  <a:lnTo>
                    <a:pt x="133794" y="173990"/>
                  </a:lnTo>
                  <a:lnTo>
                    <a:pt x="124752" y="189230"/>
                  </a:lnTo>
                  <a:lnTo>
                    <a:pt x="124167" y="190500"/>
                  </a:lnTo>
                  <a:lnTo>
                    <a:pt x="122732" y="191770"/>
                  </a:lnTo>
                  <a:lnTo>
                    <a:pt x="122897" y="193040"/>
                  </a:lnTo>
                  <a:lnTo>
                    <a:pt x="124599" y="193040"/>
                  </a:lnTo>
                  <a:lnTo>
                    <a:pt x="125679" y="191770"/>
                  </a:lnTo>
                  <a:lnTo>
                    <a:pt x="126822" y="190500"/>
                  </a:lnTo>
                  <a:lnTo>
                    <a:pt x="128955" y="189230"/>
                  </a:lnTo>
                  <a:lnTo>
                    <a:pt x="129463" y="189230"/>
                  </a:lnTo>
                  <a:lnTo>
                    <a:pt x="130581" y="190500"/>
                  </a:lnTo>
                  <a:lnTo>
                    <a:pt x="131127" y="191770"/>
                  </a:lnTo>
                  <a:lnTo>
                    <a:pt x="131559" y="193040"/>
                  </a:lnTo>
                  <a:lnTo>
                    <a:pt x="132194" y="194310"/>
                  </a:lnTo>
                  <a:lnTo>
                    <a:pt x="134581" y="196850"/>
                  </a:lnTo>
                  <a:lnTo>
                    <a:pt x="135216" y="199390"/>
                  </a:lnTo>
                  <a:lnTo>
                    <a:pt x="137350" y="200660"/>
                  </a:lnTo>
                  <a:lnTo>
                    <a:pt x="137541" y="200660"/>
                  </a:lnTo>
                  <a:lnTo>
                    <a:pt x="138125" y="204470"/>
                  </a:lnTo>
                  <a:lnTo>
                    <a:pt x="139407" y="205740"/>
                  </a:lnTo>
                  <a:lnTo>
                    <a:pt x="140906" y="210820"/>
                  </a:lnTo>
                  <a:lnTo>
                    <a:pt x="141439" y="212090"/>
                  </a:lnTo>
                  <a:lnTo>
                    <a:pt x="142748" y="220980"/>
                  </a:lnTo>
                  <a:lnTo>
                    <a:pt x="141224" y="227330"/>
                  </a:lnTo>
                  <a:lnTo>
                    <a:pt x="138010" y="233680"/>
                  </a:lnTo>
                  <a:lnTo>
                    <a:pt x="137528" y="234950"/>
                  </a:lnTo>
                  <a:lnTo>
                    <a:pt x="135280" y="237490"/>
                  </a:lnTo>
                  <a:lnTo>
                    <a:pt x="133146" y="238760"/>
                  </a:lnTo>
                  <a:lnTo>
                    <a:pt x="126314" y="240030"/>
                  </a:lnTo>
                  <a:lnTo>
                    <a:pt x="124117" y="238760"/>
                  </a:lnTo>
                  <a:lnTo>
                    <a:pt x="120167" y="240030"/>
                  </a:lnTo>
                  <a:lnTo>
                    <a:pt x="116395" y="238760"/>
                  </a:lnTo>
                  <a:lnTo>
                    <a:pt x="110985" y="236220"/>
                  </a:lnTo>
                  <a:lnTo>
                    <a:pt x="109448" y="236220"/>
                  </a:lnTo>
                  <a:lnTo>
                    <a:pt x="108051" y="233680"/>
                  </a:lnTo>
                  <a:lnTo>
                    <a:pt x="107188" y="232410"/>
                  </a:lnTo>
                  <a:lnTo>
                    <a:pt x="103568" y="229870"/>
                  </a:lnTo>
                  <a:lnTo>
                    <a:pt x="100850" y="228600"/>
                  </a:lnTo>
                  <a:lnTo>
                    <a:pt x="98158" y="224790"/>
                  </a:lnTo>
                  <a:lnTo>
                    <a:pt x="97624" y="223520"/>
                  </a:lnTo>
                  <a:lnTo>
                    <a:pt x="95465" y="223520"/>
                  </a:lnTo>
                  <a:lnTo>
                    <a:pt x="94589" y="222250"/>
                  </a:lnTo>
                  <a:lnTo>
                    <a:pt x="92570" y="218440"/>
                  </a:lnTo>
                  <a:lnTo>
                    <a:pt x="90728" y="217170"/>
                  </a:lnTo>
                  <a:lnTo>
                    <a:pt x="86969" y="213360"/>
                  </a:lnTo>
                  <a:lnTo>
                    <a:pt x="78409" y="203200"/>
                  </a:lnTo>
                  <a:lnTo>
                    <a:pt x="73723" y="196850"/>
                  </a:lnTo>
                  <a:lnTo>
                    <a:pt x="71361" y="193040"/>
                  </a:lnTo>
                  <a:lnTo>
                    <a:pt x="67640" y="189230"/>
                  </a:lnTo>
                  <a:lnTo>
                    <a:pt x="66827" y="187960"/>
                  </a:lnTo>
                  <a:lnTo>
                    <a:pt x="66395" y="184150"/>
                  </a:lnTo>
                  <a:lnTo>
                    <a:pt x="66090" y="182880"/>
                  </a:lnTo>
                  <a:lnTo>
                    <a:pt x="65201" y="180340"/>
                  </a:lnTo>
                  <a:lnTo>
                    <a:pt x="65532" y="179070"/>
                  </a:lnTo>
                  <a:lnTo>
                    <a:pt x="67195" y="176530"/>
                  </a:lnTo>
                  <a:lnTo>
                    <a:pt x="67856" y="175260"/>
                  </a:lnTo>
                  <a:lnTo>
                    <a:pt x="69100" y="173990"/>
                  </a:lnTo>
                  <a:lnTo>
                    <a:pt x="69608" y="172720"/>
                  </a:lnTo>
                  <a:lnTo>
                    <a:pt x="71259" y="173990"/>
                  </a:lnTo>
                  <a:lnTo>
                    <a:pt x="71691" y="173990"/>
                  </a:lnTo>
                  <a:lnTo>
                    <a:pt x="72237" y="172720"/>
                  </a:lnTo>
                  <a:lnTo>
                    <a:pt x="73863" y="168910"/>
                  </a:lnTo>
                  <a:lnTo>
                    <a:pt x="77076" y="160020"/>
                  </a:lnTo>
                  <a:lnTo>
                    <a:pt x="79336" y="153670"/>
                  </a:lnTo>
                  <a:lnTo>
                    <a:pt x="82003" y="147320"/>
                  </a:lnTo>
                  <a:lnTo>
                    <a:pt x="82245" y="146050"/>
                  </a:lnTo>
                  <a:lnTo>
                    <a:pt x="82105" y="144780"/>
                  </a:lnTo>
                  <a:lnTo>
                    <a:pt x="81927" y="143510"/>
                  </a:lnTo>
                  <a:lnTo>
                    <a:pt x="81813" y="140970"/>
                  </a:lnTo>
                  <a:lnTo>
                    <a:pt x="82130" y="139700"/>
                  </a:lnTo>
                  <a:lnTo>
                    <a:pt x="84975" y="140970"/>
                  </a:lnTo>
                  <a:lnTo>
                    <a:pt x="87083" y="142240"/>
                  </a:lnTo>
                  <a:lnTo>
                    <a:pt x="90093" y="142240"/>
                  </a:lnTo>
                  <a:lnTo>
                    <a:pt x="89712" y="140970"/>
                  </a:lnTo>
                  <a:lnTo>
                    <a:pt x="86893" y="140970"/>
                  </a:lnTo>
                  <a:lnTo>
                    <a:pt x="83312" y="139700"/>
                  </a:lnTo>
                  <a:lnTo>
                    <a:pt x="82384" y="138430"/>
                  </a:lnTo>
                  <a:lnTo>
                    <a:pt x="81445" y="137160"/>
                  </a:lnTo>
                  <a:lnTo>
                    <a:pt x="79959" y="134620"/>
                  </a:lnTo>
                  <a:lnTo>
                    <a:pt x="79540" y="133350"/>
                  </a:lnTo>
                  <a:lnTo>
                    <a:pt x="78219" y="130810"/>
                  </a:lnTo>
                  <a:lnTo>
                    <a:pt x="77241" y="129540"/>
                  </a:lnTo>
                  <a:lnTo>
                    <a:pt x="74891" y="129540"/>
                  </a:lnTo>
                  <a:lnTo>
                    <a:pt x="74561" y="128270"/>
                  </a:lnTo>
                  <a:lnTo>
                    <a:pt x="73418" y="129540"/>
                  </a:lnTo>
                  <a:lnTo>
                    <a:pt x="73621" y="129540"/>
                  </a:lnTo>
                  <a:lnTo>
                    <a:pt x="73304" y="135890"/>
                  </a:lnTo>
                  <a:lnTo>
                    <a:pt x="70383" y="138430"/>
                  </a:lnTo>
                  <a:lnTo>
                    <a:pt x="59296" y="138430"/>
                  </a:lnTo>
                  <a:lnTo>
                    <a:pt x="56476" y="135890"/>
                  </a:lnTo>
                  <a:lnTo>
                    <a:pt x="54838" y="134620"/>
                  </a:lnTo>
                  <a:lnTo>
                    <a:pt x="50165" y="129540"/>
                  </a:lnTo>
                  <a:lnTo>
                    <a:pt x="47104" y="127000"/>
                  </a:lnTo>
                  <a:lnTo>
                    <a:pt x="41516" y="120650"/>
                  </a:lnTo>
                  <a:lnTo>
                    <a:pt x="40665" y="118110"/>
                  </a:lnTo>
                  <a:lnTo>
                    <a:pt x="40906" y="114300"/>
                  </a:lnTo>
                  <a:lnTo>
                    <a:pt x="41071" y="111760"/>
                  </a:lnTo>
                  <a:lnTo>
                    <a:pt x="41224" y="109220"/>
                  </a:lnTo>
                  <a:lnTo>
                    <a:pt x="46558" y="105410"/>
                  </a:lnTo>
                  <a:lnTo>
                    <a:pt x="53086" y="106680"/>
                  </a:lnTo>
                  <a:lnTo>
                    <a:pt x="55194" y="106680"/>
                  </a:lnTo>
                  <a:lnTo>
                    <a:pt x="60261" y="109220"/>
                  </a:lnTo>
                  <a:lnTo>
                    <a:pt x="69278" y="113030"/>
                  </a:lnTo>
                  <a:lnTo>
                    <a:pt x="72263" y="113030"/>
                  </a:lnTo>
                  <a:lnTo>
                    <a:pt x="75895" y="111760"/>
                  </a:lnTo>
                  <a:lnTo>
                    <a:pt x="76085" y="110490"/>
                  </a:lnTo>
                  <a:lnTo>
                    <a:pt x="75387" y="109220"/>
                  </a:lnTo>
                  <a:lnTo>
                    <a:pt x="75222" y="107950"/>
                  </a:lnTo>
                  <a:lnTo>
                    <a:pt x="74599" y="105410"/>
                  </a:lnTo>
                  <a:lnTo>
                    <a:pt x="74180" y="104140"/>
                  </a:lnTo>
                  <a:lnTo>
                    <a:pt x="73964" y="101600"/>
                  </a:lnTo>
                  <a:lnTo>
                    <a:pt x="73482" y="100330"/>
                  </a:lnTo>
                  <a:lnTo>
                    <a:pt x="71285" y="99060"/>
                  </a:lnTo>
                  <a:lnTo>
                    <a:pt x="70967" y="97790"/>
                  </a:lnTo>
                  <a:lnTo>
                    <a:pt x="70281" y="96520"/>
                  </a:lnTo>
                  <a:lnTo>
                    <a:pt x="70104" y="95250"/>
                  </a:lnTo>
                  <a:lnTo>
                    <a:pt x="71894" y="93980"/>
                  </a:lnTo>
                  <a:lnTo>
                    <a:pt x="71437" y="92710"/>
                  </a:lnTo>
                  <a:lnTo>
                    <a:pt x="70980" y="91440"/>
                  </a:lnTo>
                  <a:lnTo>
                    <a:pt x="71945" y="90170"/>
                  </a:lnTo>
                  <a:lnTo>
                    <a:pt x="71755" y="88900"/>
                  </a:lnTo>
                  <a:lnTo>
                    <a:pt x="70218" y="88900"/>
                  </a:lnTo>
                  <a:lnTo>
                    <a:pt x="70485" y="87630"/>
                  </a:lnTo>
                  <a:lnTo>
                    <a:pt x="70840" y="86360"/>
                  </a:lnTo>
                  <a:lnTo>
                    <a:pt x="70891" y="85090"/>
                  </a:lnTo>
                  <a:lnTo>
                    <a:pt x="70053" y="83820"/>
                  </a:lnTo>
                  <a:lnTo>
                    <a:pt x="69202" y="82550"/>
                  </a:lnTo>
                  <a:lnTo>
                    <a:pt x="69634" y="80010"/>
                  </a:lnTo>
                  <a:lnTo>
                    <a:pt x="69430" y="78740"/>
                  </a:lnTo>
                  <a:lnTo>
                    <a:pt x="68999" y="76200"/>
                  </a:lnTo>
                  <a:lnTo>
                    <a:pt x="68846" y="74930"/>
                  </a:lnTo>
                  <a:lnTo>
                    <a:pt x="67856" y="73660"/>
                  </a:lnTo>
                  <a:lnTo>
                    <a:pt x="66852" y="72390"/>
                  </a:lnTo>
                  <a:lnTo>
                    <a:pt x="66687" y="72390"/>
                  </a:lnTo>
                  <a:lnTo>
                    <a:pt x="66662" y="71120"/>
                  </a:lnTo>
                  <a:lnTo>
                    <a:pt x="66725" y="69850"/>
                  </a:lnTo>
                  <a:lnTo>
                    <a:pt x="66738" y="68580"/>
                  </a:lnTo>
                  <a:lnTo>
                    <a:pt x="66433" y="67310"/>
                  </a:lnTo>
                  <a:lnTo>
                    <a:pt x="66268" y="67310"/>
                  </a:lnTo>
                  <a:lnTo>
                    <a:pt x="66268" y="83820"/>
                  </a:lnTo>
                  <a:lnTo>
                    <a:pt x="65405" y="83820"/>
                  </a:lnTo>
                  <a:lnTo>
                    <a:pt x="65405" y="82550"/>
                  </a:lnTo>
                  <a:lnTo>
                    <a:pt x="65633" y="81280"/>
                  </a:lnTo>
                  <a:lnTo>
                    <a:pt x="66128" y="81280"/>
                  </a:lnTo>
                  <a:lnTo>
                    <a:pt x="66116" y="82550"/>
                  </a:lnTo>
                  <a:lnTo>
                    <a:pt x="65989" y="82550"/>
                  </a:lnTo>
                  <a:lnTo>
                    <a:pt x="66268" y="83820"/>
                  </a:lnTo>
                  <a:lnTo>
                    <a:pt x="66268" y="67310"/>
                  </a:lnTo>
                  <a:lnTo>
                    <a:pt x="64706" y="67310"/>
                  </a:lnTo>
                  <a:lnTo>
                    <a:pt x="64820" y="68580"/>
                  </a:lnTo>
                  <a:lnTo>
                    <a:pt x="63322" y="68580"/>
                  </a:lnTo>
                  <a:lnTo>
                    <a:pt x="63474" y="67310"/>
                  </a:lnTo>
                  <a:lnTo>
                    <a:pt x="63627" y="66040"/>
                  </a:lnTo>
                  <a:lnTo>
                    <a:pt x="65709" y="66040"/>
                  </a:lnTo>
                  <a:lnTo>
                    <a:pt x="66001" y="64770"/>
                  </a:lnTo>
                  <a:lnTo>
                    <a:pt x="65608" y="64770"/>
                  </a:lnTo>
                  <a:lnTo>
                    <a:pt x="65481" y="63500"/>
                  </a:lnTo>
                  <a:lnTo>
                    <a:pt x="65214" y="60960"/>
                  </a:lnTo>
                  <a:lnTo>
                    <a:pt x="61252" y="60960"/>
                  </a:lnTo>
                  <a:lnTo>
                    <a:pt x="62268" y="58420"/>
                  </a:lnTo>
                  <a:lnTo>
                    <a:pt x="61658" y="57150"/>
                  </a:lnTo>
                  <a:lnTo>
                    <a:pt x="61175" y="55880"/>
                  </a:lnTo>
                  <a:lnTo>
                    <a:pt x="60680" y="54610"/>
                  </a:lnTo>
                  <a:lnTo>
                    <a:pt x="60337" y="53340"/>
                  </a:lnTo>
                  <a:lnTo>
                    <a:pt x="58521" y="52222"/>
                  </a:lnTo>
                  <a:lnTo>
                    <a:pt x="58521" y="55880"/>
                  </a:lnTo>
                  <a:lnTo>
                    <a:pt x="57658" y="57150"/>
                  </a:lnTo>
                  <a:lnTo>
                    <a:pt x="56654" y="57150"/>
                  </a:lnTo>
                  <a:lnTo>
                    <a:pt x="57708" y="55880"/>
                  </a:lnTo>
                  <a:lnTo>
                    <a:pt x="58521" y="55880"/>
                  </a:lnTo>
                  <a:lnTo>
                    <a:pt x="58521" y="52222"/>
                  </a:lnTo>
                  <a:lnTo>
                    <a:pt x="58280" y="52070"/>
                  </a:lnTo>
                  <a:lnTo>
                    <a:pt x="57975" y="52070"/>
                  </a:lnTo>
                  <a:lnTo>
                    <a:pt x="58724" y="49530"/>
                  </a:lnTo>
                  <a:lnTo>
                    <a:pt x="58191" y="48260"/>
                  </a:lnTo>
                  <a:lnTo>
                    <a:pt x="59055" y="46990"/>
                  </a:lnTo>
                  <a:lnTo>
                    <a:pt x="59207" y="46990"/>
                  </a:lnTo>
                  <a:lnTo>
                    <a:pt x="58826" y="45720"/>
                  </a:lnTo>
                  <a:lnTo>
                    <a:pt x="58432" y="44450"/>
                  </a:lnTo>
                  <a:lnTo>
                    <a:pt x="59575" y="41910"/>
                  </a:lnTo>
                  <a:lnTo>
                    <a:pt x="60286" y="38100"/>
                  </a:lnTo>
                  <a:lnTo>
                    <a:pt x="61785" y="36830"/>
                  </a:lnTo>
                  <a:lnTo>
                    <a:pt x="64731" y="35560"/>
                  </a:lnTo>
                  <a:lnTo>
                    <a:pt x="65747" y="35560"/>
                  </a:lnTo>
                  <a:lnTo>
                    <a:pt x="66725" y="33020"/>
                  </a:lnTo>
                  <a:lnTo>
                    <a:pt x="69862" y="33020"/>
                  </a:lnTo>
                  <a:lnTo>
                    <a:pt x="70497" y="31750"/>
                  </a:lnTo>
                  <a:lnTo>
                    <a:pt x="71564" y="29210"/>
                  </a:lnTo>
                  <a:lnTo>
                    <a:pt x="73113" y="29210"/>
                  </a:lnTo>
                  <a:lnTo>
                    <a:pt x="74955" y="26670"/>
                  </a:lnTo>
                  <a:lnTo>
                    <a:pt x="75793" y="25400"/>
                  </a:lnTo>
                  <a:lnTo>
                    <a:pt x="77724" y="25400"/>
                  </a:lnTo>
                  <a:lnTo>
                    <a:pt x="79870" y="24130"/>
                  </a:lnTo>
                  <a:lnTo>
                    <a:pt x="82359" y="24130"/>
                  </a:lnTo>
                  <a:lnTo>
                    <a:pt x="85280" y="22860"/>
                  </a:lnTo>
                  <a:lnTo>
                    <a:pt x="85750" y="22860"/>
                  </a:lnTo>
                  <a:lnTo>
                    <a:pt x="87414" y="21590"/>
                  </a:lnTo>
                  <a:lnTo>
                    <a:pt x="88671" y="20320"/>
                  </a:lnTo>
                  <a:lnTo>
                    <a:pt x="91452" y="20320"/>
                  </a:lnTo>
                  <a:lnTo>
                    <a:pt x="92278" y="19050"/>
                  </a:lnTo>
                  <a:lnTo>
                    <a:pt x="93586" y="17780"/>
                  </a:lnTo>
                  <a:lnTo>
                    <a:pt x="94119" y="16510"/>
                  </a:lnTo>
                  <a:lnTo>
                    <a:pt x="95377" y="15240"/>
                  </a:lnTo>
                  <a:lnTo>
                    <a:pt x="100545" y="15240"/>
                  </a:lnTo>
                  <a:lnTo>
                    <a:pt x="102552" y="17780"/>
                  </a:lnTo>
                  <a:lnTo>
                    <a:pt x="103251" y="17780"/>
                  </a:lnTo>
                  <a:lnTo>
                    <a:pt x="130835" y="39370"/>
                  </a:lnTo>
                  <a:lnTo>
                    <a:pt x="130771" y="40640"/>
                  </a:lnTo>
                  <a:lnTo>
                    <a:pt x="128993" y="43180"/>
                  </a:lnTo>
                  <a:lnTo>
                    <a:pt x="129197" y="44450"/>
                  </a:lnTo>
                  <a:lnTo>
                    <a:pt x="131292" y="45720"/>
                  </a:lnTo>
                  <a:lnTo>
                    <a:pt x="132842" y="46990"/>
                  </a:lnTo>
                  <a:lnTo>
                    <a:pt x="134670" y="46990"/>
                  </a:lnTo>
                  <a:lnTo>
                    <a:pt x="135991" y="45720"/>
                  </a:lnTo>
                  <a:lnTo>
                    <a:pt x="136550" y="45720"/>
                  </a:lnTo>
                  <a:lnTo>
                    <a:pt x="137934" y="46990"/>
                  </a:lnTo>
                  <a:lnTo>
                    <a:pt x="138684" y="48260"/>
                  </a:lnTo>
                  <a:lnTo>
                    <a:pt x="139903" y="50800"/>
                  </a:lnTo>
                  <a:lnTo>
                    <a:pt x="138569" y="52006"/>
                  </a:lnTo>
                  <a:lnTo>
                    <a:pt x="138569" y="62230"/>
                  </a:lnTo>
                  <a:lnTo>
                    <a:pt x="138379" y="63500"/>
                  </a:lnTo>
                  <a:lnTo>
                    <a:pt x="138201" y="63500"/>
                  </a:lnTo>
                  <a:lnTo>
                    <a:pt x="137909" y="62230"/>
                  </a:lnTo>
                  <a:lnTo>
                    <a:pt x="138010" y="60960"/>
                  </a:lnTo>
                  <a:lnTo>
                    <a:pt x="138214" y="60960"/>
                  </a:lnTo>
                  <a:lnTo>
                    <a:pt x="138442" y="62230"/>
                  </a:lnTo>
                  <a:lnTo>
                    <a:pt x="138569" y="62230"/>
                  </a:lnTo>
                  <a:lnTo>
                    <a:pt x="138569" y="52006"/>
                  </a:lnTo>
                  <a:lnTo>
                    <a:pt x="138506" y="55880"/>
                  </a:lnTo>
                  <a:lnTo>
                    <a:pt x="138404" y="57150"/>
                  </a:lnTo>
                  <a:lnTo>
                    <a:pt x="138264" y="57150"/>
                  </a:lnTo>
                  <a:lnTo>
                    <a:pt x="138074" y="58420"/>
                  </a:lnTo>
                  <a:lnTo>
                    <a:pt x="137452" y="58420"/>
                  </a:lnTo>
                  <a:lnTo>
                    <a:pt x="137706" y="57150"/>
                  </a:lnTo>
                  <a:lnTo>
                    <a:pt x="137909" y="55880"/>
                  </a:lnTo>
                  <a:lnTo>
                    <a:pt x="138506" y="55880"/>
                  </a:lnTo>
                  <a:lnTo>
                    <a:pt x="138506" y="52070"/>
                  </a:lnTo>
                  <a:lnTo>
                    <a:pt x="137160" y="53340"/>
                  </a:lnTo>
                  <a:lnTo>
                    <a:pt x="136423" y="54610"/>
                  </a:lnTo>
                  <a:lnTo>
                    <a:pt x="135851" y="57150"/>
                  </a:lnTo>
                  <a:lnTo>
                    <a:pt x="135496" y="58420"/>
                  </a:lnTo>
                  <a:lnTo>
                    <a:pt x="135293" y="59690"/>
                  </a:lnTo>
                  <a:lnTo>
                    <a:pt x="134353" y="59690"/>
                  </a:lnTo>
                  <a:lnTo>
                    <a:pt x="134556" y="58420"/>
                  </a:lnTo>
                  <a:lnTo>
                    <a:pt x="134239" y="58420"/>
                  </a:lnTo>
                  <a:lnTo>
                    <a:pt x="133934" y="57150"/>
                  </a:lnTo>
                  <a:lnTo>
                    <a:pt x="133311" y="57150"/>
                  </a:lnTo>
                  <a:lnTo>
                    <a:pt x="133057" y="58420"/>
                  </a:lnTo>
                  <a:lnTo>
                    <a:pt x="133070" y="59690"/>
                  </a:lnTo>
                  <a:lnTo>
                    <a:pt x="133959" y="63500"/>
                  </a:lnTo>
                  <a:lnTo>
                    <a:pt x="135483" y="67310"/>
                  </a:lnTo>
                  <a:lnTo>
                    <a:pt x="138442" y="71120"/>
                  </a:lnTo>
                  <a:lnTo>
                    <a:pt x="139357" y="72390"/>
                  </a:lnTo>
                  <a:lnTo>
                    <a:pt x="141592" y="72390"/>
                  </a:lnTo>
                  <a:lnTo>
                    <a:pt x="143103" y="73660"/>
                  </a:lnTo>
                  <a:lnTo>
                    <a:pt x="144233" y="73660"/>
                  </a:lnTo>
                  <a:lnTo>
                    <a:pt x="144602" y="74930"/>
                  </a:lnTo>
                  <a:lnTo>
                    <a:pt x="143370" y="74930"/>
                  </a:lnTo>
                  <a:lnTo>
                    <a:pt x="142709" y="76200"/>
                  </a:lnTo>
                  <a:lnTo>
                    <a:pt x="142532" y="76200"/>
                  </a:lnTo>
                  <a:lnTo>
                    <a:pt x="141439" y="77470"/>
                  </a:lnTo>
                  <a:lnTo>
                    <a:pt x="141071" y="78740"/>
                  </a:lnTo>
                  <a:lnTo>
                    <a:pt x="143040" y="78740"/>
                  </a:lnTo>
                  <a:lnTo>
                    <a:pt x="144386" y="77470"/>
                  </a:lnTo>
                  <a:lnTo>
                    <a:pt x="145148" y="77470"/>
                  </a:lnTo>
                  <a:lnTo>
                    <a:pt x="147637" y="74930"/>
                  </a:lnTo>
                  <a:lnTo>
                    <a:pt x="149910" y="74930"/>
                  </a:lnTo>
                  <a:lnTo>
                    <a:pt x="154038" y="76200"/>
                  </a:lnTo>
                  <a:lnTo>
                    <a:pt x="154698" y="77470"/>
                  </a:lnTo>
                  <a:lnTo>
                    <a:pt x="154749" y="81280"/>
                  </a:lnTo>
                  <a:lnTo>
                    <a:pt x="153911" y="83820"/>
                  </a:lnTo>
                  <a:lnTo>
                    <a:pt x="152133" y="85090"/>
                  </a:lnTo>
                  <a:lnTo>
                    <a:pt x="151638" y="86360"/>
                  </a:lnTo>
                  <a:lnTo>
                    <a:pt x="150469" y="87630"/>
                  </a:lnTo>
                  <a:lnTo>
                    <a:pt x="151701" y="88900"/>
                  </a:lnTo>
                  <a:lnTo>
                    <a:pt x="152057" y="88900"/>
                  </a:lnTo>
                  <a:lnTo>
                    <a:pt x="153822" y="87630"/>
                  </a:lnTo>
                  <a:lnTo>
                    <a:pt x="154254" y="87630"/>
                  </a:lnTo>
                  <a:lnTo>
                    <a:pt x="156489" y="90170"/>
                  </a:lnTo>
                  <a:lnTo>
                    <a:pt x="157708" y="91440"/>
                  </a:lnTo>
                  <a:lnTo>
                    <a:pt x="159499" y="95250"/>
                  </a:lnTo>
                  <a:lnTo>
                    <a:pt x="154432" y="97790"/>
                  </a:lnTo>
                  <a:lnTo>
                    <a:pt x="152184" y="101600"/>
                  </a:lnTo>
                  <a:lnTo>
                    <a:pt x="147701" y="106680"/>
                  </a:lnTo>
                  <a:lnTo>
                    <a:pt x="145757" y="109220"/>
                  </a:lnTo>
                  <a:lnTo>
                    <a:pt x="142824" y="111760"/>
                  </a:lnTo>
                  <a:lnTo>
                    <a:pt x="142811" y="113030"/>
                  </a:lnTo>
                  <a:lnTo>
                    <a:pt x="144526" y="114300"/>
                  </a:lnTo>
                  <a:lnTo>
                    <a:pt x="145186" y="115570"/>
                  </a:lnTo>
                  <a:lnTo>
                    <a:pt x="147612" y="116840"/>
                  </a:lnTo>
                  <a:lnTo>
                    <a:pt x="149212" y="116840"/>
                  </a:lnTo>
                  <a:lnTo>
                    <a:pt x="153428" y="119380"/>
                  </a:lnTo>
                  <a:lnTo>
                    <a:pt x="156400" y="120650"/>
                  </a:lnTo>
                  <a:lnTo>
                    <a:pt x="159639" y="119380"/>
                  </a:lnTo>
                  <a:lnTo>
                    <a:pt x="161226" y="118110"/>
                  </a:lnTo>
                  <a:lnTo>
                    <a:pt x="162293" y="116840"/>
                  </a:lnTo>
                  <a:lnTo>
                    <a:pt x="164058" y="116840"/>
                  </a:lnTo>
                  <a:lnTo>
                    <a:pt x="167170" y="121920"/>
                  </a:lnTo>
                  <a:lnTo>
                    <a:pt x="167779" y="123190"/>
                  </a:lnTo>
                  <a:lnTo>
                    <a:pt x="169341" y="125730"/>
                  </a:lnTo>
                  <a:lnTo>
                    <a:pt x="169900" y="128270"/>
                  </a:lnTo>
                  <a:lnTo>
                    <a:pt x="169900" y="124701"/>
                  </a:lnTo>
                  <a:lnTo>
                    <a:pt x="169799" y="124460"/>
                  </a:lnTo>
                  <a:lnTo>
                    <a:pt x="167386" y="119380"/>
                  </a:lnTo>
                  <a:lnTo>
                    <a:pt x="166535" y="118110"/>
                  </a:lnTo>
                  <a:lnTo>
                    <a:pt x="165887" y="116840"/>
                  </a:lnTo>
                  <a:lnTo>
                    <a:pt x="165239" y="115570"/>
                  </a:lnTo>
                  <a:lnTo>
                    <a:pt x="165392" y="114300"/>
                  </a:lnTo>
                  <a:lnTo>
                    <a:pt x="166636" y="113030"/>
                  </a:lnTo>
                  <a:lnTo>
                    <a:pt x="167881" y="113030"/>
                  </a:lnTo>
                  <a:lnTo>
                    <a:pt x="168071" y="111760"/>
                  </a:lnTo>
                  <a:lnTo>
                    <a:pt x="168376" y="107950"/>
                  </a:lnTo>
                  <a:lnTo>
                    <a:pt x="167601" y="106603"/>
                  </a:lnTo>
                  <a:lnTo>
                    <a:pt x="167601" y="109220"/>
                  </a:lnTo>
                  <a:lnTo>
                    <a:pt x="164782" y="113030"/>
                  </a:lnTo>
                  <a:lnTo>
                    <a:pt x="162648" y="115570"/>
                  </a:lnTo>
                  <a:lnTo>
                    <a:pt x="158623" y="116840"/>
                  </a:lnTo>
                  <a:lnTo>
                    <a:pt x="157454" y="118110"/>
                  </a:lnTo>
                  <a:lnTo>
                    <a:pt x="154889" y="116840"/>
                  </a:lnTo>
                  <a:lnTo>
                    <a:pt x="153441" y="115570"/>
                  </a:lnTo>
                  <a:lnTo>
                    <a:pt x="149783" y="115570"/>
                  </a:lnTo>
                  <a:lnTo>
                    <a:pt x="148551" y="114300"/>
                  </a:lnTo>
                  <a:lnTo>
                    <a:pt x="148805" y="113030"/>
                  </a:lnTo>
                  <a:lnTo>
                    <a:pt x="149555" y="113030"/>
                  </a:lnTo>
                  <a:lnTo>
                    <a:pt x="150114" y="114300"/>
                  </a:lnTo>
                  <a:lnTo>
                    <a:pt x="151053" y="114300"/>
                  </a:lnTo>
                  <a:lnTo>
                    <a:pt x="153797" y="113030"/>
                  </a:lnTo>
                  <a:lnTo>
                    <a:pt x="156997" y="114300"/>
                  </a:lnTo>
                  <a:lnTo>
                    <a:pt x="160058" y="113030"/>
                  </a:lnTo>
                  <a:lnTo>
                    <a:pt x="160769" y="113030"/>
                  </a:lnTo>
                  <a:lnTo>
                    <a:pt x="161112" y="111760"/>
                  </a:lnTo>
                  <a:lnTo>
                    <a:pt x="161963" y="109220"/>
                  </a:lnTo>
                  <a:lnTo>
                    <a:pt x="163169" y="107950"/>
                  </a:lnTo>
                  <a:lnTo>
                    <a:pt x="163931" y="105410"/>
                  </a:lnTo>
                  <a:lnTo>
                    <a:pt x="166192" y="106680"/>
                  </a:lnTo>
                  <a:lnTo>
                    <a:pt x="167601" y="109220"/>
                  </a:lnTo>
                  <a:lnTo>
                    <a:pt x="167601" y="106603"/>
                  </a:lnTo>
                  <a:lnTo>
                    <a:pt x="166916" y="105410"/>
                  </a:lnTo>
                  <a:lnTo>
                    <a:pt x="165887" y="104140"/>
                  </a:lnTo>
                  <a:lnTo>
                    <a:pt x="164858" y="102870"/>
                  </a:lnTo>
                  <a:lnTo>
                    <a:pt x="164439" y="102870"/>
                  </a:lnTo>
                  <a:lnTo>
                    <a:pt x="162953" y="101600"/>
                  </a:lnTo>
                  <a:lnTo>
                    <a:pt x="164820" y="97790"/>
                  </a:lnTo>
                  <a:lnTo>
                    <a:pt x="164630" y="96520"/>
                  </a:lnTo>
                  <a:lnTo>
                    <a:pt x="164426" y="95250"/>
                  </a:lnTo>
                  <a:lnTo>
                    <a:pt x="162407" y="94030"/>
                  </a:lnTo>
                  <a:lnTo>
                    <a:pt x="162407" y="99060"/>
                  </a:lnTo>
                  <a:lnTo>
                    <a:pt x="162128" y="99682"/>
                  </a:lnTo>
                  <a:lnTo>
                    <a:pt x="162128" y="104140"/>
                  </a:lnTo>
                  <a:lnTo>
                    <a:pt x="161417" y="106680"/>
                  </a:lnTo>
                  <a:lnTo>
                    <a:pt x="161175" y="107950"/>
                  </a:lnTo>
                  <a:lnTo>
                    <a:pt x="157632" y="110490"/>
                  </a:lnTo>
                  <a:lnTo>
                    <a:pt x="155194" y="111760"/>
                  </a:lnTo>
                  <a:lnTo>
                    <a:pt x="152336" y="111760"/>
                  </a:lnTo>
                  <a:lnTo>
                    <a:pt x="152349" y="110490"/>
                  </a:lnTo>
                  <a:lnTo>
                    <a:pt x="154470" y="109220"/>
                  </a:lnTo>
                  <a:lnTo>
                    <a:pt x="159372" y="105410"/>
                  </a:lnTo>
                  <a:lnTo>
                    <a:pt x="159994" y="104140"/>
                  </a:lnTo>
                  <a:lnTo>
                    <a:pt x="162128" y="104140"/>
                  </a:lnTo>
                  <a:lnTo>
                    <a:pt x="162128" y="99682"/>
                  </a:lnTo>
                  <a:lnTo>
                    <a:pt x="161836" y="100330"/>
                  </a:lnTo>
                  <a:lnTo>
                    <a:pt x="160769" y="101600"/>
                  </a:lnTo>
                  <a:lnTo>
                    <a:pt x="159499" y="102870"/>
                  </a:lnTo>
                  <a:lnTo>
                    <a:pt x="154762" y="105410"/>
                  </a:lnTo>
                  <a:lnTo>
                    <a:pt x="151168" y="109220"/>
                  </a:lnTo>
                  <a:lnTo>
                    <a:pt x="147027" y="111760"/>
                  </a:lnTo>
                  <a:lnTo>
                    <a:pt x="146570" y="111760"/>
                  </a:lnTo>
                  <a:lnTo>
                    <a:pt x="146469" y="110490"/>
                  </a:lnTo>
                  <a:lnTo>
                    <a:pt x="147866" y="109220"/>
                  </a:lnTo>
                  <a:lnTo>
                    <a:pt x="150736" y="106680"/>
                  </a:lnTo>
                  <a:lnTo>
                    <a:pt x="152717" y="104140"/>
                  </a:lnTo>
                  <a:lnTo>
                    <a:pt x="156095" y="99060"/>
                  </a:lnTo>
                  <a:lnTo>
                    <a:pt x="158356" y="96520"/>
                  </a:lnTo>
                  <a:lnTo>
                    <a:pt x="162369" y="96520"/>
                  </a:lnTo>
                  <a:lnTo>
                    <a:pt x="162407" y="99060"/>
                  </a:lnTo>
                  <a:lnTo>
                    <a:pt x="162407" y="94030"/>
                  </a:lnTo>
                  <a:lnTo>
                    <a:pt x="160223" y="92710"/>
                  </a:lnTo>
                  <a:lnTo>
                    <a:pt x="158915" y="91440"/>
                  </a:lnTo>
                  <a:lnTo>
                    <a:pt x="156464" y="87630"/>
                  </a:lnTo>
                  <a:lnTo>
                    <a:pt x="155740" y="85090"/>
                  </a:lnTo>
                  <a:lnTo>
                    <a:pt x="156959" y="82550"/>
                  </a:lnTo>
                  <a:lnTo>
                    <a:pt x="157911" y="80010"/>
                  </a:lnTo>
                  <a:lnTo>
                    <a:pt x="157530" y="77470"/>
                  </a:lnTo>
                  <a:lnTo>
                    <a:pt x="154139" y="74930"/>
                  </a:lnTo>
                  <a:lnTo>
                    <a:pt x="153428" y="73660"/>
                  </a:lnTo>
                  <a:lnTo>
                    <a:pt x="153657" y="68580"/>
                  </a:lnTo>
                  <a:lnTo>
                    <a:pt x="152844" y="67310"/>
                  </a:lnTo>
                  <a:lnTo>
                    <a:pt x="151815" y="63881"/>
                  </a:lnTo>
                  <a:lnTo>
                    <a:pt x="151815" y="67310"/>
                  </a:lnTo>
                  <a:lnTo>
                    <a:pt x="151371" y="73660"/>
                  </a:lnTo>
                  <a:lnTo>
                    <a:pt x="145732" y="73660"/>
                  </a:lnTo>
                  <a:lnTo>
                    <a:pt x="143002" y="72390"/>
                  </a:lnTo>
                  <a:lnTo>
                    <a:pt x="139344" y="69850"/>
                  </a:lnTo>
                  <a:lnTo>
                    <a:pt x="138379" y="68580"/>
                  </a:lnTo>
                  <a:lnTo>
                    <a:pt x="136893" y="64770"/>
                  </a:lnTo>
                  <a:lnTo>
                    <a:pt x="139738" y="64770"/>
                  </a:lnTo>
                  <a:lnTo>
                    <a:pt x="140360" y="63500"/>
                  </a:lnTo>
                  <a:lnTo>
                    <a:pt x="141744" y="62230"/>
                  </a:lnTo>
                  <a:lnTo>
                    <a:pt x="142811" y="60960"/>
                  </a:lnTo>
                  <a:lnTo>
                    <a:pt x="144310" y="59690"/>
                  </a:lnTo>
                  <a:lnTo>
                    <a:pt x="144983" y="59690"/>
                  </a:lnTo>
                  <a:lnTo>
                    <a:pt x="148945" y="63500"/>
                  </a:lnTo>
                  <a:lnTo>
                    <a:pt x="151815" y="67310"/>
                  </a:lnTo>
                  <a:lnTo>
                    <a:pt x="151815" y="63881"/>
                  </a:lnTo>
                  <a:lnTo>
                    <a:pt x="151701" y="63500"/>
                  </a:lnTo>
                  <a:lnTo>
                    <a:pt x="150634" y="62230"/>
                  </a:lnTo>
                  <a:lnTo>
                    <a:pt x="148056" y="59690"/>
                  </a:lnTo>
                  <a:lnTo>
                    <a:pt x="146850" y="58420"/>
                  </a:lnTo>
                  <a:lnTo>
                    <a:pt x="144424" y="57150"/>
                  </a:lnTo>
                  <a:lnTo>
                    <a:pt x="143992" y="55880"/>
                  </a:lnTo>
                  <a:lnTo>
                    <a:pt x="143306" y="54610"/>
                  </a:lnTo>
                  <a:lnTo>
                    <a:pt x="144208" y="53340"/>
                  </a:lnTo>
                  <a:lnTo>
                    <a:pt x="144653" y="52070"/>
                  </a:lnTo>
                  <a:lnTo>
                    <a:pt x="145084" y="52070"/>
                  </a:lnTo>
                  <a:lnTo>
                    <a:pt x="144919" y="50800"/>
                  </a:lnTo>
                  <a:lnTo>
                    <a:pt x="144678" y="50800"/>
                  </a:lnTo>
                  <a:lnTo>
                    <a:pt x="143916" y="52070"/>
                  </a:lnTo>
                  <a:lnTo>
                    <a:pt x="143395" y="52070"/>
                  </a:lnTo>
                  <a:lnTo>
                    <a:pt x="142125" y="53340"/>
                  </a:lnTo>
                  <a:lnTo>
                    <a:pt x="141465" y="53340"/>
                  </a:lnTo>
                  <a:lnTo>
                    <a:pt x="141211" y="49530"/>
                  </a:lnTo>
                  <a:lnTo>
                    <a:pt x="140919" y="48260"/>
                  </a:lnTo>
                  <a:lnTo>
                    <a:pt x="138925" y="45720"/>
                  </a:lnTo>
                  <a:lnTo>
                    <a:pt x="140614" y="44450"/>
                  </a:lnTo>
                  <a:lnTo>
                    <a:pt x="139725" y="41910"/>
                  </a:lnTo>
                  <a:lnTo>
                    <a:pt x="138468" y="40640"/>
                  </a:lnTo>
                  <a:lnTo>
                    <a:pt x="137299" y="39370"/>
                  </a:lnTo>
                  <a:lnTo>
                    <a:pt x="133997" y="40640"/>
                  </a:lnTo>
                  <a:lnTo>
                    <a:pt x="132689" y="39370"/>
                  </a:lnTo>
                  <a:lnTo>
                    <a:pt x="129082" y="33020"/>
                  </a:lnTo>
                  <a:lnTo>
                    <a:pt x="125895" y="29210"/>
                  </a:lnTo>
                  <a:lnTo>
                    <a:pt x="118465" y="21590"/>
                  </a:lnTo>
                  <a:lnTo>
                    <a:pt x="114363" y="19050"/>
                  </a:lnTo>
                  <a:lnTo>
                    <a:pt x="108191" y="17780"/>
                  </a:lnTo>
                  <a:lnTo>
                    <a:pt x="106997" y="16510"/>
                  </a:lnTo>
                  <a:lnTo>
                    <a:pt x="104686" y="16510"/>
                  </a:lnTo>
                  <a:lnTo>
                    <a:pt x="103708" y="15240"/>
                  </a:lnTo>
                  <a:lnTo>
                    <a:pt x="104089" y="13970"/>
                  </a:lnTo>
                  <a:lnTo>
                    <a:pt x="104470" y="12700"/>
                  </a:lnTo>
                  <a:lnTo>
                    <a:pt x="103936" y="12700"/>
                  </a:lnTo>
                  <a:lnTo>
                    <a:pt x="102577" y="11430"/>
                  </a:lnTo>
                  <a:lnTo>
                    <a:pt x="101663" y="10160"/>
                  </a:lnTo>
                  <a:lnTo>
                    <a:pt x="100672" y="8890"/>
                  </a:lnTo>
                  <a:lnTo>
                    <a:pt x="99860" y="7620"/>
                  </a:lnTo>
                  <a:lnTo>
                    <a:pt x="97269" y="6350"/>
                  </a:lnTo>
                  <a:lnTo>
                    <a:pt x="96608" y="5080"/>
                  </a:lnTo>
                  <a:lnTo>
                    <a:pt x="95897" y="3810"/>
                  </a:lnTo>
                  <a:lnTo>
                    <a:pt x="95186" y="2540"/>
                  </a:lnTo>
                  <a:lnTo>
                    <a:pt x="94475" y="1270"/>
                  </a:lnTo>
                  <a:lnTo>
                    <a:pt x="92290" y="1270"/>
                  </a:lnTo>
                  <a:lnTo>
                    <a:pt x="91351" y="1574"/>
                  </a:lnTo>
                  <a:lnTo>
                    <a:pt x="91351" y="16510"/>
                  </a:lnTo>
                  <a:lnTo>
                    <a:pt x="91186" y="17780"/>
                  </a:lnTo>
                  <a:lnTo>
                    <a:pt x="89725" y="17780"/>
                  </a:lnTo>
                  <a:lnTo>
                    <a:pt x="89649" y="16510"/>
                  </a:lnTo>
                  <a:lnTo>
                    <a:pt x="91351" y="16510"/>
                  </a:lnTo>
                  <a:lnTo>
                    <a:pt x="91351" y="1574"/>
                  </a:lnTo>
                  <a:lnTo>
                    <a:pt x="88265" y="2540"/>
                  </a:lnTo>
                  <a:lnTo>
                    <a:pt x="87490" y="2540"/>
                  </a:lnTo>
                  <a:lnTo>
                    <a:pt x="85725" y="1270"/>
                  </a:lnTo>
                  <a:lnTo>
                    <a:pt x="82677" y="1270"/>
                  </a:lnTo>
                  <a:lnTo>
                    <a:pt x="81127" y="0"/>
                  </a:lnTo>
                  <a:lnTo>
                    <a:pt x="80860" y="0"/>
                  </a:lnTo>
                  <a:lnTo>
                    <a:pt x="80860" y="20320"/>
                  </a:lnTo>
                  <a:lnTo>
                    <a:pt x="80606" y="21590"/>
                  </a:lnTo>
                  <a:lnTo>
                    <a:pt x="80581" y="20320"/>
                  </a:lnTo>
                  <a:lnTo>
                    <a:pt x="80860" y="20320"/>
                  </a:lnTo>
                  <a:lnTo>
                    <a:pt x="80860" y="0"/>
                  </a:lnTo>
                  <a:lnTo>
                    <a:pt x="79921" y="0"/>
                  </a:lnTo>
                  <a:lnTo>
                    <a:pt x="78422" y="1270"/>
                  </a:lnTo>
                  <a:lnTo>
                    <a:pt x="77939" y="1270"/>
                  </a:lnTo>
                  <a:lnTo>
                    <a:pt x="75666" y="0"/>
                  </a:lnTo>
                  <a:lnTo>
                    <a:pt x="73545" y="1270"/>
                  </a:lnTo>
                  <a:lnTo>
                    <a:pt x="63627" y="1270"/>
                  </a:lnTo>
                  <a:lnTo>
                    <a:pt x="63627" y="7620"/>
                  </a:lnTo>
                  <a:lnTo>
                    <a:pt x="62166" y="7620"/>
                  </a:lnTo>
                  <a:lnTo>
                    <a:pt x="62420" y="6350"/>
                  </a:lnTo>
                  <a:lnTo>
                    <a:pt x="63093" y="6350"/>
                  </a:lnTo>
                  <a:lnTo>
                    <a:pt x="63627" y="7620"/>
                  </a:lnTo>
                  <a:lnTo>
                    <a:pt x="63627" y="1270"/>
                  </a:lnTo>
                  <a:lnTo>
                    <a:pt x="60985" y="1270"/>
                  </a:lnTo>
                  <a:lnTo>
                    <a:pt x="60337" y="2959"/>
                  </a:lnTo>
                  <a:lnTo>
                    <a:pt x="60337" y="16510"/>
                  </a:lnTo>
                  <a:lnTo>
                    <a:pt x="59499" y="15240"/>
                  </a:lnTo>
                  <a:lnTo>
                    <a:pt x="59740" y="15240"/>
                  </a:lnTo>
                  <a:lnTo>
                    <a:pt x="59753" y="13970"/>
                  </a:lnTo>
                  <a:lnTo>
                    <a:pt x="60236" y="13970"/>
                  </a:lnTo>
                  <a:lnTo>
                    <a:pt x="60299" y="15240"/>
                  </a:lnTo>
                  <a:lnTo>
                    <a:pt x="60337" y="16510"/>
                  </a:lnTo>
                  <a:lnTo>
                    <a:pt x="60337" y="2959"/>
                  </a:lnTo>
                  <a:lnTo>
                    <a:pt x="60007" y="3810"/>
                  </a:lnTo>
                  <a:lnTo>
                    <a:pt x="59639" y="3810"/>
                  </a:lnTo>
                  <a:lnTo>
                    <a:pt x="58039" y="2832"/>
                  </a:lnTo>
                  <a:lnTo>
                    <a:pt x="58039" y="22860"/>
                  </a:lnTo>
                  <a:lnTo>
                    <a:pt x="57975" y="24130"/>
                  </a:lnTo>
                  <a:lnTo>
                    <a:pt x="57188" y="24130"/>
                  </a:lnTo>
                  <a:lnTo>
                    <a:pt x="55791" y="25400"/>
                  </a:lnTo>
                  <a:lnTo>
                    <a:pt x="54902" y="26670"/>
                  </a:lnTo>
                  <a:lnTo>
                    <a:pt x="54635" y="25400"/>
                  </a:lnTo>
                  <a:lnTo>
                    <a:pt x="55689" y="25400"/>
                  </a:lnTo>
                  <a:lnTo>
                    <a:pt x="56261" y="24130"/>
                  </a:lnTo>
                  <a:lnTo>
                    <a:pt x="56718" y="22860"/>
                  </a:lnTo>
                  <a:lnTo>
                    <a:pt x="57213" y="22860"/>
                  </a:lnTo>
                  <a:lnTo>
                    <a:pt x="57302" y="21590"/>
                  </a:lnTo>
                  <a:lnTo>
                    <a:pt x="57442" y="21590"/>
                  </a:lnTo>
                  <a:lnTo>
                    <a:pt x="58039" y="22860"/>
                  </a:lnTo>
                  <a:lnTo>
                    <a:pt x="58039" y="2832"/>
                  </a:lnTo>
                  <a:lnTo>
                    <a:pt x="57581" y="2540"/>
                  </a:lnTo>
                  <a:lnTo>
                    <a:pt x="57429" y="2971"/>
                  </a:lnTo>
                  <a:lnTo>
                    <a:pt x="57429" y="11430"/>
                  </a:lnTo>
                  <a:lnTo>
                    <a:pt x="56210" y="11430"/>
                  </a:lnTo>
                  <a:lnTo>
                    <a:pt x="56019" y="10160"/>
                  </a:lnTo>
                  <a:lnTo>
                    <a:pt x="57238" y="10160"/>
                  </a:lnTo>
                  <a:lnTo>
                    <a:pt x="57429" y="11430"/>
                  </a:lnTo>
                  <a:lnTo>
                    <a:pt x="57429" y="2971"/>
                  </a:lnTo>
                  <a:lnTo>
                    <a:pt x="56667" y="5080"/>
                  </a:lnTo>
                  <a:lnTo>
                    <a:pt x="55308" y="5080"/>
                  </a:lnTo>
                  <a:lnTo>
                    <a:pt x="53632" y="6350"/>
                  </a:lnTo>
                  <a:lnTo>
                    <a:pt x="47942" y="6350"/>
                  </a:lnTo>
                  <a:lnTo>
                    <a:pt x="43599" y="7467"/>
                  </a:lnTo>
                  <a:lnTo>
                    <a:pt x="43599" y="69850"/>
                  </a:lnTo>
                  <a:lnTo>
                    <a:pt x="42532" y="69850"/>
                  </a:lnTo>
                  <a:lnTo>
                    <a:pt x="42354" y="68580"/>
                  </a:lnTo>
                  <a:lnTo>
                    <a:pt x="42646" y="67310"/>
                  </a:lnTo>
                  <a:lnTo>
                    <a:pt x="43395" y="68580"/>
                  </a:lnTo>
                  <a:lnTo>
                    <a:pt x="43548" y="68580"/>
                  </a:lnTo>
                  <a:lnTo>
                    <a:pt x="43599" y="69850"/>
                  </a:lnTo>
                  <a:lnTo>
                    <a:pt x="43599" y="7467"/>
                  </a:lnTo>
                  <a:lnTo>
                    <a:pt x="42951" y="7620"/>
                  </a:lnTo>
                  <a:lnTo>
                    <a:pt x="41744" y="8280"/>
                  </a:lnTo>
                  <a:lnTo>
                    <a:pt x="41744" y="31750"/>
                  </a:lnTo>
                  <a:lnTo>
                    <a:pt x="41732" y="33020"/>
                  </a:lnTo>
                  <a:lnTo>
                    <a:pt x="40894" y="33020"/>
                  </a:lnTo>
                  <a:lnTo>
                    <a:pt x="40411" y="31750"/>
                  </a:lnTo>
                  <a:lnTo>
                    <a:pt x="41744" y="31750"/>
                  </a:lnTo>
                  <a:lnTo>
                    <a:pt x="41744" y="8280"/>
                  </a:lnTo>
                  <a:lnTo>
                    <a:pt x="40589" y="8890"/>
                  </a:lnTo>
                  <a:lnTo>
                    <a:pt x="40360" y="8978"/>
                  </a:lnTo>
                  <a:lnTo>
                    <a:pt x="40360" y="78740"/>
                  </a:lnTo>
                  <a:lnTo>
                    <a:pt x="40271" y="80010"/>
                  </a:lnTo>
                  <a:lnTo>
                    <a:pt x="39636" y="80010"/>
                  </a:lnTo>
                  <a:lnTo>
                    <a:pt x="39509" y="78740"/>
                  </a:lnTo>
                  <a:lnTo>
                    <a:pt x="40360" y="78740"/>
                  </a:lnTo>
                  <a:lnTo>
                    <a:pt x="40360" y="8978"/>
                  </a:lnTo>
                  <a:lnTo>
                    <a:pt x="36791" y="10160"/>
                  </a:lnTo>
                  <a:lnTo>
                    <a:pt x="32677" y="13970"/>
                  </a:lnTo>
                  <a:lnTo>
                    <a:pt x="30276" y="16141"/>
                  </a:lnTo>
                  <a:lnTo>
                    <a:pt x="30276" y="81280"/>
                  </a:lnTo>
                  <a:lnTo>
                    <a:pt x="30238" y="82550"/>
                  </a:lnTo>
                  <a:lnTo>
                    <a:pt x="29400" y="82550"/>
                  </a:lnTo>
                  <a:lnTo>
                    <a:pt x="29540" y="81280"/>
                  </a:lnTo>
                  <a:lnTo>
                    <a:pt x="30276" y="81280"/>
                  </a:lnTo>
                  <a:lnTo>
                    <a:pt x="30276" y="16141"/>
                  </a:lnTo>
                  <a:lnTo>
                    <a:pt x="30137" y="16268"/>
                  </a:lnTo>
                  <a:lnTo>
                    <a:pt x="30137" y="43180"/>
                  </a:lnTo>
                  <a:lnTo>
                    <a:pt x="29146" y="44450"/>
                  </a:lnTo>
                  <a:lnTo>
                    <a:pt x="28498" y="43180"/>
                  </a:lnTo>
                  <a:lnTo>
                    <a:pt x="28130" y="43180"/>
                  </a:lnTo>
                  <a:lnTo>
                    <a:pt x="29171" y="41910"/>
                  </a:lnTo>
                  <a:lnTo>
                    <a:pt x="29997" y="41910"/>
                  </a:lnTo>
                  <a:lnTo>
                    <a:pt x="30137" y="43180"/>
                  </a:lnTo>
                  <a:lnTo>
                    <a:pt x="30137" y="16268"/>
                  </a:lnTo>
                  <a:lnTo>
                    <a:pt x="28448" y="17780"/>
                  </a:lnTo>
                  <a:lnTo>
                    <a:pt x="27622" y="19050"/>
                  </a:lnTo>
                  <a:lnTo>
                    <a:pt x="25234" y="19050"/>
                  </a:lnTo>
                  <a:lnTo>
                    <a:pt x="23799" y="21056"/>
                  </a:lnTo>
                  <a:lnTo>
                    <a:pt x="23799" y="63500"/>
                  </a:lnTo>
                  <a:lnTo>
                    <a:pt x="23710" y="64770"/>
                  </a:lnTo>
                  <a:lnTo>
                    <a:pt x="23050" y="64770"/>
                  </a:lnTo>
                  <a:lnTo>
                    <a:pt x="23152" y="63500"/>
                  </a:lnTo>
                  <a:lnTo>
                    <a:pt x="23799" y="63500"/>
                  </a:lnTo>
                  <a:lnTo>
                    <a:pt x="23799" y="21056"/>
                  </a:lnTo>
                  <a:lnTo>
                    <a:pt x="22504" y="22860"/>
                  </a:lnTo>
                  <a:lnTo>
                    <a:pt x="19875" y="25146"/>
                  </a:lnTo>
                  <a:lnTo>
                    <a:pt x="19875" y="80010"/>
                  </a:lnTo>
                  <a:lnTo>
                    <a:pt x="19456" y="81280"/>
                  </a:lnTo>
                  <a:lnTo>
                    <a:pt x="19291" y="80010"/>
                  </a:lnTo>
                  <a:lnTo>
                    <a:pt x="19875" y="80010"/>
                  </a:lnTo>
                  <a:lnTo>
                    <a:pt x="19875" y="25146"/>
                  </a:lnTo>
                  <a:lnTo>
                    <a:pt x="19570" y="25400"/>
                  </a:lnTo>
                  <a:lnTo>
                    <a:pt x="19545" y="44450"/>
                  </a:lnTo>
                  <a:lnTo>
                    <a:pt x="19342" y="45720"/>
                  </a:lnTo>
                  <a:lnTo>
                    <a:pt x="18110" y="45720"/>
                  </a:lnTo>
                  <a:lnTo>
                    <a:pt x="17830" y="44450"/>
                  </a:lnTo>
                  <a:lnTo>
                    <a:pt x="19545" y="44450"/>
                  </a:lnTo>
                  <a:lnTo>
                    <a:pt x="19545" y="25425"/>
                  </a:lnTo>
                  <a:lnTo>
                    <a:pt x="15430" y="29210"/>
                  </a:lnTo>
                  <a:lnTo>
                    <a:pt x="15379" y="93980"/>
                  </a:lnTo>
                  <a:lnTo>
                    <a:pt x="15125" y="95250"/>
                  </a:lnTo>
                  <a:lnTo>
                    <a:pt x="14846" y="95250"/>
                  </a:lnTo>
                  <a:lnTo>
                    <a:pt x="14389" y="92710"/>
                  </a:lnTo>
                  <a:lnTo>
                    <a:pt x="14922" y="92710"/>
                  </a:lnTo>
                  <a:lnTo>
                    <a:pt x="15379" y="93980"/>
                  </a:lnTo>
                  <a:lnTo>
                    <a:pt x="15379" y="29210"/>
                  </a:lnTo>
                  <a:lnTo>
                    <a:pt x="14579" y="29210"/>
                  </a:lnTo>
                  <a:lnTo>
                    <a:pt x="14528" y="29679"/>
                  </a:lnTo>
                  <a:lnTo>
                    <a:pt x="14528" y="72390"/>
                  </a:lnTo>
                  <a:lnTo>
                    <a:pt x="14427" y="73660"/>
                  </a:lnTo>
                  <a:lnTo>
                    <a:pt x="14198" y="73660"/>
                  </a:lnTo>
                  <a:lnTo>
                    <a:pt x="14198" y="113030"/>
                  </a:lnTo>
                  <a:lnTo>
                    <a:pt x="13843" y="114300"/>
                  </a:lnTo>
                  <a:lnTo>
                    <a:pt x="13296" y="113030"/>
                  </a:lnTo>
                  <a:lnTo>
                    <a:pt x="13563" y="111760"/>
                  </a:lnTo>
                  <a:lnTo>
                    <a:pt x="14033" y="113030"/>
                  </a:lnTo>
                  <a:lnTo>
                    <a:pt x="14198" y="113030"/>
                  </a:lnTo>
                  <a:lnTo>
                    <a:pt x="14198" y="73660"/>
                  </a:lnTo>
                  <a:lnTo>
                    <a:pt x="13830" y="72390"/>
                  </a:lnTo>
                  <a:lnTo>
                    <a:pt x="12636" y="72390"/>
                  </a:lnTo>
                  <a:lnTo>
                    <a:pt x="13233" y="71120"/>
                  </a:lnTo>
                  <a:lnTo>
                    <a:pt x="14122" y="71120"/>
                  </a:lnTo>
                  <a:lnTo>
                    <a:pt x="14516" y="72390"/>
                  </a:lnTo>
                  <a:lnTo>
                    <a:pt x="14528" y="29679"/>
                  </a:lnTo>
                  <a:lnTo>
                    <a:pt x="14300" y="31750"/>
                  </a:lnTo>
                  <a:lnTo>
                    <a:pt x="13906" y="33020"/>
                  </a:lnTo>
                  <a:lnTo>
                    <a:pt x="12446" y="33578"/>
                  </a:lnTo>
                  <a:lnTo>
                    <a:pt x="12446" y="76200"/>
                  </a:lnTo>
                  <a:lnTo>
                    <a:pt x="11633" y="76200"/>
                  </a:lnTo>
                  <a:lnTo>
                    <a:pt x="11493" y="74930"/>
                  </a:lnTo>
                  <a:lnTo>
                    <a:pt x="12407" y="74930"/>
                  </a:lnTo>
                  <a:lnTo>
                    <a:pt x="12446" y="76200"/>
                  </a:lnTo>
                  <a:lnTo>
                    <a:pt x="12446" y="33578"/>
                  </a:lnTo>
                  <a:lnTo>
                    <a:pt x="10528" y="34290"/>
                  </a:lnTo>
                  <a:lnTo>
                    <a:pt x="8597" y="36830"/>
                  </a:lnTo>
                  <a:lnTo>
                    <a:pt x="8140" y="41910"/>
                  </a:lnTo>
                  <a:lnTo>
                    <a:pt x="7632" y="43180"/>
                  </a:lnTo>
                  <a:lnTo>
                    <a:pt x="4991" y="45720"/>
                  </a:lnTo>
                  <a:lnTo>
                    <a:pt x="4826" y="46990"/>
                  </a:lnTo>
                  <a:lnTo>
                    <a:pt x="4660" y="49530"/>
                  </a:lnTo>
                  <a:lnTo>
                    <a:pt x="4546" y="50800"/>
                  </a:lnTo>
                  <a:lnTo>
                    <a:pt x="2349" y="52070"/>
                  </a:lnTo>
                  <a:lnTo>
                    <a:pt x="2108" y="53340"/>
                  </a:lnTo>
                  <a:lnTo>
                    <a:pt x="1498" y="57150"/>
                  </a:lnTo>
                  <a:lnTo>
                    <a:pt x="1422" y="59690"/>
                  </a:lnTo>
                  <a:lnTo>
                    <a:pt x="0" y="63500"/>
                  </a:lnTo>
                  <a:lnTo>
                    <a:pt x="127" y="64770"/>
                  </a:lnTo>
                  <a:lnTo>
                    <a:pt x="1498" y="69850"/>
                  </a:lnTo>
                  <a:lnTo>
                    <a:pt x="1549" y="74930"/>
                  </a:lnTo>
                  <a:lnTo>
                    <a:pt x="1651" y="80010"/>
                  </a:lnTo>
                  <a:lnTo>
                    <a:pt x="1879" y="82550"/>
                  </a:lnTo>
                  <a:lnTo>
                    <a:pt x="2857" y="85090"/>
                  </a:lnTo>
                  <a:lnTo>
                    <a:pt x="3136" y="86360"/>
                  </a:lnTo>
                  <a:lnTo>
                    <a:pt x="2044" y="88900"/>
                  </a:lnTo>
                  <a:lnTo>
                    <a:pt x="2222" y="90170"/>
                  </a:lnTo>
                  <a:lnTo>
                    <a:pt x="3073" y="91440"/>
                  </a:lnTo>
                  <a:lnTo>
                    <a:pt x="3568" y="92710"/>
                  </a:lnTo>
                  <a:lnTo>
                    <a:pt x="3086" y="95250"/>
                  </a:lnTo>
                  <a:lnTo>
                    <a:pt x="4445" y="97790"/>
                  </a:lnTo>
                  <a:lnTo>
                    <a:pt x="5600" y="100330"/>
                  </a:lnTo>
                  <a:lnTo>
                    <a:pt x="5143" y="104140"/>
                  </a:lnTo>
                  <a:lnTo>
                    <a:pt x="5969" y="105410"/>
                  </a:lnTo>
                  <a:lnTo>
                    <a:pt x="8470" y="106680"/>
                  </a:lnTo>
                  <a:lnTo>
                    <a:pt x="9245" y="107950"/>
                  </a:lnTo>
                  <a:lnTo>
                    <a:pt x="8851" y="110490"/>
                  </a:lnTo>
                  <a:lnTo>
                    <a:pt x="9601" y="113030"/>
                  </a:lnTo>
                  <a:lnTo>
                    <a:pt x="11582" y="114300"/>
                  </a:lnTo>
                  <a:lnTo>
                    <a:pt x="12814" y="115570"/>
                  </a:lnTo>
                  <a:lnTo>
                    <a:pt x="15163" y="116840"/>
                  </a:lnTo>
                  <a:lnTo>
                    <a:pt x="16002" y="118110"/>
                  </a:lnTo>
                  <a:lnTo>
                    <a:pt x="17462" y="120650"/>
                  </a:lnTo>
                  <a:lnTo>
                    <a:pt x="18745" y="121920"/>
                  </a:lnTo>
                  <a:lnTo>
                    <a:pt x="21551" y="124460"/>
                  </a:lnTo>
                  <a:lnTo>
                    <a:pt x="22618" y="125730"/>
                  </a:lnTo>
                  <a:lnTo>
                    <a:pt x="23990" y="128270"/>
                  </a:lnTo>
                  <a:lnTo>
                    <a:pt x="25196" y="129540"/>
                  </a:lnTo>
                  <a:lnTo>
                    <a:pt x="28486" y="130810"/>
                  </a:lnTo>
                  <a:lnTo>
                    <a:pt x="29222" y="130810"/>
                  </a:lnTo>
                  <a:lnTo>
                    <a:pt x="30137" y="134620"/>
                  </a:lnTo>
                  <a:lnTo>
                    <a:pt x="31673" y="135890"/>
                  </a:lnTo>
                  <a:lnTo>
                    <a:pt x="36245" y="134620"/>
                  </a:lnTo>
                  <a:lnTo>
                    <a:pt x="38430" y="135890"/>
                  </a:lnTo>
                  <a:lnTo>
                    <a:pt x="41402" y="137160"/>
                  </a:lnTo>
                  <a:lnTo>
                    <a:pt x="41884" y="137160"/>
                  </a:lnTo>
                  <a:lnTo>
                    <a:pt x="43573" y="138430"/>
                  </a:lnTo>
                  <a:lnTo>
                    <a:pt x="45046" y="139700"/>
                  </a:lnTo>
                  <a:lnTo>
                    <a:pt x="51435" y="139700"/>
                  </a:lnTo>
                  <a:lnTo>
                    <a:pt x="55676" y="140970"/>
                  </a:lnTo>
                  <a:lnTo>
                    <a:pt x="57416" y="140970"/>
                  </a:lnTo>
                  <a:lnTo>
                    <a:pt x="60363" y="144780"/>
                  </a:lnTo>
                  <a:lnTo>
                    <a:pt x="71526" y="144780"/>
                  </a:lnTo>
                  <a:lnTo>
                    <a:pt x="73964" y="147320"/>
                  </a:lnTo>
                  <a:lnTo>
                    <a:pt x="75831" y="146050"/>
                  </a:lnTo>
                  <a:lnTo>
                    <a:pt x="78587" y="146050"/>
                  </a:lnTo>
                  <a:lnTo>
                    <a:pt x="79794" y="144780"/>
                  </a:lnTo>
                  <a:lnTo>
                    <a:pt x="80302" y="146050"/>
                  </a:lnTo>
                  <a:lnTo>
                    <a:pt x="79984" y="147320"/>
                  </a:lnTo>
                  <a:lnTo>
                    <a:pt x="75412" y="160020"/>
                  </a:lnTo>
                  <a:lnTo>
                    <a:pt x="72339" y="167640"/>
                  </a:lnTo>
                  <a:lnTo>
                    <a:pt x="68465" y="167640"/>
                  </a:lnTo>
                  <a:lnTo>
                    <a:pt x="67233" y="168910"/>
                  </a:lnTo>
                  <a:lnTo>
                    <a:pt x="63436" y="173990"/>
                  </a:lnTo>
                  <a:lnTo>
                    <a:pt x="56489" y="181610"/>
                  </a:lnTo>
                  <a:lnTo>
                    <a:pt x="54914" y="184150"/>
                  </a:lnTo>
                  <a:lnTo>
                    <a:pt x="51536" y="187960"/>
                  </a:lnTo>
                  <a:lnTo>
                    <a:pt x="49441" y="190500"/>
                  </a:lnTo>
                  <a:lnTo>
                    <a:pt x="41122" y="196850"/>
                  </a:lnTo>
                  <a:lnTo>
                    <a:pt x="28486" y="207010"/>
                  </a:lnTo>
                  <a:lnTo>
                    <a:pt x="27876" y="208280"/>
                  </a:lnTo>
                  <a:lnTo>
                    <a:pt x="20561" y="215900"/>
                  </a:lnTo>
                  <a:lnTo>
                    <a:pt x="2997" y="252730"/>
                  </a:lnTo>
                  <a:lnTo>
                    <a:pt x="3213" y="259080"/>
                  </a:lnTo>
                  <a:lnTo>
                    <a:pt x="7607" y="271780"/>
                  </a:lnTo>
                  <a:lnTo>
                    <a:pt x="9969" y="279400"/>
                  </a:lnTo>
                  <a:lnTo>
                    <a:pt x="12928" y="287020"/>
                  </a:lnTo>
                  <a:lnTo>
                    <a:pt x="13296" y="288290"/>
                  </a:lnTo>
                  <a:lnTo>
                    <a:pt x="12192" y="289560"/>
                  </a:lnTo>
                  <a:lnTo>
                    <a:pt x="13462" y="290830"/>
                  </a:lnTo>
                  <a:lnTo>
                    <a:pt x="13589" y="294640"/>
                  </a:lnTo>
                  <a:lnTo>
                    <a:pt x="13690" y="297180"/>
                  </a:lnTo>
                  <a:lnTo>
                    <a:pt x="15100" y="300990"/>
                  </a:lnTo>
                  <a:lnTo>
                    <a:pt x="18135" y="306070"/>
                  </a:lnTo>
                  <a:lnTo>
                    <a:pt x="18567" y="306070"/>
                  </a:lnTo>
                  <a:lnTo>
                    <a:pt x="19621" y="308610"/>
                  </a:lnTo>
                  <a:lnTo>
                    <a:pt x="20485" y="311150"/>
                  </a:lnTo>
                  <a:lnTo>
                    <a:pt x="22847" y="313690"/>
                  </a:lnTo>
                  <a:lnTo>
                    <a:pt x="23431" y="314960"/>
                  </a:lnTo>
                  <a:lnTo>
                    <a:pt x="26212" y="346710"/>
                  </a:lnTo>
                  <a:lnTo>
                    <a:pt x="26568" y="354330"/>
                  </a:lnTo>
                  <a:lnTo>
                    <a:pt x="27673" y="359410"/>
                  </a:lnTo>
                  <a:lnTo>
                    <a:pt x="31419" y="370840"/>
                  </a:lnTo>
                  <a:lnTo>
                    <a:pt x="33921" y="377190"/>
                  </a:lnTo>
                  <a:lnTo>
                    <a:pt x="40500" y="387350"/>
                  </a:lnTo>
                  <a:lnTo>
                    <a:pt x="44564" y="405130"/>
                  </a:lnTo>
                  <a:lnTo>
                    <a:pt x="45199" y="411480"/>
                  </a:lnTo>
                  <a:lnTo>
                    <a:pt x="45529" y="419100"/>
                  </a:lnTo>
                  <a:lnTo>
                    <a:pt x="45745" y="420370"/>
                  </a:lnTo>
                  <a:lnTo>
                    <a:pt x="46113" y="422910"/>
                  </a:lnTo>
                  <a:lnTo>
                    <a:pt x="46075" y="425450"/>
                  </a:lnTo>
                  <a:lnTo>
                    <a:pt x="44386" y="426720"/>
                  </a:lnTo>
                  <a:lnTo>
                    <a:pt x="44170" y="427990"/>
                  </a:lnTo>
                  <a:lnTo>
                    <a:pt x="42976" y="430530"/>
                  </a:lnTo>
                  <a:lnTo>
                    <a:pt x="43040" y="433070"/>
                  </a:lnTo>
                  <a:lnTo>
                    <a:pt x="45631" y="435610"/>
                  </a:lnTo>
                  <a:lnTo>
                    <a:pt x="45631" y="438150"/>
                  </a:lnTo>
                  <a:lnTo>
                    <a:pt x="45478" y="440690"/>
                  </a:lnTo>
                  <a:lnTo>
                    <a:pt x="44500" y="441960"/>
                  </a:lnTo>
                  <a:lnTo>
                    <a:pt x="44932" y="445770"/>
                  </a:lnTo>
                  <a:lnTo>
                    <a:pt x="44196" y="448310"/>
                  </a:lnTo>
                  <a:lnTo>
                    <a:pt x="43535" y="450850"/>
                  </a:lnTo>
                  <a:lnTo>
                    <a:pt x="43446" y="454660"/>
                  </a:lnTo>
                  <a:lnTo>
                    <a:pt x="42799" y="455930"/>
                  </a:lnTo>
                  <a:lnTo>
                    <a:pt x="40055" y="458470"/>
                  </a:lnTo>
                  <a:lnTo>
                    <a:pt x="38354" y="463550"/>
                  </a:lnTo>
                  <a:lnTo>
                    <a:pt x="36830" y="466090"/>
                  </a:lnTo>
                  <a:lnTo>
                    <a:pt x="33477" y="473710"/>
                  </a:lnTo>
                  <a:lnTo>
                    <a:pt x="31254" y="477520"/>
                  </a:lnTo>
                  <a:lnTo>
                    <a:pt x="29362" y="483870"/>
                  </a:lnTo>
                  <a:lnTo>
                    <a:pt x="30518" y="486410"/>
                  </a:lnTo>
                  <a:lnTo>
                    <a:pt x="30911" y="486410"/>
                  </a:lnTo>
                  <a:lnTo>
                    <a:pt x="29464" y="487680"/>
                  </a:lnTo>
                  <a:lnTo>
                    <a:pt x="31305" y="487680"/>
                  </a:lnTo>
                  <a:lnTo>
                    <a:pt x="32092" y="490220"/>
                  </a:lnTo>
                  <a:lnTo>
                    <a:pt x="30099" y="490220"/>
                  </a:lnTo>
                  <a:lnTo>
                    <a:pt x="28321" y="488950"/>
                  </a:lnTo>
                  <a:lnTo>
                    <a:pt x="27571" y="488950"/>
                  </a:lnTo>
                  <a:lnTo>
                    <a:pt x="27838" y="487680"/>
                  </a:lnTo>
                  <a:lnTo>
                    <a:pt x="27520" y="486410"/>
                  </a:lnTo>
                  <a:lnTo>
                    <a:pt x="25844" y="486410"/>
                  </a:lnTo>
                  <a:lnTo>
                    <a:pt x="25679" y="487680"/>
                  </a:lnTo>
                  <a:lnTo>
                    <a:pt x="24168" y="490220"/>
                  </a:lnTo>
                  <a:lnTo>
                    <a:pt x="22567" y="492760"/>
                  </a:lnTo>
                  <a:lnTo>
                    <a:pt x="22174" y="494030"/>
                  </a:lnTo>
                  <a:lnTo>
                    <a:pt x="24752" y="494030"/>
                  </a:lnTo>
                  <a:lnTo>
                    <a:pt x="26174" y="490220"/>
                  </a:lnTo>
                  <a:lnTo>
                    <a:pt x="26568" y="490220"/>
                  </a:lnTo>
                  <a:lnTo>
                    <a:pt x="30060" y="491490"/>
                  </a:lnTo>
                  <a:lnTo>
                    <a:pt x="32334" y="492760"/>
                  </a:lnTo>
                  <a:lnTo>
                    <a:pt x="34671" y="494030"/>
                  </a:lnTo>
                  <a:lnTo>
                    <a:pt x="36614" y="494030"/>
                  </a:lnTo>
                  <a:lnTo>
                    <a:pt x="35509" y="492760"/>
                  </a:lnTo>
                  <a:lnTo>
                    <a:pt x="34823" y="491490"/>
                  </a:lnTo>
                  <a:lnTo>
                    <a:pt x="35229" y="491490"/>
                  </a:lnTo>
                  <a:lnTo>
                    <a:pt x="38354" y="494030"/>
                  </a:lnTo>
                  <a:lnTo>
                    <a:pt x="45859" y="494030"/>
                  </a:lnTo>
                  <a:lnTo>
                    <a:pt x="42278" y="492760"/>
                  </a:lnTo>
                  <a:lnTo>
                    <a:pt x="40589" y="491490"/>
                  </a:lnTo>
                  <a:lnTo>
                    <a:pt x="36690" y="490220"/>
                  </a:lnTo>
                  <a:lnTo>
                    <a:pt x="35052" y="488950"/>
                  </a:lnTo>
                  <a:lnTo>
                    <a:pt x="33172" y="486410"/>
                  </a:lnTo>
                  <a:lnTo>
                    <a:pt x="32829" y="486410"/>
                  </a:lnTo>
                  <a:lnTo>
                    <a:pt x="33655" y="483870"/>
                  </a:lnTo>
                  <a:lnTo>
                    <a:pt x="32435" y="483870"/>
                  </a:lnTo>
                  <a:lnTo>
                    <a:pt x="31470" y="482600"/>
                  </a:lnTo>
                  <a:lnTo>
                    <a:pt x="31826" y="481330"/>
                  </a:lnTo>
                  <a:lnTo>
                    <a:pt x="32131" y="481330"/>
                  </a:lnTo>
                  <a:lnTo>
                    <a:pt x="36893" y="485140"/>
                  </a:lnTo>
                  <a:lnTo>
                    <a:pt x="43154" y="490220"/>
                  </a:lnTo>
                  <a:lnTo>
                    <a:pt x="47752" y="492760"/>
                  </a:lnTo>
                  <a:lnTo>
                    <a:pt x="54724" y="494030"/>
                  </a:lnTo>
                  <a:lnTo>
                    <a:pt x="58737" y="494030"/>
                  </a:lnTo>
                  <a:lnTo>
                    <a:pt x="48196" y="490220"/>
                  </a:lnTo>
                  <a:lnTo>
                    <a:pt x="42951" y="487680"/>
                  </a:lnTo>
                  <a:lnTo>
                    <a:pt x="36779" y="482600"/>
                  </a:lnTo>
                  <a:lnTo>
                    <a:pt x="35293" y="481330"/>
                  </a:lnTo>
                  <a:lnTo>
                    <a:pt x="32575" y="480060"/>
                  </a:lnTo>
                  <a:lnTo>
                    <a:pt x="32512" y="478790"/>
                  </a:lnTo>
                  <a:lnTo>
                    <a:pt x="34975" y="473710"/>
                  </a:lnTo>
                  <a:lnTo>
                    <a:pt x="36779" y="469900"/>
                  </a:lnTo>
                  <a:lnTo>
                    <a:pt x="40144" y="463550"/>
                  </a:lnTo>
                  <a:lnTo>
                    <a:pt x="41516" y="462280"/>
                  </a:lnTo>
                  <a:lnTo>
                    <a:pt x="43827" y="458470"/>
                  </a:lnTo>
                  <a:lnTo>
                    <a:pt x="44475" y="455930"/>
                  </a:lnTo>
                  <a:lnTo>
                    <a:pt x="45262" y="449580"/>
                  </a:lnTo>
                  <a:lnTo>
                    <a:pt x="46139" y="445770"/>
                  </a:lnTo>
                  <a:lnTo>
                    <a:pt x="47409" y="440690"/>
                  </a:lnTo>
                  <a:lnTo>
                    <a:pt x="47612" y="439420"/>
                  </a:lnTo>
                  <a:lnTo>
                    <a:pt x="48221" y="439420"/>
                  </a:lnTo>
                  <a:lnTo>
                    <a:pt x="50253" y="441960"/>
                  </a:lnTo>
                  <a:lnTo>
                    <a:pt x="51993" y="444500"/>
                  </a:lnTo>
                  <a:lnTo>
                    <a:pt x="53098" y="445770"/>
                  </a:lnTo>
                  <a:lnTo>
                    <a:pt x="55333" y="447040"/>
                  </a:lnTo>
                  <a:lnTo>
                    <a:pt x="55905" y="447040"/>
                  </a:lnTo>
                  <a:lnTo>
                    <a:pt x="57505" y="450850"/>
                  </a:lnTo>
                  <a:lnTo>
                    <a:pt x="59778" y="453390"/>
                  </a:lnTo>
                  <a:lnTo>
                    <a:pt x="62103" y="455930"/>
                  </a:lnTo>
                  <a:lnTo>
                    <a:pt x="62382" y="457200"/>
                  </a:lnTo>
                  <a:lnTo>
                    <a:pt x="63652" y="455930"/>
                  </a:lnTo>
                  <a:lnTo>
                    <a:pt x="62484" y="454660"/>
                  </a:lnTo>
                  <a:lnTo>
                    <a:pt x="58750" y="450850"/>
                  </a:lnTo>
                  <a:lnTo>
                    <a:pt x="55841" y="445770"/>
                  </a:lnTo>
                  <a:lnTo>
                    <a:pt x="49872" y="439420"/>
                  </a:lnTo>
                  <a:lnTo>
                    <a:pt x="48069" y="435610"/>
                  </a:lnTo>
                  <a:lnTo>
                    <a:pt x="45008" y="431800"/>
                  </a:lnTo>
                  <a:lnTo>
                    <a:pt x="44818" y="430530"/>
                  </a:lnTo>
                  <a:lnTo>
                    <a:pt x="45567" y="429260"/>
                  </a:lnTo>
                  <a:lnTo>
                    <a:pt x="45656" y="427990"/>
                  </a:lnTo>
                  <a:lnTo>
                    <a:pt x="46672" y="427990"/>
                  </a:lnTo>
                  <a:lnTo>
                    <a:pt x="47066" y="429260"/>
                  </a:lnTo>
                  <a:lnTo>
                    <a:pt x="47320" y="429260"/>
                  </a:lnTo>
                  <a:lnTo>
                    <a:pt x="49098" y="433070"/>
                  </a:lnTo>
                  <a:lnTo>
                    <a:pt x="50800" y="435610"/>
                  </a:lnTo>
                  <a:lnTo>
                    <a:pt x="55676" y="441960"/>
                  </a:lnTo>
                  <a:lnTo>
                    <a:pt x="58115" y="445770"/>
                  </a:lnTo>
                  <a:lnTo>
                    <a:pt x="61379" y="448310"/>
                  </a:lnTo>
                  <a:lnTo>
                    <a:pt x="61595" y="448310"/>
                  </a:lnTo>
                  <a:lnTo>
                    <a:pt x="63360" y="452120"/>
                  </a:lnTo>
                  <a:lnTo>
                    <a:pt x="65925" y="453390"/>
                  </a:lnTo>
                  <a:lnTo>
                    <a:pt x="72440" y="459740"/>
                  </a:lnTo>
                  <a:lnTo>
                    <a:pt x="76746" y="464820"/>
                  </a:lnTo>
                  <a:lnTo>
                    <a:pt x="83845" y="468630"/>
                  </a:lnTo>
                  <a:lnTo>
                    <a:pt x="86144" y="469900"/>
                  </a:lnTo>
                  <a:lnTo>
                    <a:pt x="89852" y="472440"/>
                  </a:lnTo>
                  <a:lnTo>
                    <a:pt x="94272" y="472440"/>
                  </a:lnTo>
                  <a:lnTo>
                    <a:pt x="68491" y="454660"/>
                  </a:lnTo>
                  <a:lnTo>
                    <a:pt x="65557" y="452120"/>
                  </a:lnTo>
                  <a:lnTo>
                    <a:pt x="64884" y="450850"/>
                  </a:lnTo>
                  <a:lnTo>
                    <a:pt x="63906" y="447040"/>
                  </a:lnTo>
                  <a:lnTo>
                    <a:pt x="61048" y="445770"/>
                  </a:lnTo>
                  <a:lnTo>
                    <a:pt x="55867" y="439420"/>
                  </a:lnTo>
                  <a:lnTo>
                    <a:pt x="52514" y="435610"/>
                  </a:lnTo>
                  <a:lnTo>
                    <a:pt x="48780" y="429260"/>
                  </a:lnTo>
                  <a:lnTo>
                    <a:pt x="48348" y="427990"/>
                  </a:lnTo>
                  <a:lnTo>
                    <a:pt x="47917" y="426720"/>
                  </a:lnTo>
                  <a:lnTo>
                    <a:pt x="48450" y="422910"/>
                  </a:lnTo>
                  <a:lnTo>
                    <a:pt x="47790" y="421640"/>
                  </a:lnTo>
                  <a:lnTo>
                    <a:pt x="47421" y="417830"/>
                  </a:lnTo>
                  <a:lnTo>
                    <a:pt x="47282" y="415290"/>
                  </a:lnTo>
                  <a:lnTo>
                    <a:pt x="46761" y="408940"/>
                  </a:lnTo>
                  <a:lnTo>
                    <a:pt x="44970" y="398780"/>
                  </a:lnTo>
                  <a:lnTo>
                    <a:pt x="44869" y="397510"/>
                  </a:lnTo>
                  <a:lnTo>
                    <a:pt x="45694" y="397510"/>
                  </a:lnTo>
                  <a:lnTo>
                    <a:pt x="46621" y="398780"/>
                  </a:lnTo>
                  <a:lnTo>
                    <a:pt x="47485" y="401320"/>
                  </a:lnTo>
                  <a:lnTo>
                    <a:pt x="50647" y="407670"/>
                  </a:lnTo>
                  <a:lnTo>
                    <a:pt x="53047" y="412750"/>
                  </a:lnTo>
                  <a:lnTo>
                    <a:pt x="57480" y="421640"/>
                  </a:lnTo>
                  <a:lnTo>
                    <a:pt x="61595" y="430530"/>
                  </a:lnTo>
                  <a:lnTo>
                    <a:pt x="62255" y="430530"/>
                  </a:lnTo>
                  <a:lnTo>
                    <a:pt x="61671" y="427990"/>
                  </a:lnTo>
                  <a:lnTo>
                    <a:pt x="61201" y="426720"/>
                  </a:lnTo>
                  <a:lnTo>
                    <a:pt x="58115" y="419100"/>
                  </a:lnTo>
                  <a:lnTo>
                    <a:pt x="55740" y="414020"/>
                  </a:lnTo>
                  <a:lnTo>
                    <a:pt x="50838" y="402590"/>
                  </a:lnTo>
                  <a:lnTo>
                    <a:pt x="48298" y="398780"/>
                  </a:lnTo>
                  <a:lnTo>
                    <a:pt x="47574" y="397510"/>
                  </a:lnTo>
                  <a:lnTo>
                    <a:pt x="43942" y="391160"/>
                  </a:lnTo>
                  <a:lnTo>
                    <a:pt x="40093" y="382270"/>
                  </a:lnTo>
                  <a:lnTo>
                    <a:pt x="39878" y="381000"/>
                  </a:lnTo>
                  <a:lnTo>
                    <a:pt x="37858" y="379730"/>
                  </a:lnTo>
                  <a:lnTo>
                    <a:pt x="36728" y="377190"/>
                  </a:lnTo>
                  <a:lnTo>
                    <a:pt x="35382" y="374650"/>
                  </a:lnTo>
                  <a:lnTo>
                    <a:pt x="32702" y="368300"/>
                  </a:lnTo>
                  <a:lnTo>
                    <a:pt x="30797" y="363220"/>
                  </a:lnTo>
                  <a:lnTo>
                    <a:pt x="28524" y="353060"/>
                  </a:lnTo>
                  <a:lnTo>
                    <a:pt x="27203" y="334010"/>
                  </a:lnTo>
                  <a:lnTo>
                    <a:pt x="26860" y="327660"/>
                  </a:lnTo>
                  <a:lnTo>
                    <a:pt x="25895" y="321310"/>
                  </a:lnTo>
                  <a:lnTo>
                    <a:pt x="25908" y="320040"/>
                  </a:lnTo>
                  <a:lnTo>
                    <a:pt x="25285" y="318770"/>
                  </a:lnTo>
                  <a:lnTo>
                    <a:pt x="26123" y="317500"/>
                  </a:lnTo>
                  <a:lnTo>
                    <a:pt x="27330" y="317500"/>
                  </a:lnTo>
                  <a:lnTo>
                    <a:pt x="27889" y="318770"/>
                  </a:lnTo>
                  <a:lnTo>
                    <a:pt x="36029" y="328930"/>
                  </a:lnTo>
                  <a:lnTo>
                    <a:pt x="40716" y="334010"/>
                  </a:lnTo>
                  <a:lnTo>
                    <a:pt x="44958" y="340360"/>
                  </a:lnTo>
                  <a:lnTo>
                    <a:pt x="54483" y="351790"/>
                  </a:lnTo>
                  <a:lnTo>
                    <a:pt x="57467" y="356870"/>
                  </a:lnTo>
                  <a:lnTo>
                    <a:pt x="62458" y="363220"/>
                  </a:lnTo>
                  <a:lnTo>
                    <a:pt x="62814" y="364490"/>
                  </a:lnTo>
                  <a:lnTo>
                    <a:pt x="61988" y="367030"/>
                  </a:lnTo>
                  <a:lnTo>
                    <a:pt x="62382" y="368300"/>
                  </a:lnTo>
                  <a:lnTo>
                    <a:pt x="67030" y="373380"/>
                  </a:lnTo>
                  <a:lnTo>
                    <a:pt x="69596" y="378460"/>
                  </a:lnTo>
                  <a:lnTo>
                    <a:pt x="73050" y="382270"/>
                  </a:lnTo>
                  <a:lnTo>
                    <a:pt x="73406" y="383540"/>
                  </a:lnTo>
                  <a:lnTo>
                    <a:pt x="75247" y="384810"/>
                  </a:lnTo>
                  <a:lnTo>
                    <a:pt x="73139" y="386080"/>
                  </a:lnTo>
                  <a:lnTo>
                    <a:pt x="73126" y="387350"/>
                  </a:lnTo>
                  <a:lnTo>
                    <a:pt x="74320" y="392430"/>
                  </a:lnTo>
                  <a:lnTo>
                    <a:pt x="76822" y="394970"/>
                  </a:lnTo>
                  <a:lnTo>
                    <a:pt x="83502" y="397510"/>
                  </a:lnTo>
                  <a:lnTo>
                    <a:pt x="86360" y="400050"/>
                  </a:lnTo>
                  <a:lnTo>
                    <a:pt x="90741" y="402590"/>
                  </a:lnTo>
                  <a:lnTo>
                    <a:pt x="91909" y="403860"/>
                  </a:lnTo>
                  <a:lnTo>
                    <a:pt x="93383" y="406400"/>
                  </a:lnTo>
                  <a:lnTo>
                    <a:pt x="94259" y="406400"/>
                  </a:lnTo>
                  <a:lnTo>
                    <a:pt x="97294" y="405130"/>
                  </a:lnTo>
                  <a:lnTo>
                    <a:pt x="99098" y="405130"/>
                  </a:lnTo>
                  <a:lnTo>
                    <a:pt x="100266" y="403860"/>
                  </a:lnTo>
                  <a:lnTo>
                    <a:pt x="102590" y="401320"/>
                  </a:lnTo>
                  <a:lnTo>
                    <a:pt x="104914" y="398780"/>
                  </a:lnTo>
                  <a:lnTo>
                    <a:pt x="107619" y="394970"/>
                  </a:lnTo>
                  <a:lnTo>
                    <a:pt x="108038" y="393700"/>
                  </a:lnTo>
                  <a:lnTo>
                    <a:pt x="108597" y="393700"/>
                  </a:lnTo>
                  <a:lnTo>
                    <a:pt x="108788" y="392430"/>
                  </a:lnTo>
                  <a:lnTo>
                    <a:pt x="107823" y="392430"/>
                  </a:lnTo>
                  <a:lnTo>
                    <a:pt x="105029" y="396240"/>
                  </a:lnTo>
                  <a:lnTo>
                    <a:pt x="102489" y="398780"/>
                  </a:lnTo>
                  <a:lnTo>
                    <a:pt x="99402" y="401320"/>
                  </a:lnTo>
                  <a:lnTo>
                    <a:pt x="98272" y="401320"/>
                  </a:lnTo>
                  <a:lnTo>
                    <a:pt x="101003" y="383540"/>
                  </a:lnTo>
                  <a:lnTo>
                    <a:pt x="106095" y="386080"/>
                  </a:lnTo>
                  <a:lnTo>
                    <a:pt x="109156" y="388620"/>
                  </a:lnTo>
                  <a:lnTo>
                    <a:pt x="118351" y="394970"/>
                  </a:lnTo>
                  <a:lnTo>
                    <a:pt x="124777" y="397510"/>
                  </a:lnTo>
                  <a:lnTo>
                    <a:pt x="135153" y="400050"/>
                  </a:lnTo>
                  <a:lnTo>
                    <a:pt x="137858" y="400050"/>
                  </a:lnTo>
                  <a:lnTo>
                    <a:pt x="138976" y="398780"/>
                  </a:lnTo>
                  <a:lnTo>
                    <a:pt x="141185" y="396240"/>
                  </a:lnTo>
                  <a:lnTo>
                    <a:pt x="142125" y="394970"/>
                  </a:lnTo>
                  <a:lnTo>
                    <a:pt x="144373" y="391160"/>
                  </a:lnTo>
                  <a:lnTo>
                    <a:pt x="145910" y="388620"/>
                  </a:lnTo>
                  <a:lnTo>
                    <a:pt x="150660" y="386080"/>
                  </a:lnTo>
                  <a:lnTo>
                    <a:pt x="152679" y="384810"/>
                  </a:lnTo>
                  <a:lnTo>
                    <a:pt x="154482" y="383540"/>
                  </a:lnTo>
                  <a:lnTo>
                    <a:pt x="156286" y="382270"/>
                  </a:lnTo>
                  <a:lnTo>
                    <a:pt x="157441" y="381000"/>
                  </a:lnTo>
                  <a:lnTo>
                    <a:pt x="161950" y="375920"/>
                  </a:lnTo>
                  <a:lnTo>
                    <a:pt x="165519" y="372110"/>
                  </a:lnTo>
                  <a:lnTo>
                    <a:pt x="166611" y="369570"/>
                  </a:lnTo>
                  <a:lnTo>
                    <a:pt x="169989" y="363220"/>
                  </a:lnTo>
                  <a:lnTo>
                    <a:pt x="173101" y="355600"/>
                  </a:lnTo>
                  <a:lnTo>
                    <a:pt x="175552" y="351790"/>
                  </a:lnTo>
                  <a:lnTo>
                    <a:pt x="177025" y="346710"/>
                  </a:lnTo>
                  <a:lnTo>
                    <a:pt x="179222" y="340360"/>
                  </a:lnTo>
                  <a:lnTo>
                    <a:pt x="181724" y="334010"/>
                  </a:lnTo>
                  <a:lnTo>
                    <a:pt x="184289" y="327660"/>
                  </a:lnTo>
                  <a:lnTo>
                    <a:pt x="186690" y="322580"/>
                  </a:lnTo>
                  <a:lnTo>
                    <a:pt x="189687" y="317500"/>
                  </a:lnTo>
                  <a:lnTo>
                    <a:pt x="191287" y="311150"/>
                  </a:lnTo>
                  <a:lnTo>
                    <a:pt x="195389" y="303530"/>
                  </a:lnTo>
                  <a:lnTo>
                    <a:pt x="196532" y="299720"/>
                  </a:lnTo>
                  <a:lnTo>
                    <a:pt x="199631" y="292100"/>
                  </a:lnTo>
                  <a:lnTo>
                    <a:pt x="201587" y="288290"/>
                  </a:lnTo>
                  <a:lnTo>
                    <a:pt x="205879" y="278130"/>
                  </a:lnTo>
                  <a:lnTo>
                    <a:pt x="209423" y="271780"/>
                  </a:lnTo>
                  <a:lnTo>
                    <a:pt x="226085" y="237490"/>
                  </a:lnTo>
                  <a:lnTo>
                    <a:pt x="226910" y="236220"/>
                  </a:lnTo>
                  <a:lnTo>
                    <a:pt x="230619" y="236220"/>
                  </a:lnTo>
                  <a:lnTo>
                    <a:pt x="232041" y="233680"/>
                  </a:lnTo>
                  <a:lnTo>
                    <a:pt x="238594" y="227330"/>
                  </a:lnTo>
                  <a:lnTo>
                    <a:pt x="241515" y="222250"/>
                  </a:lnTo>
                  <a:lnTo>
                    <a:pt x="245414" y="213360"/>
                  </a:lnTo>
                  <a:lnTo>
                    <a:pt x="246849" y="209550"/>
                  </a:lnTo>
                  <a:lnTo>
                    <a:pt x="248805" y="204470"/>
                  </a:lnTo>
                  <a:lnTo>
                    <a:pt x="249059" y="201930"/>
                  </a:lnTo>
                  <a:lnTo>
                    <a:pt x="249618" y="196850"/>
                  </a:lnTo>
                  <a:lnTo>
                    <a:pt x="251282" y="186690"/>
                  </a:lnTo>
                  <a:lnTo>
                    <a:pt x="252895" y="185420"/>
                  </a:lnTo>
                  <a:lnTo>
                    <a:pt x="254571" y="181610"/>
                  </a:lnTo>
                  <a:lnTo>
                    <a:pt x="259778" y="181610"/>
                  </a:lnTo>
                  <a:lnTo>
                    <a:pt x="260121" y="182880"/>
                  </a:lnTo>
                  <a:lnTo>
                    <a:pt x="259803" y="184150"/>
                  </a:lnTo>
                  <a:lnTo>
                    <a:pt x="258724" y="190500"/>
                  </a:lnTo>
                  <a:lnTo>
                    <a:pt x="257975" y="196850"/>
                  </a:lnTo>
                  <a:lnTo>
                    <a:pt x="257492" y="203200"/>
                  </a:lnTo>
                  <a:lnTo>
                    <a:pt x="257175" y="212090"/>
                  </a:lnTo>
                  <a:lnTo>
                    <a:pt x="257035" y="213360"/>
                  </a:lnTo>
                  <a:lnTo>
                    <a:pt x="256705" y="217170"/>
                  </a:lnTo>
                  <a:lnTo>
                    <a:pt x="257314" y="218440"/>
                  </a:lnTo>
                  <a:lnTo>
                    <a:pt x="257581" y="219710"/>
                  </a:lnTo>
                  <a:lnTo>
                    <a:pt x="258356" y="218440"/>
                  </a:lnTo>
                  <a:lnTo>
                    <a:pt x="258787" y="212090"/>
                  </a:lnTo>
                  <a:lnTo>
                    <a:pt x="258914" y="208280"/>
                  </a:lnTo>
                  <a:lnTo>
                    <a:pt x="259054" y="201930"/>
                  </a:lnTo>
                  <a:lnTo>
                    <a:pt x="260172" y="189230"/>
                  </a:lnTo>
                  <a:lnTo>
                    <a:pt x="260299" y="186690"/>
                  </a:lnTo>
                  <a:lnTo>
                    <a:pt x="260946" y="182880"/>
                  </a:lnTo>
                  <a:lnTo>
                    <a:pt x="261391" y="181610"/>
                  </a:lnTo>
                  <a:lnTo>
                    <a:pt x="261632" y="180340"/>
                  </a:lnTo>
                  <a:lnTo>
                    <a:pt x="262953" y="180340"/>
                  </a:lnTo>
                  <a:lnTo>
                    <a:pt x="263398" y="181610"/>
                  </a:lnTo>
                  <a:lnTo>
                    <a:pt x="263740" y="181610"/>
                  </a:lnTo>
                  <a:lnTo>
                    <a:pt x="263956" y="182880"/>
                  </a:lnTo>
                  <a:lnTo>
                    <a:pt x="264058" y="186690"/>
                  </a:lnTo>
                  <a:lnTo>
                    <a:pt x="264439" y="189230"/>
                  </a:lnTo>
                  <a:lnTo>
                    <a:pt x="264541" y="191770"/>
                  </a:lnTo>
                  <a:lnTo>
                    <a:pt x="264363" y="194310"/>
                  </a:lnTo>
                  <a:lnTo>
                    <a:pt x="264223" y="195580"/>
                  </a:lnTo>
                  <a:lnTo>
                    <a:pt x="264985" y="198120"/>
                  </a:lnTo>
                  <a:lnTo>
                    <a:pt x="264756" y="200660"/>
                  </a:lnTo>
                  <a:lnTo>
                    <a:pt x="264693" y="201930"/>
                  </a:lnTo>
                  <a:lnTo>
                    <a:pt x="264604" y="207010"/>
                  </a:lnTo>
                  <a:lnTo>
                    <a:pt x="264845" y="209550"/>
                  </a:lnTo>
                  <a:lnTo>
                    <a:pt x="264337" y="212090"/>
                  </a:lnTo>
                  <a:lnTo>
                    <a:pt x="265023" y="215900"/>
                  </a:lnTo>
                  <a:lnTo>
                    <a:pt x="264490" y="218440"/>
                  </a:lnTo>
                  <a:lnTo>
                    <a:pt x="263842" y="224790"/>
                  </a:lnTo>
                  <a:lnTo>
                    <a:pt x="264541" y="227330"/>
                  </a:lnTo>
                  <a:lnTo>
                    <a:pt x="265239" y="232410"/>
                  </a:lnTo>
                  <a:lnTo>
                    <a:pt x="266484" y="232410"/>
                  </a:lnTo>
                  <a:lnTo>
                    <a:pt x="266903" y="233680"/>
                  </a:lnTo>
                  <a:lnTo>
                    <a:pt x="267716" y="232410"/>
                  </a:lnTo>
                  <a:lnTo>
                    <a:pt x="266649" y="229870"/>
                  </a:lnTo>
                  <a:lnTo>
                    <a:pt x="266446" y="228600"/>
                  </a:lnTo>
                  <a:lnTo>
                    <a:pt x="266369" y="223520"/>
                  </a:lnTo>
                  <a:lnTo>
                    <a:pt x="266319" y="217170"/>
                  </a:lnTo>
                  <a:lnTo>
                    <a:pt x="266611" y="214630"/>
                  </a:lnTo>
                  <a:lnTo>
                    <a:pt x="267792" y="207010"/>
                  </a:lnTo>
                  <a:lnTo>
                    <a:pt x="269011" y="201930"/>
                  </a:lnTo>
                  <a:lnTo>
                    <a:pt x="269557" y="195580"/>
                  </a:lnTo>
                  <a:lnTo>
                    <a:pt x="270154" y="193040"/>
                  </a:lnTo>
                  <a:lnTo>
                    <a:pt x="270751" y="189230"/>
                  </a:lnTo>
                  <a:lnTo>
                    <a:pt x="270459" y="187960"/>
                  </a:lnTo>
                  <a:lnTo>
                    <a:pt x="269290" y="191770"/>
                  </a:lnTo>
                  <a:lnTo>
                    <a:pt x="268363" y="194310"/>
                  </a:lnTo>
                  <a:lnTo>
                    <a:pt x="267690" y="198120"/>
                  </a:lnTo>
                  <a:lnTo>
                    <a:pt x="267271" y="199390"/>
                  </a:lnTo>
                  <a:lnTo>
                    <a:pt x="266687" y="201930"/>
                  </a:lnTo>
                  <a:lnTo>
                    <a:pt x="265836" y="200660"/>
                  </a:lnTo>
                  <a:lnTo>
                    <a:pt x="266458" y="199390"/>
                  </a:lnTo>
                  <a:lnTo>
                    <a:pt x="265938" y="194310"/>
                  </a:lnTo>
                  <a:lnTo>
                    <a:pt x="266293" y="190500"/>
                  </a:lnTo>
                  <a:lnTo>
                    <a:pt x="266217" y="182880"/>
                  </a:lnTo>
                  <a:lnTo>
                    <a:pt x="266153" y="181610"/>
                  </a:lnTo>
                  <a:lnTo>
                    <a:pt x="268008" y="180340"/>
                  </a:lnTo>
                  <a:lnTo>
                    <a:pt x="270751" y="181610"/>
                  </a:lnTo>
                  <a:lnTo>
                    <a:pt x="271119" y="181610"/>
                  </a:lnTo>
                  <a:lnTo>
                    <a:pt x="275259" y="182880"/>
                  </a:lnTo>
                  <a:lnTo>
                    <a:pt x="274662" y="190500"/>
                  </a:lnTo>
                  <a:lnTo>
                    <a:pt x="274599" y="193040"/>
                  </a:lnTo>
                  <a:lnTo>
                    <a:pt x="274688" y="195580"/>
                  </a:lnTo>
                  <a:lnTo>
                    <a:pt x="273608" y="201930"/>
                  </a:lnTo>
                  <a:lnTo>
                    <a:pt x="273773" y="203200"/>
                  </a:lnTo>
                  <a:lnTo>
                    <a:pt x="273850" y="205740"/>
                  </a:lnTo>
                  <a:lnTo>
                    <a:pt x="273532" y="210820"/>
                  </a:lnTo>
                  <a:lnTo>
                    <a:pt x="272859" y="215900"/>
                  </a:lnTo>
                  <a:lnTo>
                    <a:pt x="273723" y="220980"/>
                  </a:lnTo>
                  <a:lnTo>
                    <a:pt x="273354" y="222250"/>
                  </a:lnTo>
                  <a:lnTo>
                    <a:pt x="273621" y="227330"/>
                  </a:lnTo>
                  <a:lnTo>
                    <a:pt x="274612" y="229870"/>
                  </a:lnTo>
                  <a:lnTo>
                    <a:pt x="275945" y="233680"/>
                  </a:lnTo>
                  <a:lnTo>
                    <a:pt x="276542" y="233680"/>
                  </a:lnTo>
                  <a:lnTo>
                    <a:pt x="274485" y="226060"/>
                  </a:lnTo>
                  <a:lnTo>
                    <a:pt x="275615" y="219710"/>
                  </a:lnTo>
                  <a:lnTo>
                    <a:pt x="275412" y="212090"/>
                  </a:lnTo>
                  <a:lnTo>
                    <a:pt x="276428" y="208280"/>
                  </a:lnTo>
                  <a:lnTo>
                    <a:pt x="275971" y="203200"/>
                  </a:lnTo>
                  <a:lnTo>
                    <a:pt x="276936" y="194310"/>
                  </a:lnTo>
                  <a:lnTo>
                    <a:pt x="277063" y="189230"/>
                  </a:lnTo>
                  <a:lnTo>
                    <a:pt x="277279" y="184150"/>
                  </a:lnTo>
                  <a:lnTo>
                    <a:pt x="277152" y="184150"/>
                  </a:lnTo>
                  <a:lnTo>
                    <a:pt x="278028" y="182880"/>
                  </a:lnTo>
                  <a:lnTo>
                    <a:pt x="279019" y="182880"/>
                  </a:lnTo>
                  <a:lnTo>
                    <a:pt x="279146" y="186690"/>
                  </a:lnTo>
                  <a:lnTo>
                    <a:pt x="279019" y="190500"/>
                  </a:lnTo>
                  <a:lnTo>
                    <a:pt x="278777" y="195580"/>
                  </a:lnTo>
                  <a:lnTo>
                    <a:pt x="278396" y="205740"/>
                  </a:lnTo>
                  <a:lnTo>
                    <a:pt x="278104" y="208280"/>
                  </a:lnTo>
                  <a:lnTo>
                    <a:pt x="278003" y="210820"/>
                  </a:lnTo>
                  <a:lnTo>
                    <a:pt x="278333" y="220980"/>
                  </a:lnTo>
                  <a:lnTo>
                    <a:pt x="278714" y="226060"/>
                  </a:lnTo>
                  <a:lnTo>
                    <a:pt x="279374" y="227330"/>
                  </a:lnTo>
                  <a:lnTo>
                    <a:pt x="281559" y="226060"/>
                  </a:lnTo>
                  <a:lnTo>
                    <a:pt x="280860" y="224790"/>
                  </a:lnTo>
                  <a:lnTo>
                    <a:pt x="280720" y="224790"/>
                  </a:lnTo>
                  <a:lnTo>
                    <a:pt x="280136" y="218440"/>
                  </a:lnTo>
                  <a:lnTo>
                    <a:pt x="280035" y="214630"/>
                  </a:lnTo>
                  <a:lnTo>
                    <a:pt x="280149" y="201930"/>
                  </a:lnTo>
                  <a:lnTo>
                    <a:pt x="280263" y="198120"/>
                  </a:lnTo>
                  <a:lnTo>
                    <a:pt x="280149" y="186690"/>
                  </a:lnTo>
                  <a:lnTo>
                    <a:pt x="280123" y="181610"/>
                  </a:lnTo>
                  <a:lnTo>
                    <a:pt x="281127" y="181610"/>
                  </a:lnTo>
                  <a:lnTo>
                    <a:pt x="284911" y="187960"/>
                  </a:lnTo>
                  <a:lnTo>
                    <a:pt x="290791" y="199390"/>
                  </a:lnTo>
                  <a:lnTo>
                    <a:pt x="290880" y="200660"/>
                  </a:lnTo>
                  <a:lnTo>
                    <a:pt x="290233" y="201930"/>
                  </a:lnTo>
                  <a:lnTo>
                    <a:pt x="290195" y="210820"/>
                  </a:lnTo>
                  <a:lnTo>
                    <a:pt x="290677" y="215900"/>
                  </a:lnTo>
                  <a:lnTo>
                    <a:pt x="292760" y="226060"/>
                  </a:lnTo>
                  <a:lnTo>
                    <a:pt x="295046" y="237490"/>
                  </a:lnTo>
                  <a:lnTo>
                    <a:pt x="295808" y="240030"/>
                  </a:lnTo>
                  <a:lnTo>
                    <a:pt x="297434" y="245110"/>
                  </a:lnTo>
                  <a:lnTo>
                    <a:pt x="298424" y="247650"/>
                  </a:lnTo>
                  <a:lnTo>
                    <a:pt x="300012" y="252730"/>
                  </a:lnTo>
                  <a:lnTo>
                    <a:pt x="300888" y="255270"/>
                  </a:lnTo>
                  <a:lnTo>
                    <a:pt x="303060" y="260350"/>
                  </a:lnTo>
                  <a:lnTo>
                    <a:pt x="303923" y="262890"/>
                  </a:lnTo>
                  <a:lnTo>
                    <a:pt x="305409" y="266700"/>
                  </a:lnTo>
                  <a:lnTo>
                    <a:pt x="306641" y="269240"/>
                  </a:lnTo>
                  <a:lnTo>
                    <a:pt x="306984" y="270510"/>
                  </a:lnTo>
                  <a:lnTo>
                    <a:pt x="308521" y="270510"/>
                  </a:lnTo>
                  <a:lnTo>
                    <a:pt x="308546" y="271780"/>
                  </a:lnTo>
                  <a:lnTo>
                    <a:pt x="307479" y="274320"/>
                  </a:lnTo>
                  <a:lnTo>
                    <a:pt x="304482" y="276860"/>
                  </a:lnTo>
                  <a:lnTo>
                    <a:pt x="304025" y="276860"/>
                  </a:lnTo>
                  <a:lnTo>
                    <a:pt x="298183" y="274320"/>
                  </a:lnTo>
                  <a:lnTo>
                    <a:pt x="292811" y="273050"/>
                  </a:lnTo>
                  <a:lnTo>
                    <a:pt x="284962" y="270510"/>
                  </a:lnTo>
                  <a:lnTo>
                    <a:pt x="283616" y="267970"/>
                  </a:lnTo>
                  <a:lnTo>
                    <a:pt x="282244" y="265430"/>
                  </a:lnTo>
                  <a:lnTo>
                    <a:pt x="281546" y="264160"/>
                  </a:lnTo>
                  <a:lnTo>
                    <a:pt x="280962" y="261620"/>
                  </a:lnTo>
                  <a:lnTo>
                    <a:pt x="277939" y="250190"/>
                  </a:lnTo>
                  <a:lnTo>
                    <a:pt x="277152" y="243840"/>
                  </a:lnTo>
                  <a:lnTo>
                    <a:pt x="276491" y="243840"/>
                  </a:lnTo>
                  <a:lnTo>
                    <a:pt x="276466" y="247650"/>
                  </a:lnTo>
                  <a:lnTo>
                    <a:pt x="277050" y="251460"/>
                  </a:lnTo>
                  <a:lnTo>
                    <a:pt x="278066" y="257810"/>
                  </a:lnTo>
                  <a:lnTo>
                    <a:pt x="278625" y="261620"/>
                  </a:lnTo>
                  <a:lnTo>
                    <a:pt x="279781" y="265430"/>
                  </a:lnTo>
                  <a:lnTo>
                    <a:pt x="277241" y="265430"/>
                  </a:lnTo>
                  <a:lnTo>
                    <a:pt x="276974" y="264160"/>
                  </a:lnTo>
                  <a:lnTo>
                    <a:pt x="276212" y="261620"/>
                  </a:lnTo>
                  <a:lnTo>
                    <a:pt x="275539" y="259080"/>
                  </a:lnTo>
                  <a:lnTo>
                    <a:pt x="275120" y="255270"/>
                  </a:lnTo>
                  <a:lnTo>
                    <a:pt x="274916" y="254000"/>
                  </a:lnTo>
                  <a:lnTo>
                    <a:pt x="273913" y="254000"/>
                  </a:lnTo>
                  <a:lnTo>
                    <a:pt x="274739" y="261620"/>
                  </a:lnTo>
                  <a:lnTo>
                    <a:pt x="275882" y="265366"/>
                  </a:lnTo>
                  <a:lnTo>
                    <a:pt x="276098" y="265430"/>
                  </a:lnTo>
                  <a:lnTo>
                    <a:pt x="275894" y="265430"/>
                  </a:lnTo>
                  <a:lnTo>
                    <a:pt x="270675" y="264160"/>
                  </a:lnTo>
                  <a:lnTo>
                    <a:pt x="269417" y="264160"/>
                  </a:lnTo>
                  <a:lnTo>
                    <a:pt x="265010" y="261620"/>
                  </a:lnTo>
                  <a:lnTo>
                    <a:pt x="261569" y="259080"/>
                  </a:lnTo>
                  <a:lnTo>
                    <a:pt x="257035" y="255270"/>
                  </a:lnTo>
                  <a:lnTo>
                    <a:pt x="255054" y="255270"/>
                  </a:lnTo>
                  <a:lnTo>
                    <a:pt x="251180" y="254000"/>
                  </a:lnTo>
                  <a:lnTo>
                    <a:pt x="246900" y="254000"/>
                  </a:lnTo>
                  <a:lnTo>
                    <a:pt x="246646" y="252730"/>
                  </a:lnTo>
                  <a:lnTo>
                    <a:pt x="245618" y="251460"/>
                  </a:lnTo>
                  <a:lnTo>
                    <a:pt x="241884" y="251460"/>
                  </a:lnTo>
                  <a:lnTo>
                    <a:pt x="244208" y="248920"/>
                  </a:lnTo>
                  <a:lnTo>
                    <a:pt x="246164" y="247650"/>
                  </a:lnTo>
                  <a:lnTo>
                    <a:pt x="250050" y="243840"/>
                  </a:lnTo>
                  <a:lnTo>
                    <a:pt x="251815" y="242570"/>
                  </a:lnTo>
                  <a:lnTo>
                    <a:pt x="254622" y="241300"/>
                  </a:lnTo>
                  <a:lnTo>
                    <a:pt x="254863" y="241300"/>
                  </a:lnTo>
                  <a:lnTo>
                    <a:pt x="254863" y="240030"/>
                  </a:lnTo>
                  <a:lnTo>
                    <a:pt x="252234" y="240030"/>
                  </a:lnTo>
                  <a:lnTo>
                    <a:pt x="250113" y="241300"/>
                  </a:lnTo>
                  <a:lnTo>
                    <a:pt x="248729" y="242570"/>
                  </a:lnTo>
                  <a:lnTo>
                    <a:pt x="244348" y="246380"/>
                  </a:lnTo>
                  <a:lnTo>
                    <a:pt x="240652" y="248920"/>
                  </a:lnTo>
                  <a:lnTo>
                    <a:pt x="236499" y="252730"/>
                  </a:lnTo>
                  <a:lnTo>
                    <a:pt x="234632" y="252730"/>
                  </a:lnTo>
                  <a:lnTo>
                    <a:pt x="234683" y="251460"/>
                  </a:lnTo>
                  <a:lnTo>
                    <a:pt x="236156" y="251460"/>
                  </a:lnTo>
                  <a:lnTo>
                    <a:pt x="237832" y="250190"/>
                  </a:lnTo>
                  <a:lnTo>
                    <a:pt x="241160" y="247650"/>
                  </a:lnTo>
                  <a:lnTo>
                    <a:pt x="245719" y="243840"/>
                  </a:lnTo>
                  <a:lnTo>
                    <a:pt x="250126" y="240030"/>
                  </a:lnTo>
                  <a:lnTo>
                    <a:pt x="250748" y="240030"/>
                  </a:lnTo>
                  <a:lnTo>
                    <a:pt x="252387" y="238760"/>
                  </a:lnTo>
                  <a:lnTo>
                    <a:pt x="253199" y="238760"/>
                  </a:lnTo>
                  <a:lnTo>
                    <a:pt x="253288" y="237490"/>
                  </a:lnTo>
                  <a:lnTo>
                    <a:pt x="251396" y="237490"/>
                  </a:lnTo>
                  <a:lnTo>
                    <a:pt x="249796" y="238760"/>
                  </a:lnTo>
                  <a:lnTo>
                    <a:pt x="243636" y="243840"/>
                  </a:lnTo>
                  <a:lnTo>
                    <a:pt x="239026" y="246380"/>
                  </a:lnTo>
                  <a:lnTo>
                    <a:pt x="233984" y="250190"/>
                  </a:lnTo>
                  <a:lnTo>
                    <a:pt x="231724" y="250190"/>
                  </a:lnTo>
                  <a:lnTo>
                    <a:pt x="247218" y="227330"/>
                  </a:lnTo>
                  <a:lnTo>
                    <a:pt x="248450" y="227330"/>
                  </a:lnTo>
                  <a:lnTo>
                    <a:pt x="249834" y="226060"/>
                  </a:lnTo>
                  <a:lnTo>
                    <a:pt x="250063" y="224790"/>
                  </a:lnTo>
                  <a:lnTo>
                    <a:pt x="249593" y="224790"/>
                  </a:lnTo>
                  <a:lnTo>
                    <a:pt x="228701" y="251460"/>
                  </a:lnTo>
                  <a:lnTo>
                    <a:pt x="227063" y="254000"/>
                  </a:lnTo>
                  <a:lnTo>
                    <a:pt x="225933" y="256540"/>
                  </a:lnTo>
                  <a:lnTo>
                    <a:pt x="224650" y="256540"/>
                  </a:lnTo>
                  <a:lnTo>
                    <a:pt x="226720" y="248920"/>
                  </a:lnTo>
                  <a:lnTo>
                    <a:pt x="227952" y="243840"/>
                  </a:lnTo>
                  <a:lnTo>
                    <a:pt x="228104" y="242570"/>
                  </a:lnTo>
                  <a:lnTo>
                    <a:pt x="228219" y="241300"/>
                  </a:lnTo>
                  <a:lnTo>
                    <a:pt x="226910" y="241300"/>
                  </a:lnTo>
                  <a:lnTo>
                    <a:pt x="226021" y="245110"/>
                  </a:lnTo>
                  <a:lnTo>
                    <a:pt x="224955" y="247650"/>
                  </a:lnTo>
                  <a:lnTo>
                    <a:pt x="224574" y="249262"/>
                  </a:lnTo>
                  <a:lnTo>
                    <a:pt x="224574" y="256540"/>
                  </a:lnTo>
                  <a:lnTo>
                    <a:pt x="224510" y="259080"/>
                  </a:lnTo>
                  <a:lnTo>
                    <a:pt x="223875" y="259080"/>
                  </a:lnTo>
                  <a:lnTo>
                    <a:pt x="224104" y="257810"/>
                  </a:lnTo>
                  <a:lnTo>
                    <a:pt x="224358" y="257810"/>
                  </a:lnTo>
                  <a:lnTo>
                    <a:pt x="224574" y="256540"/>
                  </a:lnTo>
                  <a:lnTo>
                    <a:pt x="224574" y="249262"/>
                  </a:lnTo>
                  <a:lnTo>
                    <a:pt x="222846" y="256540"/>
                  </a:lnTo>
                  <a:lnTo>
                    <a:pt x="220497" y="260350"/>
                  </a:lnTo>
                  <a:lnTo>
                    <a:pt x="219278" y="266700"/>
                  </a:lnTo>
                  <a:lnTo>
                    <a:pt x="217157" y="267970"/>
                  </a:lnTo>
                  <a:lnTo>
                    <a:pt x="217538" y="271780"/>
                  </a:lnTo>
                  <a:lnTo>
                    <a:pt x="216712" y="273050"/>
                  </a:lnTo>
                  <a:lnTo>
                    <a:pt x="214744" y="280670"/>
                  </a:lnTo>
                  <a:lnTo>
                    <a:pt x="212648" y="285750"/>
                  </a:lnTo>
                  <a:lnTo>
                    <a:pt x="210058" y="295910"/>
                  </a:lnTo>
                  <a:lnTo>
                    <a:pt x="208534" y="299720"/>
                  </a:lnTo>
                  <a:lnTo>
                    <a:pt x="206298" y="309880"/>
                  </a:lnTo>
                  <a:lnTo>
                    <a:pt x="204812" y="314960"/>
                  </a:lnTo>
                  <a:lnTo>
                    <a:pt x="204266" y="320040"/>
                  </a:lnTo>
                  <a:lnTo>
                    <a:pt x="204177" y="321310"/>
                  </a:lnTo>
                  <a:lnTo>
                    <a:pt x="204127" y="322580"/>
                  </a:lnTo>
                  <a:lnTo>
                    <a:pt x="204965" y="322580"/>
                  </a:lnTo>
                  <a:lnTo>
                    <a:pt x="206108" y="317500"/>
                  </a:lnTo>
                  <a:lnTo>
                    <a:pt x="207911" y="309880"/>
                  </a:lnTo>
                  <a:lnTo>
                    <a:pt x="209969" y="302260"/>
                  </a:lnTo>
                  <a:lnTo>
                    <a:pt x="212255" y="294640"/>
                  </a:lnTo>
                  <a:lnTo>
                    <a:pt x="214744" y="287020"/>
                  </a:lnTo>
                  <a:lnTo>
                    <a:pt x="215760" y="283210"/>
                  </a:lnTo>
                  <a:lnTo>
                    <a:pt x="216662" y="280670"/>
                  </a:lnTo>
                  <a:lnTo>
                    <a:pt x="217703" y="276860"/>
                  </a:lnTo>
                  <a:lnTo>
                    <a:pt x="218465" y="276860"/>
                  </a:lnTo>
                  <a:lnTo>
                    <a:pt x="218287" y="279400"/>
                  </a:lnTo>
                  <a:lnTo>
                    <a:pt x="218198" y="285750"/>
                  </a:lnTo>
                  <a:lnTo>
                    <a:pt x="218300" y="288290"/>
                  </a:lnTo>
                  <a:lnTo>
                    <a:pt x="218465" y="289560"/>
                  </a:lnTo>
                  <a:lnTo>
                    <a:pt x="218528" y="290830"/>
                  </a:lnTo>
                  <a:lnTo>
                    <a:pt x="218986" y="290830"/>
                  </a:lnTo>
                  <a:lnTo>
                    <a:pt x="219151" y="289560"/>
                  </a:lnTo>
                  <a:lnTo>
                    <a:pt x="219367" y="285750"/>
                  </a:lnTo>
                  <a:lnTo>
                    <a:pt x="219481" y="284480"/>
                  </a:lnTo>
                  <a:lnTo>
                    <a:pt x="219913" y="284480"/>
                  </a:lnTo>
                  <a:lnTo>
                    <a:pt x="219735" y="285750"/>
                  </a:lnTo>
                  <a:lnTo>
                    <a:pt x="220408" y="288290"/>
                  </a:lnTo>
                  <a:lnTo>
                    <a:pt x="220421" y="290830"/>
                  </a:lnTo>
                  <a:lnTo>
                    <a:pt x="221056" y="314960"/>
                  </a:lnTo>
                  <a:lnTo>
                    <a:pt x="221284" y="316230"/>
                  </a:lnTo>
                  <a:lnTo>
                    <a:pt x="222173" y="322580"/>
                  </a:lnTo>
                  <a:lnTo>
                    <a:pt x="222643" y="326390"/>
                  </a:lnTo>
                  <a:lnTo>
                    <a:pt x="222973" y="330200"/>
                  </a:lnTo>
                  <a:lnTo>
                    <a:pt x="223100" y="334010"/>
                  </a:lnTo>
                  <a:lnTo>
                    <a:pt x="222504" y="341630"/>
                  </a:lnTo>
                  <a:lnTo>
                    <a:pt x="222465" y="349250"/>
                  </a:lnTo>
                  <a:lnTo>
                    <a:pt x="222161" y="356870"/>
                  </a:lnTo>
                  <a:lnTo>
                    <a:pt x="221538" y="360680"/>
                  </a:lnTo>
                  <a:lnTo>
                    <a:pt x="219913" y="375920"/>
                  </a:lnTo>
                  <a:lnTo>
                    <a:pt x="218160" y="379730"/>
                  </a:lnTo>
                  <a:lnTo>
                    <a:pt x="217258" y="382270"/>
                  </a:lnTo>
                  <a:lnTo>
                    <a:pt x="216801" y="387350"/>
                  </a:lnTo>
                  <a:lnTo>
                    <a:pt x="216395" y="388620"/>
                  </a:lnTo>
                  <a:lnTo>
                    <a:pt x="214693" y="389559"/>
                  </a:lnTo>
                  <a:lnTo>
                    <a:pt x="214693" y="393700"/>
                  </a:lnTo>
                  <a:lnTo>
                    <a:pt x="214439" y="396240"/>
                  </a:lnTo>
                  <a:lnTo>
                    <a:pt x="214033" y="397510"/>
                  </a:lnTo>
                  <a:lnTo>
                    <a:pt x="212750" y="401320"/>
                  </a:lnTo>
                  <a:lnTo>
                    <a:pt x="210629" y="400050"/>
                  </a:lnTo>
                  <a:lnTo>
                    <a:pt x="208127" y="400050"/>
                  </a:lnTo>
                  <a:lnTo>
                    <a:pt x="210146" y="397510"/>
                  </a:lnTo>
                  <a:lnTo>
                    <a:pt x="214109" y="393700"/>
                  </a:lnTo>
                  <a:lnTo>
                    <a:pt x="214693" y="393700"/>
                  </a:lnTo>
                  <a:lnTo>
                    <a:pt x="214693" y="389559"/>
                  </a:lnTo>
                  <a:lnTo>
                    <a:pt x="214071" y="389890"/>
                  </a:lnTo>
                  <a:lnTo>
                    <a:pt x="213690" y="391160"/>
                  </a:lnTo>
                  <a:lnTo>
                    <a:pt x="211175" y="394970"/>
                  </a:lnTo>
                  <a:lnTo>
                    <a:pt x="208483" y="397510"/>
                  </a:lnTo>
                  <a:lnTo>
                    <a:pt x="203174" y="401320"/>
                  </a:lnTo>
                  <a:lnTo>
                    <a:pt x="200952" y="403860"/>
                  </a:lnTo>
                  <a:lnTo>
                    <a:pt x="196634" y="406400"/>
                  </a:lnTo>
                  <a:lnTo>
                    <a:pt x="194538" y="407670"/>
                  </a:lnTo>
                  <a:lnTo>
                    <a:pt x="192138" y="410210"/>
                  </a:lnTo>
                  <a:lnTo>
                    <a:pt x="190741" y="410210"/>
                  </a:lnTo>
                  <a:lnTo>
                    <a:pt x="189699" y="411480"/>
                  </a:lnTo>
                  <a:lnTo>
                    <a:pt x="189585" y="412750"/>
                  </a:lnTo>
                  <a:lnTo>
                    <a:pt x="191617" y="412750"/>
                  </a:lnTo>
                  <a:lnTo>
                    <a:pt x="195224" y="410210"/>
                  </a:lnTo>
                  <a:lnTo>
                    <a:pt x="197993" y="408940"/>
                  </a:lnTo>
                  <a:lnTo>
                    <a:pt x="203009" y="405130"/>
                  </a:lnTo>
                  <a:lnTo>
                    <a:pt x="205613" y="403860"/>
                  </a:lnTo>
                  <a:lnTo>
                    <a:pt x="208953" y="401320"/>
                  </a:lnTo>
                  <a:lnTo>
                    <a:pt x="209296" y="403860"/>
                  </a:lnTo>
                  <a:lnTo>
                    <a:pt x="211289" y="403860"/>
                  </a:lnTo>
                  <a:lnTo>
                    <a:pt x="211594" y="402590"/>
                  </a:lnTo>
                  <a:lnTo>
                    <a:pt x="212369" y="403860"/>
                  </a:lnTo>
                  <a:lnTo>
                    <a:pt x="212039" y="403860"/>
                  </a:lnTo>
                  <a:lnTo>
                    <a:pt x="210667" y="407670"/>
                  </a:lnTo>
                  <a:lnTo>
                    <a:pt x="207149" y="419100"/>
                  </a:lnTo>
                  <a:lnTo>
                    <a:pt x="206527" y="421640"/>
                  </a:lnTo>
                  <a:lnTo>
                    <a:pt x="202349" y="429260"/>
                  </a:lnTo>
                  <a:lnTo>
                    <a:pt x="199758" y="435610"/>
                  </a:lnTo>
                  <a:lnTo>
                    <a:pt x="195338" y="444500"/>
                  </a:lnTo>
                  <a:lnTo>
                    <a:pt x="194856" y="444500"/>
                  </a:lnTo>
                  <a:lnTo>
                    <a:pt x="193967" y="447040"/>
                  </a:lnTo>
                  <a:lnTo>
                    <a:pt x="192214" y="447040"/>
                  </a:lnTo>
                  <a:lnTo>
                    <a:pt x="191770" y="450850"/>
                  </a:lnTo>
                  <a:lnTo>
                    <a:pt x="190614" y="452120"/>
                  </a:lnTo>
                  <a:lnTo>
                    <a:pt x="189268" y="453390"/>
                  </a:lnTo>
                  <a:lnTo>
                    <a:pt x="188963" y="454444"/>
                  </a:lnTo>
                  <a:lnTo>
                    <a:pt x="188404" y="454494"/>
                  </a:lnTo>
                  <a:lnTo>
                    <a:pt x="187871" y="454698"/>
                  </a:lnTo>
                  <a:lnTo>
                    <a:pt x="187058" y="455764"/>
                  </a:lnTo>
                  <a:lnTo>
                    <a:pt x="186093" y="456615"/>
                  </a:lnTo>
                  <a:lnTo>
                    <a:pt x="186677" y="457111"/>
                  </a:lnTo>
                  <a:lnTo>
                    <a:pt x="187591" y="457898"/>
                  </a:lnTo>
                  <a:lnTo>
                    <a:pt x="187820" y="456501"/>
                  </a:lnTo>
                  <a:lnTo>
                    <a:pt x="188658" y="455637"/>
                  </a:lnTo>
                  <a:lnTo>
                    <a:pt x="188849" y="455066"/>
                  </a:lnTo>
                  <a:lnTo>
                    <a:pt x="189064" y="454660"/>
                  </a:lnTo>
                  <a:lnTo>
                    <a:pt x="190309" y="454660"/>
                  </a:lnTo>
                  <a:lnTo>
                    <a:pt x="190627" y="453390"/>
                  </a:lnTo>
                  <a:lnTo>
                    <a:pt x="192595" y="450850"/>
                  </a:lnTo>
                  <a:lnTo>
                    <a:pt x="193357" y="449580"/>
                  </a:lnTo>
                  <a:lnTo>
                    <a:pt x="195656" y="447040"/>
                  </a:lnTo>
                  <a:lnTo>
                    <a:pt x="195948" y="447040"/>
                  </a:lnTo>
                  <a:lnTo>
                    <a:pt x="199326" y="439420"/>
                  </a:lnTo>
                  <a:lnTo>
                    <a:pt x="202526" y="433070"/>
                  </a:lnTo>
                  <a:lnTo>
                    <a:pt x="207048" y="425450"/>
                  </a:lnTo>
                  <a:lnTo>
                    <a:pt x="207645" y="422910"/>
                  </a:lnTo>
                  <a:lnTo>
                    <a:pt x="210032" y="415290"/>
                  </a:lnTo>
                  <a:lnTo>
                    <a:pt x="213423" y="405130"/>
                  </a:lnTo>
                  <a:lnTo>
                    <a:pt x="213982" y="403860"/>
                  </a:lnTo>
                  <a:lnTo>
                    <a:pt x="214045" y="405130"/>
                  </a:lnTo>
                  <a:lnTo>
                    <a:pt x="214172" y="405130"/>
                  </a:lnTo>
                  <a:lnTo>
                    <a:pt x="214210" y="407670"/>
                  </a:lnTo>
                  <a:lnTo>
                    <a:pt x="213664" y="412750"/>
                  </a:lnTo>
                  <a:lnTo>
                    <a:pt x="213614" y="417830"/>
                  </a:lnTo>
                  <a:lnTo>
                    <a:pt x="213995" y="422910"/>
                  </a:lnTo>
                  <a:lnTo>
                    <a:pt x="214045" y="425450"/>
                  </a:lnTo>
                  <a:lnTo>
                    <a:pt x="213017" y="427990"/>
                  </a:lnTo>
                  <a:lnTo>
                    <a:pt x="212610" y="429260"/>
                  </a:lnTo>
                  <a:lnTo>
                    <a:pt x="212026" y="433070"/>
                  </a:lnTo>
                  <a:lnTo>
                    <a:pt x="210426" y="434340"/>
                  </a:lnTo>
                  <a:lnTo>
                    <a:pt x="209334" y="438150"/>
                  </a:lnTo>
                  <a:lnTo>
                    <a:pt x="208508" y="440690"/>
                  </a:lnTo>
                  <a:lnTo>
                    <a:pt x="207340" y="441960"/>
                  </a:lnTo>
                  <a:lnTo>
                    <a:pt x="207124" y="441960"/>
                  </a:lnTo>
                  <a:lnTo>
                    <a:pt x="206756" y="443230"/>
                  </a:lnTo>
                  <a:lnTo>
                    <a:pt x="206438" y="443230"/>
                  </a:lnTo>
                  <a:lnTo>
                    <a:pt x="206159" y="447040"/>
                  </a:lnTo>
                  <a:lnTo>
                    <a:pt x="204114" y="449580"/>
                  </a:lnTo>
                  <a:lnTo>
                    <a:pt x="201510" y="454660"/>
                  </a:lnTo>
                  <a:lnTo>
                    <a:pt x="201079" y="455930"/>
                  </a:lnTo>
                  <a:lnTo>
                    <a:pt x="200406" y="458470"/>
                  </a:lnTo>
                  <a:lnTo>
                    <a:pt x="201231" y="458470"/>
                  </a:lnTo>
                  <a:lnTo>
                    <a:pt x="201930" y="457200"/>
                  </a:lnTo>
                  <a:lnTo>
                    <a:pt x="205143" y="450850"/>
                  </a:lnTo>
                  <a:lnTo>
                    <a:pt x="207962" y="445770"/>
                  </a:lnTo>
                  <a:lnTo>
                    <a:pt x="208038" y="444500"/>
                  </a:lnTo>
                  <a:lnTo>
                    <a:pt x="209257" y="443230"/>
                  </a:lnTo>
                  <a:lnTo>
                    <a:pt x="210553" y="443230"/>
                  </a:lnTo>
                  <a:lnTo>
                    <a:pt x="210832" y="447040"/>
                  </a:lnTo>
                  <a:lnTo>
                    <a:pt x="212051" y="449580"/>
                  </a:lnTo>
                  <a:lnTo>
                    <a:pt x="213601" y="453390"/>
                  </a:lnTo>
                  <a:lnTo>
                    <a:pt x="214198" y="457200"/>
                  </a:lnTo>
                  <a:lnTo>
                    <a:pt x="214744" y="458470"/>
                  </a:lnTo>
                  <a:lnTo>
                    <a:pt x="216471" y="462280"/>
                  </a:lnTo>
                  <a:lnTo>
                    <a:pt x="216471" y="463550"/>
                  </a:lnTo>
                  <a:lnTo>
                    <a:pt x="213893" y="471170"/>
                  </a:lnTo>
                  <a:lnTo>
                    <a:pt x="211582" y="477520"/>
                  </a:lnTo>
                  <a:lnTo>
                    <a:pt x="206819" y="487680"/>
                  </a:lnTo>
                  <a:lnTo>
                    <a:pt x="205422" y="491490"/>
                  </a:lnTo>
                  <a:lnTo>
                    <a:pt x="203809" y="494030"/>
                  </a:lnTo>
                  <a:lnTo>
                    <a:pt x="205308" y="494030"/>
                  </a:lnTo>
                  <a:lnTo>
                    <a:pt x="214020" y="476250"/>
                  </a:lnTo>
                  <a:lnTo>
                    <a:pt x="214668" y="474980"/>
                  </a:lnTo>
                  <a:lnTo>
                    <a:pt x="215341" y="474980"/>
                  </a:lnTo>
                  <a:lnTo>
                    <a:pt x="216192" y="478790"/>
                  </a:lnTo>
                  <a:lnTo>
                    <a:pt x="217868" y="482600"/>
                  </a:lnTo>
                  <a:lnTo>
                    <a:pt x="217779" y="483870"/>
                  </a:lnTo>
                  <a:lnTo>
                    <a:pt x="217716" y="487680"/>
                  </a:lnTo>
                  <a:lnTo>
                    <a:pt x="217182" y="487680"/>
                  </a:lnTo>
                  <a:lnTo>
                    <a:pt x="217246" y="488950"/>
                  </a:lnTo>
                  <a:lnTo>
                    <a:pt x="217398" y="490220"/>
                  </a:lnTo>
                  <a:lnTo>
                    <a:pt x="217652" y="491490"/>
                  </a:lnTo>
                  <a:lnTo>
                    <a:pt x="216916" y="494030"/>
                  </a:lnTo>
                  <a:lnTo>
                    <a:pt x="220205" y="494030"/>
                  </a:lnTo>
                  <a:lnTo>
                    <a:pt x="219837" y="492760"/>
                  </a:lnTo>
                  <a:lnTo>
                    <a:pt x="219875" y="491490"/>
                  </a:lnTo>
                  <a:lnTo>
                    <a:pt x="219710" y="491490"/>
                  </a:lnTo>
                  <a:lnTo>
                    <a:pt x="219417" y="488950"/>
                  </a:lnTo>
                  <a:lnTo>
                    <a:pt x="219519" y="487680"/>
                  </a:lnTo>
                  <a:lnTo>
                    <a:pt x="219151" y="487680"/>
                  </a:lnTo>
                  <a:lnTo>
                    <a:pt x="219087" y="486410"/>
                  </a:lnTo>
                  <a:lnTo>
                    <a:pt x="219252" y="485140"/>
                  </a:lnTo>
                  <a:lnTo>
                    <a:pt x="219265" y="483870"/>
                  </a:lnTo>
                  <a:lnTo>
                    <a:pt x="218198" y="478790"/>
                  </a:lnTo>
                  <a:lnTo>
                    <a:pt x="217538" y="474980"/>
                  </a:lnTo>
                  <a:lnTo>
                    <a:pt x="216331" y="469900"/>
                  </a:lnTo>
                  <a:lnTo>
                    <a:pt x="216865" y="467360"/>
                  </a:lnTo>
                  <a:lnTo>
                    <a:pt x="218681" y="463550"/>
                  </a:lnTo>
                  <a:lnTo>
                    <a:pt x="218605" y="462280"/>
                  </a:lnTo>
                  <a:lnTo>
                    <a:pt x="216890" y="458470"/>
                  </a:lnTo>
                  <a:lnTo>
                    <a:pt x="215480" y="453390"/>
                  </a:lnTo>
                  <a:lnTo>
                    <a:pt x="214261" y="450850"/>
                  </a:lnTo>
                  <a:lnTo>
                    <a:pt x="212928" y="447040"/>
                  </a:lnTo>
                  <a:lnTo>
                    <a:pt x="212445" y="447040"/>
                  </a:lnTo>
                  <a:lnTo>
                    <a:pt x="212318" y="440690"/>
                  </a:lnTo>
                  <a:lnTo>
                    <a:pt x="211378" y="438150"/>
                  </a:lnTo>
                  <a:lnTo>
                    <a:pt x="211670" y="436880"/>
                  </a:lnTo>
                  <a:lnTo>
                    <a:pt x="213245" y="433070"/>
                  </a:lnTo>
                  <a:lnTo>
                    <a:pt x="213550" y="430530"/>
                  </a:lnTo>
                  <a:lnTo>
                    <a:pt x="215760" y="426720"/>
                  </a:lnTo>
                  <a:lnTo>
                    <a:pt x="214909" y="422910"/>
                  </a:lnTo>
                  <a:lnTo>
                    <a:pt x="215112" y="419100"/>
                  </a:lnTo>
                  <a:lnTo>
                    <a:pt x="215633" y="412750"/>
                  </a:lnTo>
                  <a:lnTo>
                    <a:pt x="215760" y="410210"/>
                  </a:lnTo>
                  <a:lnTo>
                    <a:pt x="215849" y="405130"/>
                  </a:lnTo>
                  <a:lnTo>
                    <a:pt x="215938" y="402590"/>
                  </a:lnTo>
                  <a:lnTo>
                    <a:pt x="216217" y="394970"/>
                  </a:lnTo>
                  <a:lnTo>
                    <a:pt x="216408" y="393700"/>
                  </a:lnTo>
                  <a:lnTo>
                    <a:pt x="217131" y="388620"/>
                  </a:lnTo>
                  <a:lnTo>
                    <a:pt x="219049" y="381000"/>
                  </a:lnTo>
                  <a:lnTo>
                    <a:pt x="219252" y="379730"/>
                  </a:lnTo>
                  <a:lnTo>
                    <a:pt x="220738" y="378460"/>
                  </a:lnTo>
                  <a:lnTo>
                    <a:pt x="220967" y="377190"/>
                  </a:lnTo>
                  <a:lnTo>
                    <a:pt x="222072" y="369570"/>
                  </a:lnTo>
                  <a:lnTo>
                    <a:pt x="224066" y="354330"/>
                  </a:lnTo>
                  <a:lnTo>
                    <a:pt x="223964" y="349250"/>
                  </a:lnTo>
                  <a:lnTo>
                    <a:pt x="224002" y="346710"/>
                  </a:lnTo>
                  <a:lnTo>
                    <a:pt x="224942" y="331470"/>
                  </a:lnTo>
                  <a:lnTo>
                    <a:pt x="224294" y="326390"/>
                  </a:lnTo>
                  <a:lnTo>
                    <a:pt x="223037" y="317500"/>
                  </a:lnTo>
                  <a:lnTo>
                    <a:pt x="222694" y="313690"/>
                  </a:lnTo>
                  <a:lnTo>
                    <a:pt x="222567" y="311150"/>
                  </a:lnTo>
                  <a:lnTo>
                    <a:pt x="222491" y="299720"/>
                  </a:lnTo>
                  <a:lnTo>
                    <a:pt x="221411" y="284480"/>
                  </a:lnTo>
                  <a:lnTo>
                    <a:pt x="221322" y="283210"/>
                  </a:lnTo>
                  <a:lnTo>
                    <a:pt x="221208" y="279400"/>
                  </a:lnTo>
                  <a:lnTo>
                    <a:pt x="221170" y="276860"/>
                  </a:lnTo>
                  <a:lnTo>
                    <a:pt x="221183" y="269240"/>
                  </a:lnTo>
                  <a:lnTo>
                    <a:pt x="221792" y="266700"/>
                  </a:lnTo>
                  <a:lnTo>
                    <a:pt x="224993" y="261620"/>
                  </a:lnTo>
                  <a:lnTo>
                    <a:pt x="226148" y="260350"/>
                  </a:lnTo>
                  <a:lnTo>
                    <a:pt x="226809" y="259080"/>
                  </a:lnTo>
                  <a:lnTo>
                    <a:pt x="228104" y="256540"/>
                  </a:lnTo>
                  <a:lnTo>
                    <a:pt x="229031" y="255270"/>
                  </a:lnTo>
                  <a:lnTo>
                    <a:pt x="234530" y="255270"/>
                  </a:lnTo>
                  <a:lnTo>
                    <a:pt x="238480" y="254000"/>
                  </a:lnTo>
                  <a:lnTo>
                    <a:pt x="243128" y="255270"/>
                  </a:lnTo>
                  <a:lnTo>
                    <a:pt x="247980" y="255270"/>
                  </a:lnTo>
                  <a:lnTo>
                    <a:pt x="251180" y="256540"/>
                  </a:lnTo>
                  <a:lnTo>
                    <a:pt x="255778" y="257810"/>
                  </a:lnTo>
                  <a:lnTo>
                    <a:pt x="256933" y="257810"/>
                  </a:lnTo>
                  <a:lnTo>
                    <a:pt x="259435" y="260350"/>
                  </a:lnTo>
                  <a:lnTo>
                    <a:pt x="261175" y="261620"/>
                  </a:lnTo>
                  <a:lnTo>
                    <a:pt x="264490" y="262890"/>
                  </a:lnTo>
                  <a:lnTo>
                    <a:pt x="266179" y="264160"/>
                  </a:lnTo>
                  <a:lnTo>
                    <a:pt x="269506" y="265430"/>
                  </a:lnTo>
                  <a:lnTo>
                    <a:pt x="271145" y="266700"/>
                  </a:lnTo>
                  <a:lnTo>
                    <a:pt x="275209" y="266700"/>
                  </a:lnTo>
                  <a:lnTo>
                    <a:pt x="277177" y="267970"/>
                  </a:lnTo>
                  <a:lnTo>
                    <a:pt x="280682" y="267970"/>
                  </a:lnTo>
                  <a:lnTo>
                    <a:pt x="281686" y="269240"/>
                  </a:lnTo>
                  <a:lnTo>
                    <a:pt x="283921" y="271780"/>
                  </a:lnTo>
                  <a:lnTo>
                    <a:pt x="285915" y="273050"/>
                  </a:lnTo>
                  <a:lnTo>
                    <a:pt x="292912" y="274320"/>
                  </a:lnTo>
                  <a:lnTo>
                    <a:pt x="297662" y="276860"/>
                  </a:lnTo>
                  <a:lnTo>
                    <a:pt x="304355" y="279400"/>
                  </a:lnTo>
                  <a:lnTo>
                    <a:pt x="304800" y="279400"/>
                  </a:lnTo>
                  <a:lnTo>
                    <a:pt x="306628" y="276860"/>
                  </a:lnTo>
                  <a:lnTo>
                    <a:pt x="307530" y="275590"/>
                  </a:lnTo>
                  <a:lnTo>
                    <a:pt x="308927" y="274320"/>
                  </a:lnTo>
                  <a:lnTo>
                    <a:pt x="310578" y="270510"/>
                  </a:lnTo>
                  <a:lnTo>
                    <a:pt x="310819" y="267970"/>
                  </a:lnTo>
                  <a:lnTo>
                    <a:pt x="310527" y="266700"/>
                  </a:lnTo>
                  <a:lnTo>
                    <a:pt x="309651" y="262890"/>
                  </a:lnTo>
                  <a:lnTo>
                    <a:pt x="309816" y="260350"/>
                  </a:lnTo>
                  <a:lnTo>
                    <a:pt x="309892" y="259080"/>
                  </a:lnTo>
                  <a:lnTo>
                    <a:pt x="311251" y="254000"/>
                  </a:lnTo>
                  <a:lnTo>
                    <a:pt x="311467" y="252730"/>
                  </a:lnTo>
                  <a:lnTo>
                    <a:pt x="313347" y="250190"/>
                  </a:lnTo>
                  <a:lnTo>
                    <a:pt x="314147" y="248920"/>
                  </a:lnTo>
                  <a:lnTo>
                    <a:pt x="316801" y="250190"/>
                  </a:lnTo>
                  <a:lnTo>
                    <a:pt x="318211" y="248920"/>
                  </a:lnTo>
                  <a:lnTo>
                    <a:pt x="322821" y="250190"/>
                  </a:lnTo>
                  <a:lnTo>
                    <a:pt x="335775" y="250190"/>
                  </a:lnTo>
                  <a:lnTo>
                    <a:pt x="339674" y="247650"/>
                  </a:lnTo>
                  <a:lnTo>
                    <a:pt x="340626" y="247650"/>
                  </a:lnTo>
                  <a:lnTo>
                    <a:pt x="347129" y="248920"/>
                  </a:lnTo>
                  <a:lnTo>
                    <a:pt x="350786" y="246380"/>
                  </a:lnTo>
                  <a:lnTo>
                    <a:pt x="354063" y="241300"/>
                  </a:lnTo>
                  <a:lnTo>
                    <a:pt x="354571" y="23876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6" name="object 34">
              <a:extLst>
                <a:ext uri="{FF2B5EF4-FFF2-40B4-BE49-F238E27FC236}">
                  <a16:creationId xmlns:a16="http://schemas.microsoft.com/office/drawing/2014/main" id="{5BFA503C-6483-40BA-BD79-FB94A66E8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6531" y="6597545"/>
              <a:ext cx="231140" cy="336550"/>
            </a:xfrm>
            <a:custGeom>
              <a:avLst/>
              <a:gdLst>
                <a:gd name="T0" fmla="*/ 72707 w 231140"/>
                <a:gd name="T1" fmla="*/ 298450 h 336550"/>
                <a:gd name="T2" fmla="*/ 139331 w 231140"/>
                <a:gd name="T3" fmla="*/ 331470 h 336550"/>
                <a:gd name="T4" fmla="*/ 167894 w 231140"/>
                <a:gd name="T5" fmla="*/ 297180 h 336550"/>
                <a:gd name="T6" fmla="*/ 139585 w 231140"/>
                <a:gd name="T7" fmla="*/ 331470 h 336550"/>
                <a:gd name="T8" fmla="*/ 147027 w 231140"/>
                <a:gd name="T9" fmla="*/ 331470 h 336550"/>
                <a:gd name="T10" fmla="*/ 82092 w 231140"/>
                <a:gd name="T11" fmla="*/ 260350 h 336550"/>
                <a:gd name="T12" fmla="*/ 95161 w 231140"/>
                <a:gd name="T13" fmla="*/ 245110 h 336550"/>
                <a:gd name="T14" fmla="*/ 84391 w 231140"/>
                <a:gd name="T15" fmla="*/ 194310 h 336550"/>
                <a:gd name="T16" fmla="*/ 80022 w 231140"/>
                <a:gd name="T17" fmla="*/ 228600 h 336550"/>
                <a:gd name="T18" fmla="*/ 129920 w 231140"/>
                <a:gd name="T19" fmla="*/ 252730 h 336550"/>
                <a:gd name="T20" fmla="*/ 163499 w 231140"/>
                <a:gd name="T21" fmla="*/ 228600 h 336550"/>
                <a:gd name="T22" fmla="*/ 109677 w 231140"/>
                <a:gd name="T23" fmla="*/ 198120 h 336550"/>
                <a:gd name="T24" fmla="*/ 93687 w 231140"/>
                <a:gd name="T25" fmla="*/ 241300 h 336550"/>
                <a:gd name="T26" fmla="*/ 142176 w 231140"/>
                <a:gd name="T27" fmla="*/ 245110 h 336550"/>
                <a:gd name="T28" fmla="*/ 100749 w 231140"/>
                <a:gd name="T29" fmla="*/ 194310 h 336550"/>
                <a:gd name="T30" fmla="*/ 194221 w 231140"/>
                <a:gd name="T31" fmla="*/ 186690 h 336550"/>
                <a:gd name="T32" fmla="*/ 121437 w 231140"/>
                <a:gd name="T33" fmla="*/ 199390 h 336550"/>
                <a:gd name="T34" fmla="*/ 88569 w 231140"/>
                <a:gd name="T35" fmla="*/ 163830 h 336550"/>
                <a:gd name="T36" fmla="*/ 89966 w 231140"/>
                <a:gd name="T37" fmla="*/ 187960 h 336550"/>
                <a:gd name="T38" fmla="*/ 89966 w 231140"/>
                <a:gd name="T39" fmla="*/ 187960 h 336550"/>
                <a:gd name="T40" fmla="*/ 195325 w 231140"/>
                <a:gd name="T41" fmla="*/ 185420 h 336550"/>
                <a:gd name="T42" fmla="*/ 199745 w 231140"/>
                <a:gd name="T43" fmla="*/ 151130 h 336550"/>
                <a:gd name="T44" fmla="*/ 23939 w 231140"/>
                <a:gd name="T45" fmla="*/ 137160 h 336550"/>
                <a:gd name="T46" fmla="*/ 35140 w 231140"/>
                <a:gd name="T47" fmla="*/ 151130 h 336550"/>
                <a:gd name="T48" fmla="*/ 209651 w 231140"/>
                <a:gd name="T49" fmla="*/ 127000 h 336550"/>
                <a:gd name="T50" fmla="*/ 213207 w 231140"/>
                <a:gd name="T51" fmla="*/ 125730 h 336550"/>
                <a:gd name="T52" fmla="*/ 208191 w 231140"/>
                <a:gd name="T53" fmla="*/ 133350 h 336550"/>
                <a:gd name="T54" fmla="*/ 6248 w 231140"/>
                <a:gd name="T55" fmla="*/ 135890 h 336550"/>
                <a:gd name="T56" fmla="*/ 47790 w 231140"/>
                <a:gd name="T57" fmla="*/ 128270 h 336550"/>
                <a:gd name="T58" fmla="*/ 74523 w 231140"/>
                <a:gd name="T59" fmla="*/ 128270 h 336550"/>
                <a:gd name="T60" fmla="*/ 214680 w 231140"/>
                <a:gd name="T61" fmla="*/ 114300 h 336550"/>
                <a:gd name="T62" fmla="*/ 222084 w 231140"/>
                <a:gd name="T63" fmla="*/ 121920 h 336550"/>
                <a:gd name="T64" fmla="*/ 214147 w 231140"/>
                <a:gd name="T65" fmla="*/ 128270 h 336550"/>
                <a:gd name="T66" fmla="*/ 221208 w 231140"/>
                <a:gd name="T67" fmla="*/ 124460 h 336550"/>
                <a:gd name="T68" fmla="*/ 87477 w 231140"/>
                <a:gd name="T69" fmla="*/ 115570 h 336550"/>
                <a:gd name="T70" fmla="*/ 105054 w 231140"/>
                <a:gd name="T71" fmla="*/ 115570 h 336550"/>
                <a:gd name="T72" fmla="*/ 56756 w 231140"/>
                <a:gd name="T73" fmla="*/ 119380 h 336550"/>
                <a:gd name="T74" fmla="*/ 26784 w 231140"/>
                <a:gd name="T75" fmla="*/ 116840 h 336550"/>
                <a:gd name="T76" fmla="*/ 200291 w 231140"/>
                <a:gd name="T77" fmla="*/ 109220 h 336550"/>
                <a:gd name="T78" fmla="*/ 73012 w 231140"/>
                <a:gd name="T79" fmla="*/ 113030 h 336550"/>
                <a:gd name="T80" fmla="*/ 223672 w 231140"/>
                <a:gd name="T81" fmla="*/ 104140 h 336550"/>
                <a:gd name="T82" fmla="*/ 213055 w 231140"/>
                <a:gd name="T83" fmla="*/ 109220 h 336550"/>
                <a:gd name="T84" fmla="*/ 219278 w 231140"/>
                <a:gd name="T85" fmla="*/ 97790 h 336550"/>
                <a:gd name="T86" fmla="*/ 21132 w 231140"/>
                <a:gd name="T87" fmla="*/ 106680 h 336550"/>
                <a:gd name="T88" fmla="*/ 5727 w 231140"/>
                <a:gd name="T89" fmla="*/ 102870 h 336550"/>
                <a:gd name="T90" fmla="*/ 20523 w 231140"/>
                <a:gd name="T91" fmla="*/ 67310 h 336550"/>
                <a:gd name="T92" fmla="*/ 202742 w 231140"/>
                <a:gd name="T93" fmla="*/ 86360 h 336550"/>
                <a:gd name="T94" fmla="*/ 26860 w 231140"/>
                <a:gd name="T95" fmla="*/ 44450 h 336550"/>
                <a:gd name="T96" fmla="*/ 195262 w 231140"/>
                <a:gd name="T97" fmla="*/ 46990 h 336550"/>
                <a:gd name="T98" fmla="*/ 192379 w 231140"/>
                <a:gd name="T99" fmla="*/ 34290 h 336550"/>
                <a:gd name="T100" fmla="*/ 182854 w 231140"/>
                <a:gd name="T101" fmla="*/ 24130 h 336550"/>
                <a:gd name="T102" fmla="*/ 64252 w 231140"/>
                <a:gd name="T103" fmla="*/ 11401 h 336550"/>
                <a:gd name="T104" fmla="*/ 40004 w 231140"/>
                <a:gd name="T105" fmla="*/ 16510 h 336550"/>
                <a:gd name="T106" fmla="*/ 53238 w 231140"/>
                <a:gd name="T107" fmla="*/ 12700 h 336550"/>
                <a:gd name="T108" fmla="*/ 180759 w 231140"/>
                <a:gd name="T109" fmla="*/ 17780 h 336550"/>
                <a:gd name="T110" fmla="*/ 176034 w 231140"/>
                <a:gd name="T111" fmla="*/ 8890 h 336550"/>
                <a:gd name="T112" fmla="*/ 62407 w 231140"/>
                <a:gd name="T113" fmla="*/ 10160 h 336550"/>
                <a:gd name="T114" fmla="*/ 131279 w 231140"/>
                <a:gd name="T115" fmla="*/ 3810 h 336550"/>
                <a:gd name="T116" fmla="*/ 105105 w 231140"/>
                <a:gd name="T117" fmla="*/ 8890 h 336550"/>
                <a:gd name="T118" fmla="*/ 165735 w 231140"/>
                <a:gd name="T119" fmla="*/ 8890 h 336550"/>
                <a:gd name="T120" fmla="*/ 156552 w 231140"/>
                <a:gd name="T121" fmla="*/ 5080 h 336550"/>
                <a:gd name="T122" fmla="*/ 154343 w 231140"/>
                <a:gd name="T123" fmla="*/ 1270 h 336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140" h="336550">
                  <a:moveTo>
                    <a:pt x="126618" y="335280"/>
                  </a:moveTo>
                  <a:lnTo>
                    <a:pt x="111175" y="335280"/>
                  </a:lnTo>
                  <a:lnTo>
                    <a:pt x="108826" y="336550"/>
                  </a:lnTo>
                  <a:lnTo>
                    <a:pt x="119926" y="336550"/>
                  </a:lnTo>
                  <a:lnTo>
                    <a:pt x="126618" y="335280"/>
                  </a:lnTo>
                  <a:close/>
                </a:path>
                <a:path w="231140" h="336550">
                  <a:moveTo>
                    <a:pt x="75145" y="271780"/>
                  </a:moveTo>
                  <a:lnTo>
                    <a:pt x="74739" y="273050"/>
                  </a:lnTo>
                  <a:lnTo>
                    <a:pt x="72974" y="274320"/>
                  </a:lnTo>
                  <a:lnTo>
                    <a:pt x="72834" y="275590"/>
                  </a:lnTo>
                  <a:lnTo>
                    <a:pt x="72466" y="276860"/>
                  </a:lnTo>
                  <a:lnTo>
                    <a:pt x="72275" y="278130"/>
                  </a:lnTo>
                  <a:lnTo>
                    <a:pt x="70319" y="285750"/>
                  </a:lnTo>
                  <a:lnTo>
                    <a:pt x="71285" y="290830"/>
                  </a:lnTo>
                  <a:lnTo>
                    <a:pt x="71716" y="292100"/>
                  </a:lnTo>
                  <a:lnTo>
                    <a:pt x="71424" y="294640"/>
                  </a:lnTo>
                  <a:lnTo>
                    <a:pt x="71678" y="294640"/>
                  </a:lnTo>
                  <a:lnTo>
                    <a:pt x="72656" y="297180"/>
                  </a:lnTo>
                  <a:lnTo>
                    <a:pt x="72707" y="298450"/>
                  </a:lnTo>
                  <a:lnTo>
                    <a:pt x="73037" y="299720"/>
                  </a:lnTo>
                  <a:lnTo>
                    <a:pt x="76022" y="309880"/>
                  </a:lnTo>
                  <a:lnTo>
                    <a:pt x="77698" y="316230"/>
                  </a:lnTo>
                  <a:lnTo>
                    <a:pt x="77939" y="317500"/>
                  </a:lnTo>
                  <a:lnTo>
                    <a:pt x="80225" y="317500"/>
                  </a:lnTo>
                  <a:lnTo>
                    <a:pt x="80454" y="318770"/>
                  </a:lnTo>
                  <a:lnTo>
                    <a:pt x="81292" y="320040"/>
                  </a:lnTo>
                  <a:lnTo>
                    <a:pt x="81953" y="321310"/>
                  </a:lnTo>
                  <a:lnTo>
                    <a:pt x="85432" y="325120"/>
                  </a:lnTo>
                  <a:lnTo>
                    <a:pt x="89141" y="330200"/>
                  </a:lnTo>
                  <a:lnTo>
                    <a:pt x="92748" y="331470"/>
                  </a:lnTo>
                  <a:lnTo>
                    <a:pt x="96837" y="334010"/>
                  </a:lnTo>
                  <a:lnTo>
                    <a:pt x="100025" y="334010"/>
                  </a:lnTo>
                  <a:lnTo>
                    <a:pt x="105638" y="335280"/>
                  </a:lnTo>
                  <a:lnTo>
                    <a:pt x="129920" y="335280"/>
                  </a:lnTo>
                  <a:lnTo>
                    <a:pt x="134099" y="334010"/>
                  </a:lnTo>
                  <a:lnTo>
                    <a:pt x="137299" y="331470"/>
                  </a:lnTo>
                  <a:lnTo>
                    <a:pt x="139331" y="331470"/>
                  </a:lnTo>
                  <a:lnTo>
                    <a:pt x="140779" y="330200"/>
                  </a:lnTo>
                  <a:lnTo>
                    <a:pt x="141477" y="330200"/>
                  </a:lnTo>
                  <a:lnTo>
                    <a:pt x="142468" y="328930"/>
                  </a:lnTo>
                  <a:lnTo>
                    <a:pt x="143916" y="328930"/>
                  </a:lnTo>
                  <a:lnTo>
                    <a:pt x="144043" y="327660"/>
                  </a:lnTo>
                  <a:lnTo>
                    <a:pt x="145745" y="327660"/>
                  </a:lnTo>
                  <a:lnTo>
                    <a:pt x="149059" y="325120"/>
                  </a:lnTo>
                  <a:lnTo>
                    <a:pt x="153915" y="325120"/>
                  </a:lnTo>
                  <a:lnTo>
                    <a:pt x="155333" y="323850"/>
                  </a:lnTo>
                  <a:lnTo>
                    <a:pt x="157391" y="321310"/>
                  </a:lnTo>
                  <a:lnTo>
                    <a:pt x="161226" y="314960"/>
                  </a:lnTo>
                  <a:lnTo>
                    <a:pt x="163207" y="312420"/>
                  </a:lnTo>
                  <a:lnTo>
                    <a:pt x="164236" y="307340"/>
                  </a:lnTo>
                  <a:lnTo>
                    <a:pt x="166217" y="307340"/>
                  </a:lnTo>
                  <a:lnTo>
                    <a:pt x="165176" y="306070"/>
                  </a:lnTo>
                  <a:lnTo>
                    <a:pt x="165658" y="302260"/>
                  </a:lnTo>
                  <a:lnTo>
                    <a:pt x="167004" y="300990"/>
                  </a:lnTo>
                  <a:lnTo>
                    <a:pt x="167894" y="297180"/>
                  </a:lnTo>
                  <a:lnTo>
                    <a:pt x="168440" y="295910"/>
                  </a:lnTo>
                  <a:lnTo>
                    <a:pt x="169100" y="294640"/>
                  </a:lnTo>
                  <a:lnTo>
                    <a:pt x="169468" y="293370"/>
                  </a:lnTo>
                  <a:lnTo>
                    <a:pt x="170954" y="293370"/>
                  </a:lnTo>
                  <a:lnTo>
                    <a:pt x="170637" y="292100"/>
                  </a:lnTo>
                  <a:lnTo>
                    <a:pt x="169240" y="292100"/>
                  </a:lnTo>
                  <a:lnTo>
                    <a:pt x="169608" y="290830"/>
                  </a:lnTo>
                  <a:lnTo>
                    <a:pt x="169621" y="289560"/>
                  </a:lnTo>
                  <a:lnTo>
                    <a:pt x="170370" y="287020"/>
                  </a:lnTo>
                  <a:lnTo>
                    <a:pt x="170014" y="285750"/>
                  </a:lnTo>
                  <a:lnTo>
                    <a:pt x="168681" y="281940"/>
                  </a:lnTo>
                  <a:lnTo>
                    <a:pt x="167525" y="280670"/>
                  </a:lnTo>
                  <a:lnTo>
                    <a:pt x="167563" y="276860"/>
                  </a:lnTo>
                  <a:lnTo>
                    <a:pt x="166535" y="274320"/>
                  </a:lnTo>
                  <a:lnTo>
                    <a:pt x="75831" y="274320"/>
                  </a:lnTo>
                  <a:lnTo>
                    <a:pt x="75222" y="273050"/>
                  </a:lnTo>
                  <a:lnTo>
                    <a:pt x="75145" y="271780"/>
                  </a:lnTo>
                  <a:close/>
                </a:path>
                <a:path w="231140" h="336550">
                  <a:moveTo>
                    <a:pt x="139585" y="331470"/>
                  </a:moveTo>
                  <a:lnTo>
                    <a:pt x="138112" y="331470"/>
                  </a:lnTo>
                  <a:lnTo>
                    <a:pt x="138887" y="332740"/>
                  </a:lnTo>
                  <a:lnTo>
                    <a:pt x="139382" y="332740"/>
                  </a:lnTo>
                  <a:lnTo>
                    <a:pt x="139585" y="331470"/>
                  </a:lnTo>
                  <a:close/>
                </a:path>
                <a:path w="231140" h="336550">
                  <a:moveTo>
                    <a:pt x="146723" y="331470"/>
                  </a:moveTo>
                  <a:lnTo>
                    <a:pt x="143878" y="331470"/>
                  </a:lnTo>
                  <a:lnTo>
                    <a:pt x="144195" y="332740"/>
                  </a:lnTo>
                  <a:lnTo>
                    <a:pt x="145211" y="332740"/>
                  </a:lnTo>
                  <a:lnTo>
                    <a:pt x="146723" y="331470"/>
                  </a:lnTo>
                  <a:close/>
                </a:path>
                <a:path w="231140" h="336550">
                  <a:moveTo>
                    <a:pt x="153915" y="325120"/>
                  </a:moveTo>
                  <a:lnTo>
                    <a:pt x="149771" y="325120"/>
                  </a:lnTo>
                  <a:lnTo>
                    <a:pt x="149758" y="326390"/>
                  </a:lnTo>
                  <a:lnTo>
                    <a:pt x="149504" y="326390"/>
                  </a:lnTo>
                  <a:lnTo>
                    <a:pt x="149097" y="327660"/>
                  </a:lnTo>
                  <a:lnTo>
                    <a:pt x="147523" y="328930"/>
                  </a:lnTo>
                  <a:lnTo>
                    <a:pt x="146469" y="330200"/>
                  </a:lnTo>
                  <a:lnTo>
                    <a:pt x="144818" y="331470"/>
                  </a:lnTo>
                  <a:lnTo>
                    <a:pt x="147027" y="331470"/>
                  </a:lnTo>
                  <a:lnTo>
                    <a:pt x="151079" y="327660"/>
                  </a:lnTo>
                  <a:lnTo>
                    <a:pt x="153915" y="325120"/>
                  </a:lnTo>
                  <a:close/>
                </a:path>
                <a:path w="231140" h="336550">
                  <a:moveTo>
                    <a:pt x="145122" y="328930"/>
                  </a:moveTo>
                  <a:lnTo>
                    <a:pt x="142836" y="328930"/>
                  </a:lnTo>
                  <a:lnTo>
                    <a:pt x="143535" y="330200"/>
                  </a:lnTo>
                  <a:lnTo>
                    <a:pt x="143954" y="330200"/>
                  </a:lnTo>
                  <a:lnTo>
                    <a:pt x="145122" y="328930"/>
                  </a:lnTo>
                  <a:close/>
                </a:path>
                <a:path w="231140" h="336550">
                  <a:moveTo>
                    <a:pt x="167093" y="246380"/>
                  </a:moveTo>
                  <a:lnTo>
                    <a:pt x="141617" y="246380"/>
                  </a:lnTo>
                  <a:lnTo>
                    <a:pt x="138874" y="247650"/>
                  </a:lnTo>
                  <a:lnTo>
                    <a:pt x="136740" y="250190"/>
                  </a:lnTo>
                  <a:lnTo>
                    <a:pt x="134391" y="252730"/>
                  </a:lnTo>
                  <a:lnTo>
                    <a:pt x="133553" y="254000"/>
                  </a:lnTo>
                  <a:lnTo>
                    <a:pt x="130174" y="256540"/>
                  </a:lnTo>
                  <a:lnTo>
                    <a:pt x="127444" y="257810"/>
                  </a:lnTo>
                  <a:lnTo>
                    <a:pt x="80746" y="257810"/>
                  </a:lnTo>
                  <a:lnTo>
                    <a:pt x="82765" y="259080"/>
                  </a:lnTo>
                  <a:lnTo>
                    <a:pt x="82092" y="260350"/>
                  </a:lnTo>
                  <a:lnTo>
                    <a:pt x="81470" y="262890"/>
                  </a:lnTo>
                  <a:lnTo>
                    <a:pt x="81140" y="265430"/>
                  </a:lnTo>
                  <a:lnTo>
                    <a:pt x="80670" y="267970"/>
                  </a:lnTo>
                  <a:lnTo>
                    <a:pt x="79628" y="269240"/>
                  </a:lnTo>
                  <a:lnTo>
                    <a:pt x="79133" y="270510"/>
                  </a:lnTo>
                  <a:lnTo>
                    <a:pt x="77749" y="270510"/>
                  </a:lnTo>
                  <a:lnTo>
                    <a:pt x="77254" y="271780"/>
                  </a:lnTo>
                  <a:lnTo>
                    <a:pt x="76568" y="273050"/>
                  </a:lnTo>
                  <a:lnTo>
                    <a:pt x="75831" y="274320"/>
                  </a:lnTo>
                  <a:lnTo>
                    <a:pt x="166535" y="274320"/>
                  </a:lnTo>
                  <a:lnTo>
                    <a:pt x="166446" y="271780"/>
                  </a:lnTo>
                  <a:lnTo>
                    <a:pt x="166166" y="267970"/>
                  </a:lnTo>
                  <a:lnTo>
                    <a:pt x="165785" y="266700"/>
                  </a:lnTo>
                  <a:lnTo>
                    <a:pt x="166157" y="262890"/>
                  </a:lnTo>
                  <a:lnTo>
                    <a:pt x="166242" y="256540"/>
                  </a:lnTo>
                  <a:lnTo>
                    <a:pt x="166738" y="248920"/>
                  </a:lnTo>
                  <a:lnTo>
                    <a:pt x="167093" y="246380"/>
                  </a:lnTo>
                  <a:close/>
                </a:path>
                <a:path w="231140" h="336550">
                  <a:moveTo>
                    <a:pt x="95161" y="245110"/>
                  </a:moveTo>
                  <a:lnTo>
                    <a:pt x="81127" y="245110"/>
                  </a:lnTo>
                  <a:lnTo>
                    <a:pt x="82041" y="247650"/>
                  </a:lnTo>
                  <a:lnTo>
                    <a:pt x="81724" y="247650"/>
                  </a:lnTo>
                  <a:lnTo>
                    <a:pt x="80932" y="252730"/>
                  </a:lnTo>
                  <a:lnTo>
                    <a:pt x="80843" y="256540"/>
                  </a:lnTo>
                  <a:lnTo>
                    <a:pt x="80898" y="257810"/>
                  </a:lnTo>
                  <a:lnTo>
                    <a:pt x="127444" y="257810"/>
                  </a:lnTo>
                  <a:lnTo>
                    <a:pt x="122961" y="256540"/>
                  </a:lnTo>
                  <a:lnTo>
                    <a:pt x="114566" y="256540"/>
                  </a:lnTo>
                  <a:lnTo>
                    <a:pt x="108445" y="254000"/>
                  </a:lnTo>
                  <a:lnTo>
                    <a:pt x="105168" y="252730"/>
                  </a:lnTo>
                  <a:lnTo>
                    <a:pt x="101257" y="248920"/>
                  </a:lnTo>
                  <a:lnTo>
                    <a:pt x="99923" y="247650"/>
                  </a:lnTo>
                  <a:lnTo>
                    <a:pt x="96900" y="246380"/>
                  </a:lnTo>
                  <a:lnTo>
                    <a:pt x="95161" y="245110"/>
                  </a:lnTo>
                  <a:close/>
                </a:path>
                <a:path w="231140" h="336550">
                  <a:moveTo>
                    <a:pt x="89382" y="191770"/>
                  </a:moveTo>
                  <a:lnTo>
                    <a:pt x="84721" y="191770"/>
                  </a:lnTo>
                  <a:lnTo>
                    <a:pt x="84391" y="194310"/>
                  </a:lnTo>
                  <a:lnTo>
                    <a:pt x="83299" y="196850"/>
                  </a:lnTo>
                  <a:lnTo>
                    <a:pt x="82588" y="199390"/>
                  </a:lnTo>
                  <a:lnTo>
                    <a:pt x="82613" y="200660"/>
                  </a:lnTo>
                  <a:lnTo>
                    <a:pt x="84099" y="203200"/>
                  </a:lnTo>
                  <a:lnTo>
                    <a:pt x="85166" y="205740"/>
                  </a:lnTo>
                  <a:lnTo>
                    <a:pt x="87388" y="210820"/>
                  </a:lnTo>
                  <a:lnTo>
                    <a:pt x="87579" y="212090"/>
                  </a:lnTo>
                  <a:lnTo>
                    <a:pt x="85991" y="215900"/>
                  </a:lnTo>
                  <a:lnTo>
                    <a:pt x="85293" y="217170"/>
                  </a:lnTo>
                  <a:lnTo>
                    <a:pt x="84518" y="218440"/>
                  </a:lnTo>
                  <a:lnTo>
                    <a:pt x="84251" y="219710"/>
                  </a:lnTo>
                  <a:lnTo>
                    <a:pt x="85445" y="219710"/>
                  </a:lnTo>
                  <a:lnTo>
                    <a:pt x="84556" y="220980"/>
                  </a:lnTo>
                  <a:lnTo>
                    <a:pt x="84226" y="223520"/>
                  </a:lnTo>
                  <a:lnTo>
                    <a:pt x="83451" y="223520"/>
                  </a:lnTo>
                  <a:lnTo>
                    <a:pt x="82092" y="224790"/>
                  </a:lnTo>
                  <a:lnTo>
                    <a:pt x="81343" y="226060"/>
                  </a:lnTo>
                  <a:lnTo>
                    <a:pt x="80022" y="228600"/>
                  </a:lnTo>
                  <a:lnTo>
                    <a:pt x="81508" y="228600"/>
                  </a:lnTo>
                  <a:lnTo>
                    <a:pt x="82245" y="229870"/>
                  </a:lnTo>
                  <a:lnTo>
                    <a:pt x="85991" y="232410"/>
                  </a:lnTo>
                  <a:lnTo>
                    <a:pt x="89471" y="233680"/>
                  </a:lnTo>
                  <a:lnTo>
                    <a:pt x="92798" y="238760"/>
                  </a:lnTo>
                  <a:lnTo>
                    <a:pt x="93776" y="238760"/>
                  </a:lnTo>
                  <a:lnTo>
                    <a:pt x="98767" y="241300"/>
                  </a:lnTo>
                  <a:lnTo>
                    <a:pt x="101511" y="245110"/>
                  </a:lnTo>
                  <a:lnTo>
                    <a:pt x="105321" y="247650"/>
                  </a:lnTo>
                  <a:lnTo>
                    <a:pt x="105867" y="248920"/>
                  </a:lnTo>
                  <a:lnTo>
                    <a:pt x="107467" y="248920"/>
                  </a:lnTo>
                  <a:lnTo>
                    <a:pt x="109067" y="250190"/>
                  </a:lnTo>
                  <a:lnTo>
                    <a:pt x="110312" y="251460"/>
                  </a:lnTo>
                  <a:lnTo>
                    <a:pt x="113766" y="251460"/>
                  </a:lnTo>
                  <a:lnTo>
                    <a:pt x="116116" y="252730"/>
                  </a:lnTo>
                  <a:lnTo>
                    <a:pt x="119151" y="254000"/>
                  </a:lnTo>
                  <a:lnTo>
                    <a:pt x="126098" y="254000"/>
                  </a:lnTo>
                  <a:lnTo>
                    <a:pt x="129920" y="252730"/>
                  </a:lnTo>
                  <a:lnTo>
                    <a:pt x="130949" y="252730"/>
                  </a:lnTo>
                  <a:lnTo>
                    <a:pt x="133299" y="250190"/>
                  </a:lnTo>
                  <a:lnTo>
                    <a:pt x="134823" y="248920"/>
                  </a:lnTo>
                  <a:lnTo>
                    <a:pt x="137439" y="246380"/>
                  </a:lnTo>
                  <a:lnTo>
                    <a:pt x="138772" y="246380"/>
                  </a:lnTo>
                  <a:lnTo>
                    <a:pt x="140830" y="245110"/>
                  </a:lnTo>
                  <a:lnTo>
                    <a:pt x="145453" y="245110"/>
                  </a:lnTo>
                  <a:lnTo>
                    <a:pt x="145453" y="243840"/>
                  </a:lnTo>
                  <a:lnTo>
                    <a:pt x="145986" y="243840"/>
                  </a:lnTo>
                  <a:lnTo>
                    <a:pt x="148145" y="241300"/>
                  </a:lnTo>
                  <a:lnTo>
                    <a:pt x="150164" y="240030"/>
                  </a:lnTo>
                  <a:lnTo>
                    <a:pt x="153822" y="237490"/>
                  </a:lnTo>
                  <a:lnTo>
                    <a:pt x="155409" y="236220"/>
                  </a:lnTo>
                  <a:lnTo>
                    <a:pt x="157289" y="234950"/>
                  </a:lnTo>
                  <a:lnTo>
                    <a:pt x="158927" y="233680"/>
                  </a:lnTo>
                  <a:lnTo>
                    <a:pt x="161480" y="231140"/>
                  </a:lnTo>
                  <a:lnTo>
                    <a:pt x="163347" y="231140"/>
                  </a:lnTo>
                  <a:lnTo>
                    <a:pt x="163499" y="228600"/>
                  </a:lnTo>
                  <a:lnTo>
                    <a:pt x="164769" y="227330"/>
                  </a:lnTo>
                  <a:lnTo>
                    <a:pt x="165938" y="224790"/>
                  </a:lnTo>
                  <a:lnTo>
                    <a:pt x="177012" y="212090"/>
                  </a:lnTo>
                  <a:lnTo>
                    <a:pt x="177419" y="210820"/>
                  </a:lnTo>
                  <a:lnTo>
                    <a:pt x="179006" y="210820"/>
                  </a:lnTo>
                  <a:lnTo>
                    <a:pt x="178638" y="209550"/>
                  </a:lnTo>
                  <a:lnTo>
                    <a:pt x="178993" y="209550"/>
                  </a:lnTo>
                  <a:lnTo>
                    <a:pt x="180479" y="207010"/>
                  </a:lnTo>
                  <a:lnTo>
                    <a:pt x="181495" y="205740"/>
                  </a:lnTo>
                  <a:lnTo>
                    <a:pt x="183967" y="203200"/>
                  </a:lnTo>
                  <a:lnTo>
                    <a:pt x="134327" y="203200"/>
                  </a:lnTo>
                  <a:lnTo>
                    <a:pt x="132257" y="201930"/>
                  </a:lnTo>
                  <a:lnTo>
                    <a:pt x="129400" y="200660"/>
                  </a:lnTo>
                  <a:lnTo>
                    <a:pt x="124155" y="200660"/>
                  </a:lnTo>
                  <a:lnTo>
                    <a:pt x="121437" y="199390"/>
                  </a:lnTo>
                  <a:lnTo>
                    <a:pt x="114858" y="199390"/>
                  </a:lnTo>
                  <a:lnTo>
                    <a:pt x="112433" y="198120"/>
                  </a:lnTo>
                  <a:lnTo>
                    <a:pt x="109677" y="198120"/>
                  </a:lnTo>
                  <a:lnTo>
                    <a:pt x="107937" y="196850"/>
                  </a:lnTo>
                  <a:lnTo>
                    <a:pt x="102768" y="196850"/>
                  </a:lnTo>
                  <a:lnTo>
                    <a:pt x="99466" y="195580"/>
                  </a:lnTo>
                  <a:lnTo>
                    <a:pt x="97764" y="195580"/>
                  </a:lnTo>
                  <a:lnTo>
                    <a:pt x="94602" y="194310"/>
                  </a:lnTo>
                  <a:lnTo>
                    <a:pt x="89382" y="191770"/>
                  </a:lnTo>
                  <a:close/>
                </a:path>
                <a:path w="231140" h="336550">
                  <a:moveTo>
                    <a:pt x="81699" y="233680"/>
                  </a:moveTo>
                  <a:lnTo>
                    <a:pt x="81318" y="233680"/>
                  </a:lnTo>
                  <a:lnTo>
                    <a:pt x="81318" y="234950"/>
                  </a:lnTo>
                  <a:lnTo>
                    <a:pt x="81064" y="237490"/>
                  </a:lnTo>
                  <a:lnTo>
                    <a:pt x="82575" y="240030"/>
                  </a:lnTo>
                  <a:lnTo>
                    <a:pt x="80238" y="242570"/>
                  </a:lnTo>
                  <a:lnTo>
                    <a:pt x="80390" y="246380"/>
                  </a:lnTo>
                  <a:lnTo>
                    <a:pt x="80708" y="246380"/>
                  </a:lnTo>
                  <a:lnTo>
                    <a:pt x="81013" y="245110"/>
                  </a:lnTo>
                  <a:lnTo>
                    <a:pt x="95161" y="245110"/>
                  </a:lnTo>
                  <a:lnTo>
                    <a:pt x="94018" y="242570"/>
                  </a:lnTo>
                  <a:lnTo>
                    <a:pt x="93687" y="241300"/>
                  </a:lnTo>
                  <a:lnTo>
                    <a:pt x="91401" y="241300"/>
                  </a:lnTo>
                  <a:lnTo>
                    <a:pt x="90309" y="240030"/>
                  </a:lnTo>
                  <a:lnTo>
                    <a:pt x="88798" y="237490"/>
                  </a:lnTo>
                  <a:lnTo>
                    <a:pt x="88188" y="237490"/>
                  </a:lnTo>
                  <a:lnTo>
                    <a:pt x="85826" y="236220"/>
                  </a:lnTo>
                  <a:lnTo>
                    <a:pt x="83807" y="234950"/>
                  </a:lnTo>
                  <a:lnTo>
                    <a:pt x="81699" y="233680"/>
                  </a:lnTo>
                  <a:close/>
                </a:path>
                <a:path w="231140" h="336550">
                  <a:moveTo>
                    <a:pt x="167373" y="233680"/>
                  </a:moveTo>
                  <a:lnTo>
                    <a:pt x="165061" y="233680"/>
                  </a:lnTo>
                  <a:lnTo>
                    <a:pt x="164007" y="234950"/>
                  </a:lnTo>
                  <a:lnTo>
                    <a:pt x="160604" y="234950"/>
                  </a:lnTo>
                  <a:lnTo>
                    <a:pt x="158775" y="236220"/>
                  </a:lnTo>
                  <a:lnTo>
                    <a:pt x="157543" y="237490"/>
                  </a:lnTo>
                  <a:lnTo>
                    <a:pt x="153809" y="240030"/>
                  </a:lnTo>
                  <a:lnTo>
                    <a:pt x="150926" y="242570"/>
                  </a:lnTo>
                  <a:lnTo>
                    <a:pt x="147853" y="243840"/>
                  </a:lnTo>
                  <a:lnTo>
                    <a:pt x="146342" y="245110"/>
                  </a:lnTo>
                  <a:lnTo>
                    <a:pt x="142176" y="245110"/>
                  </a:lnTo>
                  <a:lnTo>
                    <a:pt x="142392" y="246380"/>
                  </a:lnTo>
                  <a:lnTo>
                    <a:pt x="167017" y="246380"/>
                  </a:lnTo>
                  <a:lnTo>
                    <a:pt x="166890" y="242570"/>
                  </a:lnTo>
                  <a:lnTo>
                    <a:pt x="167843" y="238760"/>
                  </a:lnTo>
                  <a:lnTo>
                    <a:pt x="168668" y="236220"/>
                  </a:lnTo>
                  <a:lnTo>
                    <a:pt x="168325" y="234950"/>
                  </a:lnTo>
                  <a:lnTo>
                    <a:pt x="163169" y="234950"/>
                  </a:lnTo>
                  <a:lnTo>
                    <a:pt x="161251" y="233680"/>
                  </a:lnTo>
                  <a:lnTo>
                    <a:pt x="167373" y="233680"/>
                  </a:lnTo>
                  <a:close/>
                </a:path>
                <a:path w="231140" h="336550">
                  <a:moveTo>
                    <a:pt x="130276" y="189230"/>
                  </a:moveTo>
                  <a:lnTo>
                    <a:pt x="128244" y="189230"/>
                  </a:lnTo>
                  <a:lnTo>
                    <a:pt x="125704" y="190500"/>
                  </a:lnTo>
                  <a:lnTo>
                    <a:pt x="125082" y="190500"/>
                  </a:lnTo>
                  <a:lnTo>
                    <a:pt x="122618" y="191770"/>
                  </a:lnTo>
                  <a:lnTo>
                    <a:pt x="94703" y="191770"/>
                  </a:lnTo>
                  <a:lnTo>
                    <a:pt x="96227" y="193040"/>
                  </a:lnTo>
                  <a:lnTo>
                    <a:pt x="97129" y="193040"/>
                  </a:lnTo>
                  <a:lnTo>
                    <a:pt x="100749" y="194310"/>
                  </a:lnTo>
                  <a:lnTo>
                    <a:pt x="103289" y="194310"/>
                  </a:lnTo>
                  <a:lnTo>
                    <a:pt x="107784" y="195580"/>
                  </a:lnTo>
                  <a:lnTo>
                    <a:pt x="109689" y="195580"/>
                  </a:lnTo>
                  <a:lnTo>
                    <a:pt x="114858" y="196850"/>
                  </a:lnTo>
                  <a:lnTo>
                    <a:pt x="118097" y="196850"/>
                  </a:lnTo>
                  <a:lnTo>
                    <a:pt x="125691" y="198120"/>
                  </a:lnTo>
                  <a:lnTo>
                    <a:pt x="129984" y="200660"/>
                  </a:lnTo>
                  <a:lnTo>
                    <a:pt x="137896" y="200660"/>
                  </a:lnTo>
                  <a:lnTo>
                    <a:pt x="139471" y="201930"/>
                  </a:lnTo>
                  <a:lnTo>
                    <a:pt x="139509" y="203200"/>
                  </a:lnTo>
                  <a:lnTo>
                    <a:pt x="147662" y="203200"/>
                  </a:lnTo>
                  <a:lnTo>
                    <a:pt x="147129" y="201930"/>
                  </a:lnTo>
                  <a:lnTo>
                    <a:pt x="144157" y="199390"/>
                  </a:lnTo>
                  <a:lnTo>
                    <a:pt x="141439" y="198120"/>
                  </a:lnTo>
                  <a:lnTo>
                    <a:pt x="137020" y="193040"/>
                  </a:lnTo>
                  <a:lnTo>
                    <a:pt x="134518" y="191770"/>
                  </a:lnTo>
                  <a:lnTo>
                    <a:pt x="130276" y="189230"/>
                  </a:lnTo>
                  <a:close/>
                </a:path>
                <a:path w="231140" h="336550">
                  <a:moveTo>
                    <a:pt x="194221" y="186690"/>
                  </a:moveTo>
                  <a:lnTo>
                    <a:pt x="130721" y="186690"/>
                  </a:lnTo>
                  <a:lnTo>
                    <a:pt x="132422" y="189230"/>
                  </a:lnTo>
                  <a:lnTo>
                    <a:pt x="133870" y="189230"/>
                  </a:lnTo>
                  <a:lnTo>
                    <a:pt x="136245" y="190500"/>
                  </a:lnTo>
                  <a:lnTo>
                    <a:pt x="137109" y="190500"/>
                  </a:lnTo>
                  <a:lnTo>
                    <a:pt x="141401" y="195580"/>
                  </a:lnTo>
                  <a:lnTo>
                    <a:pt x="145008" y="198120"/>
                  </a:lnTo>
                  <a:lnTo>
                    <a:pt x="148640" y="201930"/>
                  </a:lnTo>
                  <a:lnTo>
                    <a:pt x="148678" y="203200"/>
                  </a:lnTo>
                  <a:lnTo>
                    <a:pt x="183967" y="203200"/>
                  </a:lnTo>
                  <a:lnTo>
                    <a:pt x="185204" y="201930"/>
                  </a:lnTo>
                  <a:lnTo>
                    <a:pt x="186816" y="198120"/>
                  </a:lnTo>
                  <a:lnTo>
                    <a:pt x="190398" y="193040"/>
                  </a:lnTo>
                  <a:lnTo>
                    <a:pt x="191998" y="190500"/>
                  </a:lnTo>
                  <a:lnTo>
                    <a:pt x="194221" y="186690"/>
                  </a:lnTo>
                  <a:close/>
                </a:path>
                <a:path w="231140" h="336550">
                  <a:moveTo>
                    <a:pt x="120472" y="198120"/>
                  </a:moveTo>
                  <a:lnTo>
                    <a:pt x="114858" y="199390"/>
                  </a:lnTo>
                  <a:lnTo>
                    <a:pt x="121437" y="199390"/>
                  </a:lnTo>
                  <a:lnTo>
                    <a:pt x="120472" y="198120"/>
                  </a:lnTo>
                  <a:close/>
                </a:path>
                <a:path w="231140" h="336550">
                  <a:moveTo>
                    <a:pt x="112864" y="186690"/>
                  </a:moveTo>
                  <a:lnTo>
                    <a:pt x="108673" y="189230"/>
                  </a:lnTo>
                  <a:lnTo>
                    <a:pt x="108076" y="189230"/>
                  </a:lnTo>
                  <a:lnTo>
                    <a:pt x="103555" y="190500"/>
                  </a:lnTo>
                  <a:lnTo>
                    <a:pt x="94018" y="190500"/>
                  </a:lnTo>
                  <a:lnTo>
                    <a:pt x="93700" y="191770"/>
                  </a:lnTo>
                  <a:lnTo>
                    <a:pt x="122618" y="191770"/>
                  </a:lnTo>
                  <a:lnTo>
                    <a:pt x="121043" y="190500"/>
                  </a:lnTo>
                  <a:lnTo>
                    <a:pt x="116268" y="187960"/>
                  </a:lnTo>
                  <a:lnTo>
                    <a:pt x="112864" y="186690"/>
                  </a:lnTo>
                  <a:close/>
                </a:path>
                <a:path w="231140" h="336550">
                  <a:moveTo>
                    <a:pt x="195795" y="156210"/>
                  </a:moveTo>
                  <a:lnTo>
                    <a:pt x="97713" y="156210"/>
                  </a:lnTo>
                  <a:lnTo>
                    <a:pt x="98031" y="157480"/>
                  </a:lnTo>
                  <a:lnTo>
                    <a:pt x="96291" y="157480"/>
                  </a:lnTo>
                  <a:lnTo>
                    <a:pt x="94246" y="158750"/>
                  </a:lnTo>
                  <a:lnTo>
                    <a:pt x="92786" y="160020"/>
                  </a:lnTo>
                  <a:lnTo>
                    <a:pt x="88569" y="163830"/>
                  </a:lnTo>
                  <a:lnTo>
                    <a:pt x="85623" y="166370"/>
                  </a:lnTo>
                  <a:lnTo>
                    <a:pt x="81940" y="168910"/>
                  </a:lnTo>
                  <a:lnTo>
                    <a:pt x="81267" y="170180"/>
                  </a:lnTo>
                  <a:lnTo>
                    <a:pt x="79336" y="170180"/>
                  </a:lnTo>
                  <a:lnTo>
                    <a:pt x="78600" y="171450"/>
                  </a:lnTo>
                  <a:lnTo>
                    <a:pt x="78257" y="172720"/>
                  </a:lnTo>
                  <a:lnTo>
                    <a:pt x="77025" y="173990"/>
                  </a:lnTo>
                  <a:lnTo>
                    <a:pt x="75653" y="175260"/>
                  </a:lnTo>
                  <a:lnTo>
                    <a:pt x="73736" y="176530"/>
                  </a:lnTo>
                  <a:lnTo>
                    <a:pt x="74599" y="179070"/>
                  </a:lnTo>
                  <a:lnTo>
                    <a:pt x="74142" y="179070"/>
                  </a:lnTo>
                  <a:lnTo>
                    <a:pt x="73494" y="180340"/>
                  </a:lnTo>
                  <a:lnTo>
                    <a:pt x="73609" y="181610"/>
                  </a:lnTo>
                  <a:lnTo>
                    <a:pt x="78892" y="181610"/>
                  </a:lnTo>
                  <a:lnTo>
                    <a:pt x="81927" y="184150"/>
                  </a:lnTo>
                  <a:lnTo>
                    <a:pt x="84747" y="189230"/>
                  </a:lnTo>
                  <a:lnTo>
                    <a:pt x="88226" y="189230"/>
                  </a:lnTo>
                  <a:lnTo>
                    <a:pt x="89966" y="187960"/>
                  </a:lnTo>
                  <a:lnTo>
                    <a:pt x="97821" y="187960"/>
                  </a:lnTo>
                  <a:lnTo>
                    <a:pt x="100431" y="186690"/>
                  </a:lnTo>
                  <a:lnTo>
                    <a:pt x="110477" y="186690"/>
                  </a:lnTo>
                  <a:lnTo>
                    <a:pt x="113436" y="185420"/>
                  </a:lnTo>
                  <a:lnTo>
                    <a:pt x="195325" y="185420"/>
                  </a:lnTo>
                  <a:lnTo>
                    <a:pt x="196392" y="182880"/>
                  </a:lnTo>
                  <a:lnTo>
                    <a:pt x="197688" y="180340"/>
                  </a:lnTo>
                  <a:lnTo>
                    <a:pt x="200736" y="175260"/>
                  </a:lnTo>
                  <a:lnTo>
                    <a:pt x="202031" y="171450"/>
                  </a:lnTo>
                  <a:lnTo>
                    <a:pt x="202183" y="168910"/>
                  </a:lnTo>
                  <a:lnTo>
                    <a:pt x="202272" y="166370"/>
                  </a:lnTo>
                  <a:lnTo>
                    <a:pt x="203708" y="161290"/>
                  </a:lnTo>
                  <a:lnTo>
                    <a:pt x="203504" y="158750"/>
                  </a:lnTo>
                  <a:lnTo>
                    <a:pt x="194233" y="158750"/>
                  </a:lnTo>
                  <a:lnTo>
                    <a:pt x="195135" y="157480"/>
                  </a:lnTo>
                  <a:lnTo>
                    <a:pt x="195795" y="156210"/>
                  </a:lnTo>
                  <a:close/>
                </a:path>
                <a:path w="231140" h="336550">
                  <a:moveTo>
                    <a:pt x="93256" y="187960"/>
                  </a:moveTo>
                  <a:lnTo>
                    <a:pt x="89966" y="187960"/>
                  </a:lnTo>
                  <a:lnTo>
                    <a:pt x="91668" y="189230"/>
                  </a:lnTo>
                  <a:lnTo>
                    <a:pt x="93256" y="187960"/>
                  </a:lnTo>
                  <a:close/>
                </a:path>
                <a:path w="231140" h="336550">
                  <a:moveTo>
                    <a:pt x="97821" y="187960"/>
                  </a:moveTo>
                  <a:lnTo>
                    <a:pt x="93256" y="187960"/>
                  </a:lnTo>
                  <a:lnTo>
                    <a:pt x="95211" y="189230"/>
                  </a:lnTo>
                  <a:lnTo>
                    <a:pt x="97821" y="187960"/>
                  </a:lnTo>
                  <a:close/>
                </a:path>
                <a:path w="231140" h="336550">
                  <a:moveTo>
                    <a:pt x="130047" y="186690"/>
                  </a:moveTo>
                  <a:lnTo>
                    <a:pt x="118998" y="186690"/>
                  </a:lnTo>
                  <a:lnTo>
                    <a:pt x="120738" y="189230"/>
                  </a:lnTo>
                  <a:lnTo>
                    <a:pt x="121716" y="189230"/>
                  </a:lnTo>
                  <a:lnTo>
                    <a:pt x="123278" y="187960"/>
                  </a:lnTo>
                  <a:lnTo>
                    <a:pt x="127660" y="187960"/>
                  </a:lnTo>
                  <a:lnTo>
                    <a:pt x="130047" y="186690"/>
                  </a:lnTo>
                  <a:close/>
                </a:path>
                <a:path w="231140" h="336550">
                  <a:moveTo>
                    <a:pt x="195325" y="185420"/>
                  </a:moveTo>
                  <a:lnTo>
                    <a:pt x="113436" y="185420"/>
                  </a:lnTo>
                  <a:lnTo>
                    <a:pt x="117830" y="186690"/>
                  </a:lnTo>
                  <a:lnTo>
                    <a:pt x="194792" y="186690"/>
                  </a:lnTo>
                  <a:lnTo>
                    <a:pt x="195325" y="185420"/>
                  </a:lnTo>
                  <a:close/>
                </a:path>
                <a:path w="231140" h="336550">
                  <a:moveTo>
                    <a:pt x="205104" y="143510"/>
                  </a:moveTo>
                  <a:lnTo>
                    <a:pt x="92582" y="143510"/>
                  </a:lnTo>
                  <a:lnTo>
                    <a:pt x="90131" y="144780"/>
                  </a:lnTo>
                  <a:lnTo>
                    <a:pt x="89166" y="144780"/>
                  </a:lnTo>
                  <a:lnTo>
                    <a:pt x="88518" y="146050"/>
                  </a:lnTo>
                  <a:lnTo>
                    <a:pt x="89649" y="147320"/>
                  </a:lnTo>
                  <a:lnTo>
                    <a:pt x="91592" y="151130"/>
                  </a:lnTo>
                  <a:lnTo>
                    <a:pt x="91909" y="153670"/>
                  </a:lnTo>
                  <a:lnTo>
                    <a:pt x="90970" y="157480"/>
                  </a:lnTo>
                  <a:lnTo>
                    <a:pt x="90385" y="158750"/>
                  </a:lnTo>
                  <a:lnTo>
                    <a:pt x="91528" y="160020"/>
                  </a:lnTo>
                  <a:lnTo>
                    <a:pt x="92125" y="158750"/>
                  </a:lnTo>
                  <a:lnTo>
                    <a:pt x="93751" y="157480"/>
                  </a:lnTo>
                  <a:lnTo>
                    <a:pt x="94830" y="157480"/>
                  </a:lnTo>
                  <a:lnTo>
                    <a:pt x="96304" y="156210"/>
                  </a:lnTo>
                  <a:lnTo>
                    <a:pt x="195795" y="156210"/>
                  </a:lnTo>
                  <a:lnTo>
                    <a:pt x="198602" y="153670"/>
                  </a:lnTo>
                  <a:lnTo>
                    <a:pt x="199745" y="151130"/>
                  </a:lnTo>
                  <a:lnTo>
                    <a:pt x="201929" y="148590"/>
                  </a:lnTo>
                  <a:lnTo>
                    <a:pt x="203250" y="146050"/>
                  </a:lnTo>
                  <a:lnTo>
                    <a:pt x="204723" y="144780"/>
                  </a:lnTo>
                  <a:lnTo>
                    <a:pt x="205104" y="143510"/>
                  </a:lnTo>
                  <a:close/>
                </a:path>
                <a:path w="231140" h="336550">
                  <a:moveTo>
                    <a:pt x="203974" y="151130"/>
                  </a:moveTo>
                  <a:lnTo>
                    <a:pt x="203352" y="151130"/>
                  </a:lnTo>
                  <a:lnTo>
                    <a:pt x="202895" y="152400"/>
                  </a:lnTo>
                  <a:lnTo>
                    <a:pt x="201104" y="153670"/>
                  </a:lnTo>
                  <a:lnTo>
                    <a:pt x="198729" y="156210"/>
                  </a:lnTo>
                  <a:lnTo>
                    <a:pt x="195859" y="158750"/>
                  </a:lnTo>
                  <a:lnTo>
                    <a:pt x="203504" y="158750"/>
                  </a:lnTo>
                  <a:lnTo>
                    <a:pt x="203403" y="157480"/>
                  </a:lnTo>
                  <a:lnTo>
                    <a:pt x="204241" y="152400"/>
                  </a:lnTo>
                  <a:lnTo>
                    <a:pt x="203974" y="151130"/>
                  </a:lnTo>
                  <a:close/>
                </a:path>
                <a:path w="231140" h="336550">
                  <a:moveTo>
                    <a:pt x="58953" y="134620"/>
                  </a:moveTo>
                  <a:lnTo>
                    <a:pt x="14884" y="134620"/>
                  </a:lnTo>
                  <a:lnTo>
                    <a:pt x="15252" y="137160"/>
                  </a:lnTo>
                  <a:lnTo>
                    <a:pt x="23939" y="137160"/>
                  </a:lnTo>
                  <a:lnTo>
                    <a:pt x="24028" y="138430"/>
                  </a:lnTo>
                  <a:lnTo>
                    <a:pt x="16459" y="138430"/>
                  </a:lnTo>
                  <a:lnTo>
                    <a:pt x="14414" y="142240"/>
                  </a:lnTo>
                  <a:lnTo>
                    <a:pt x="13030" y="143510"/>
                  </a:lnTo>
                  <a:lnTo>
                    <a:pt x="14846" y="146050"/>
                  </a:lnTo>
                  <a:lnTo>
                    <a:pt x="14935" y="147320"/>
                  </a:lnTo>
                  <a:lnTo>
                    <a:pt x="15087" y="148590"/>
                  </a:lnTo>
                  <a:lnTo>
                    <a:pt x="15620" y="148590"/>
                  </a:lnTo>
                  <a:lnTo>
                    <a:pt x="20065" y="149860"/>
                  </a:lnTo>
                  <a:lnTo>
                    <a:pt x="22923" y="151130"/>
                  </a:lnTo>
                  <a:lnTo>
                    <a:pt x="24396" y="156210"/>
                  </a:lnTo>
                  <a:lnTo>
                    <a:pt x="24803" y="156210"/>
                  </a:lnTo>
                  <a:lnTo>
                    <a:pt x="25869" y="154940"/>
                  </a:lnTo>
                  <a:lnTo>
                    <a:pt x="25895" y="153670"/>
                  </a:lnTo>
                  <a:lnTo>
                    <a:pt x="27812" y="152400"/>
                  </a:lnTo>
                  <a:lnTo>
                    <a:pt x="27584" y="152400"/>
                  </a:lnTo>
                  <a:lnTo>
                    <a:pt x="27343" y="151130"/>
                  </a:lnTo>
                  <a:lnTo>
                    <a:pt x="35140" y="151130"/>
                  </a:lnTo>
                  <a:lnTo>
                    <a:pt x="39662" y="147320"/>
                  </a:lnTo>
                  <a:lnTo>
                    <a:pt x="42633" y="146050"/>
                  </a:lnTo>
                  <a:lnTo>
                    <a:pt x="49098" y="140970"/>
                  </a:lnTo>
                  <a:lnTo>
                    <a:pt x="52577" y="139700"/>
                  </a:lnTo>
                  <a:lnTo>
                    <a:pt x="56006" y="135890"/>
                  </a:lnTo>
                  <a:lnTo>
                    <a:pt x="56718" y="135890"/>
                  </a:lnTo>
                  <a:lnTo>
                    <a:pt x="58953" y="134620"/>
                  </a:lnTo>
                  <a:close/>
                </a:path>
                <a:path w="231140" h="336550">
                  <a:moveTo>
                    <a:pt x="35140" y="151130"/>
                  </a:moveTo>
                  <a:lnTo>
                    <a:pt x="31178" y="151130"/>
                  </a:lnTo>
                  <a:lnTo>
                    <a:pt x="31127" y="152400"/>
                  </a:lnTo>
                  <a:lnTo>
                    <a:pt x="30556" y="152400"/>
                  </a:lnTo>
                  <a:lnTo>
                    <a:pt x="30810" y="153670"/>
                  </a:lnTo>
                  <a:lnTo>
                    <a:pt x="31140" y="153670"/>
                  </a:lnTo>
                  <a:lnTo>
                    <a:pt x="33350" y="152400"/>
                  </a:lnTo>
                  <a:lnTo>
                    <a:pt x="35140" y="151130"/>
                  </a:lnTo>
                  <a:close/>
                </a:path>
                <a:path w="231140" h="336550">
                  <a:moveTo>
                    <a:pt x="213207" y="125730"/>
                  </a:moveTo>
                  <a:lnTo>
                    <a:pt x="209816" y="125730"/>
                  </a:lnTo>
                  <a:lnTo>
                    <a:pt x="209651" y="127000"/>
                  </a:lnTo>
                  <a:lnTo>
                    <a:pt x="209588" y="132080"/>
                  </a:lnTo>
                  <a:lnTo>
                    <a:pt x="209511" y="133350"/>
                  </a:lnTo>
                  <a:lnTo>
                    <a:pt x="208597" y="138430"/>
                  </a:lnTo>
                  <a:lnTo>
                    <a:pt x="208318" y="140970"/>
                  </a:lnTo>
                  <a:lnTo>
                    <a:pt x="207772" y="144780"/>
                  </a:lnTo>
                  <a:lnTo>
                    <a:pt x="208559" y="146050"/>
                  </a:lnTo>
                  <a:lnTo>
                    <a:pt x="211404" y="144780"/>
                  </a:lnTo>
                  <a:lnTo>
                    <a:pt x="212813" y="143510"/>
                  </a:lnTo>
                  <a:lnTo>
                    <a:pt x="215988" y="142240"/>
                  </a:lnTo>
                  <a:lnTo>
                    <a:pt x="217411" y="140970"/>
                  </a:lnTo>
                  <a:lnTo>
                    <a:pt x="219608" y="135890"/>
                  </a:lnTo>
                  <a:lnTo>
                    <a:pt x="220891" y="133350"/>
                  </a:lnTo>
                  <a:lnTo>
                    <a:pt x="221145" y="130810"/>
                  </a:lnTo>
                  <a:lnTo>
                    <a:pt x="211556" y="130810"/>
                  </a:lnTo>
                  <a:lnTo>
                    <a:pt x="211315" y="129540"/>
                  </a:lnTo>
                  <a:lnTo>
                    <a:pt x="211696" y="128270"/>
                  </a:lnTo>
                  <a:lnTo>
                    <a:pt x="212216" y="128270"/>
                  </a:lnTo>
                  <a:lnTo>
                    <a:pt x="213207" y="125730"/>
                  </a:lnTo>
                  <a:close/>
                </a:path>
                <a:path w="231140" h="336550">
                  <a:moveTo>
                    <a:pt x="208419" y="120650"/>
                  </a:moveTo>
                  <a:lnTo>
                    <a:pt x="97066" y="120650"/>
                  </a:lnTo>
                  <a:lnTo>
                    <a:pt x="95897" y="121920"/>
                  </a:lnTo>
                  <a:lnTo>
                    <a:pt x="95072" y="121920"/>
                  </a:lnTo>
                  <a:lnTo>
                    <a:pt x="94805" y="124460"/>
                  </a:lnTo>
                  <a:lnTo>
                    <a:pt x="97421" y="124460"/>
                  </a:lnTo>
                  <a:lnTo>
                    <a:pt x="98234" y="125730"/>
                  </a:lnTo>
                  <a:lnTo>
                    <a:pt x="99860" y="127000"/>
                  </a:lnTo>
                  <a:lnTo>
                    <a:pt x="101257" y="128270"/>
                  </a:lnTo>
                  <a:lnTo>
                    <a:pt x="101371" y="133350"/>
                  </a:lnTo>
                  <a:lnTo>
                    <a:pt x="101803" y="135890"/>
                  </a:lnTo>
                  <a:lnTo>
                    <a:pt x="100075" y="139700"/>
                  </a:lnTo>
                  <a:lnTo>
                    <a:pt x="99669" y="139700"/>
                  </a:lnTo>
                  <a:lnTo>
                    <a:pt x="97345" y="140970"/>
                  </a:lnTo>
                  <a:lnTo>
                    <a:pt x="94386" y="143510"/>
                  </a:lnTo>
                  <a:lnTo>
                    <a:pt x="207302" y="143510"/>
                  </a:lnTo>
                  <a:lnTo>
                    <a:pt x="207518" y="138430"/>
                  </a:lnTo>
                  <a:lnTo>
                    <a:pt x="208191" y="133350"/>
                  </a:lnTo>
                  <a:lnTo>
                    <a:pt x="207759" y="130810"/>
                  </a:lnTo>
                  <a:lnTo>
                    <a:pt x="207657" y="129540"/>
                  </a:lnTo>
                  <a:lnTo>
                    <a:pt x="207784" y="127000"/>
                  </a:lnTo>
                  <a:lnTo>
                    <a:pt x="206743" y="124460"/>
                  </a:lnTo>
                  <a:lnTo>
                    <a:pt x="207886" y="123190"/>
                  </a:lnTo>
                  <a:lnTo>
                    <a:pt x="208419" y="120650"/>
                  </a:lnTo>
                  <a:close/>
                </a:path>
                <a:path w="231140" h="336550">
                  <a:moveTo>
                    <a:pt x="53987" y="120650"/>
                  </a:moveTo>
                  <a:lnTo>
                    <a:pt x="977" y="120650"/>
                  </a:lnTo>
                  <a:lnTo>
                    <a:pt x="1422" y="121920"/>
                  </a:lnTo>
                  <a:lnTo>
                    <a:pt x="939" y="123190"/>
                  </a:lnTo>
                  <a:lnTo>
                    <a:pt x="1828" y="125730"/>
                  </a:lnTo>
                  <a:lnTo>
                    <a:pt x="2654" y="128270"/>
                  </a:lnTo>
                  <a:lnTo>
                    <a:pt x="3467" y="129540"/>
                  </a:lnTo>
                  <a:lnTo>
                    <a:pt x="3124" y="130810"/>
                  </a:lnTo>
                  <a:lnTo>
                    <a:pt x="3911" y="132080"/>
                  </a:lnTo>
                  <a:lnTo>
                    <a:pt x="4825" y="133350"/>
                  </a:lnTo>
                  <a:lnTo>
                    <a:pt x="5562" y="135890"/>
                  </a:lnTo>
                  <a:lnTo>
                    <a:pt x="6248" y="135890"/>
                  </a:lnTo>
                  <a:lnTo>
                    <a:pt x="8432" y="138430"/>
                  </a:lnTo>
                  <a:lnTo>
                    <a:pt x="10604" y="139700"/>
                  </a:lnTo>
                  <a:lnTo>
                    <a:pt x="12179" y="142240"/>
                  </a:lnTo>
                  <a:lnTo>
                    <a:pt x="12712" y="142240"/>
                  </a:lnTo>
                  <a:lnTo>
                    <a:pt x="12826" y="140970"/>
                  </a:lnTo>
                  <a:lnTo>
                    <a:pt x="13093" y="139700"/>
                  </a:lnTo>
                  <a:lnTo>
                    <a:pt x="11506" y="137160"/>
                  </a:lnTo>
                  <a:lnTo>
                    <a:pt x="13398" y="137160"/>
                  </a:lnTo>
                  <a:lnTo>
                    <a:pt x="13220" y="135890"/>
                  </a:lnTo>
                  <a:lnTo>
                    <a:pt x="12788" y="133350"/>
                  </a:lnTo>
                  <a:lnTo>
                    <a:pt x="12763" y="132080"/>
                  </a:lnTo>
                  <a:lnTo>
                    <a:pt x="65138" y="132080"/>
                  </a:lnTo>
                  <a:lnTo>
                    <a:pt x="68402" y="130810"/>
                  </a:lnTo>
                  <a:lnTo>
                    <a:pt x="59435" y="130810"/>
                  </a:lnTo>
                  <a:lnTo>
                    <a:pt x="55359" y="129540"/>
                  </a:lnTo>
                  <a:lnTo>
                    <a:pt x="53784" y="129540"/>
                  </a:lnTo>
                  <a:lnTo>
                    <a:pt x="51130" y="128270"/>
                  </a:lnTo>
                  <a:lnTo>
                    <a:pt x="47790" y="128270"/>
                  </a:lnTo>
                  <a:lnTo>
                    <a:pt x="47332" y="127000"/>
                  </a:lnTo>
                  <a:lnTo>
                    <a:pt x="46761" y="127000"/>
                  </a:lnTo>
                  <a:lnTo>
                    <a:pt x="47358" y="125730"/>
                  </a:lnTo>
                  <a:lnTo>
                    <a:pt x="78193" y="125730"/>
                  </a:lnTo>
                  <a:lnTo>
                    <a:pt x="83858" y="123190"/>
                  </a:lnTo>
                  <a:lnTo>
                    <a:pt x="55079" y="123190"/>
                  </a:lnTo>
                  <a:lnTo>
                    <a:pt x="54101" y="121920"/>
                  </a:lnTo>
                  <a:lnTo>
                    <a:pt x="53987" y="120650"/>
                  </a:lnTo>
                  <a:close/>
                </a:path>
                <a:path w="231140" h="336550">
                  <a:moveTo>
                    <a:pt x="65138" y="132080"/>
                  </a:moveTo>
                  <a:lnTo>
                    <a:pt x="14503" y="132080"/>
                  </a:lnTo>
                  <a:lnTo>
                    <a:pt x="14846" y="134620"/>
                  </a:lnTo>
                  <a:lnTo>
                    <a:pt x="60642" y="134620"/>
                  </a:lnTo>
                  <a:lnTo>
                    <a:pt x="65138" y="132080"/>
                  </a:lnTo>
                  <a:close/>
                </a:path>
                <a:path w="231140" h="336550">
                  <a:moveTo>
                    <a:pt x="62001" y="129540"/>
                  </a:moveTo>
                  <a:lnTo>
                    <a:pt x="59435" y="130810"/>
                  </a:lnTo>
                  <a:lnTo>
                    <a:pt x="64566" y="130810"/>
                  </a:lnTo>
                  <a:lnTo>
                    <a:pt x="62001" y="129540"/>
                  </a:lnTo>
                  <a:close/>
                </a:path>
                <a:path w="231140" h="336550">
                  <a:moveTo>
                    <a:pt x="74523" y="128270"/>
                  </a:moveTo>
                  <a:lnTo>
                    <a:pt x="66624" y="128270"/>
                  </a:lnTo>
                  <a:lnTo>
                    <a:pt x="65303" y="130810"/>
                  </a:lnTo>
                  <a:lnTo>
                    <a:pt x="68402" y="130810"/>
                  </a:lnTo>
                  <a:lnTo>
                    <a:pt x="73215" y="129540"/>
                  </a:lnTo>
                  <a:lnTo>
                    <a:pt x="74523" y="128270"/>
                  </a:lnTo>
                  <a:close/>
                </a:path>
                <a:path w="231140" h="336550">
                  <a:moveTo>
                    <a:pt x="230119" y="92710"/>
                  </a:moveTo>
                  <a:lnTo>
                    <a:pt x="223875" y="92710"/>
                  </a:lnTo>
                  <a:lnTo>
                    <a:pt x="225259" y="93980"/>
                  </a:lnTo>
                  <a:lnTo>
                    <a:pt x="225793" y="95250"/>
                  </a:lnTo>
                  <a:lnTo>
                    <a:pt x="224485" y="96520"/>
                  </a:lnTo>
                  <a:lnTo>
                    <a:pt x="225539" y="99060"/>
                  </a:lnTo>
                  <a:lnTo>
                    <a:pt x="225602" y="100330"/>
                  </a:lnTo>
                  <a:lnTo>
                    <a:pt x="225082" y="105410"/>
                  </a:lnTo>
                  <a:lnTo>
                    <a:pt x="224370" y="107950"/>
                  </a:lnTo>
                  <a:lnTo>
                    <a:pt x="223138" y="111760"/>
                  </a:lnTo>
                  <a:lnTo>
                    <a:pt x="222884" y="113030"/>
                  </a:lnTo>
                  <a:lnTo>
                    <a:pt x="214617" y="113030"/>
                  </a:lnTo>
                  <a:lnTo>
                    <a:pt x="214680" y="114300"/>
                  </a:lnTo>
                  <a:lnTo>
                    <a:pt x="216484" y="116840"/>
                  </a:lnTo>
                  <a:lnTo>
                    <a:pt x="216268" y="116840"/>
                  </a:lnTo>
                  <a:lnTo>
                    <a:pt x="215633" y="119380"/>
                  </a:lnTo>
                  <a:lnTo>
                    <a:pt x="215049" y="120650"/>
                  </a:lnTo>
                  <a:lnTo>
                    <a:pt x="213525" y="123190"/>
                  </a:lnTo>
                  <a:lnTo>
                    <a:pt x="213448" y="124460"/>
                  </a:lnTo>
                  <a:lnTo>
                    <a:pt x="215836" y="127000"/>
                  </a:lnTo>
                  <a:lnTo>
                    <a:pt x="215912" y="128270"/>
                  </a:lnTo>
                  <a:lnTo>
                    <a:pt x="215150" y="129540"/>
                  </a:lnTo>
                  <a:lnTo>
                    <a:pt x="213017" y="129540"/>
                  </a:lnTo>
                  <a:lnTo>
                    <a:pt x="212559" y="130810"/>
                  </a:lnTo>
                  <a:lnTo>
                    <a:pt x="221145" y="130810"/>
                  </a:lnTo>
                  <a:lnTo>
                    <a:pt x="221399" y="128270"/>
                  </a:lnTo>
                  <a:lnTo>
                    <a:pt x="221881" y="125730"/>
                  </a:lnTo>
                  <a:lnTo>
                    <a:pt x="222053" y="124460"/>
                  </a:lnTo>
                  <a:lnTo>
                    <a:pt x="220738" y="124460"/>
                  </a:lnTo>
                  <a:lnTo>
                    <a:pt x="220649" y="123190"/>
                  </a:lnTo>
                  <a:lnTo>
                    <a:pt x="222084" y="121920"/>
                  </a:lnTo>
                  <a:lnTo>
                    <a:pt x="224091" y="118110"/>
                  </a:lnTo>
                  <a:lnTo>
                    <a:pt x="224929" y="116840"/>
                  </a:lnTo>
                  <a:lnTo>
                    <a:pt x="226339" y="111760"/>
                  </a:lnTo>
                  <a:lnTo>
                    <a:pt x="227202" y="110490"/>
                  </a:lnTo>
                  <a:lnTo>
                    <a:pt x="227482" y="106680"/>
                  </a:lnTo>
                  <a:lnTo>
                    <a:pt x="229311" y="106680"/>
                  </a:lnTo>
                  <a:lnTo>
                    <a:pt x="229704" y="105410"/>
                  </a:lnTo>
                  <a:lnTo>
                    <a:pt x="230060" y="102870"/>
                  </a:lnTo>
                  <a:lnTo>
                    <a:pt x="230784" y="101600"/>
                  </a:lnTo>
                  <a:lnTo>
                    <a:pt x="230060" y="99060"/>
                  </a:lnTo>
                  <a:lnTo>
                    <a:pt x="230060" y="97790"/>
                  </a:lnTo>
                  <a:lnTo>
                    <a:pt x="230657" y="93980"/>
                  </a:lnTo>
                  <a:lnTo>
                    <a:pt x="230119" y="92710"/>
                  </a:lnTo>
                  <a:close/>
                </a:path>
                <a:path w="231140" h="336550">
                  <a:moveTo>
                    <a:pt x="214147" y="128270"/>
                  </a:moveTo>
                  <a:lnTo>
                    <a:pt x="213817" y="128270"/>
                  </a:lnTo>
                  <a:lnTo>
                    <a:pt x="213182" y="129540"/>
                  </a:lnTo>
                  <a:lnTo>
                    <a:pt x="214388" y="129540"/>
                  </a:lnTo>
                  <a:lnTo>
                    <a:pt x="214147" y="128270"/>
                  </a:lnTo>
                  <a:close/>
                </a:path>
                <a:path w="231140" h="336550">
                  <a:moveTo>
                    <a:pt x="67614" y="127000"/>
                  </a:moveTo>
                  <a:lnTo>
                    <a:pt x="55283" y="127000"/>
                  </a:lnTo>
                  <a:lnTo>
                    <a:pt x="59105" y="128270"/>
                  </a:lnTo>
                  <a:lnTo>
                    <a:pt x="62166" y="128270"/>
                  </a:lnTo>
                  <a:lnTo>
                    <a:pt x="67614" y="127000"/>
                  </a:lnTo>
                  <a:close/>
                </a:path>
                <a:path w="231140" h="336550">
                  <a:moveTo>
                    <a:pt x="76085" y="127000"/>
                  </a:moveTo>
                  <a:lnTo>
                    <a:pt x="75780" y="127000"/>
                  </a:lnTo>
                  <a:lnTo>
                    <a:pt x="73634" y="128270"/>
                  </a:lnTo>
                  <a:lnTo>
                    <a:pt x="76352" y="128270"/>
                  </a:lnTo>
                  <a:lnTo>
                    <a:pt x="76085" y="127000"/>
                  </a:lnTo>
                  <a:close/>
                </a:path>
                <a:path w="231140" h="336550">
                  <a:moveTo>
                    <a:pt x="75056" y="125730"/>
                  </a:moveTo>
                  <a:lnTo>
                    <a:pt x="47866" y="125730"/>
                  </a:lnTo>
                  <a:lnTo>
                    <a:pt x="50025" y="127000"/>
                  </a:lnTo>
                  <a:lnTo>
                    <a:pt x="69837" y="127000"/>
                  </a:lnTo>
                  <a:lnTo>
                    <a:pt x="75056" y="125730"/>
                  </a:lnTo>
                  <a:close/>
                </a:path>
                <a:path w="231140" h="336550">
                  <a:moveTo>
                    <a:pt x="222224" y="123190"/>
                  </a:moveTo>
                  <a:lnTo>
                    <a:pt x="221780" y="123190"/>
                  </a:lnTo>
                  <a:lnTo>
                    <a:pt x="221208" y="124460"/>
                  </a:lnTo>
                  <a:lnTo>
                    <a:pt x="222053" y="124460"/>
                  </a:lnTo>
                  <a:lnTo>
                    <a:pt x="222224" y="123190"/>
                  </a:lnTo>
                  <a:close/>
                </a:path>
                <a:path w="231140" h="336550">
                  <a:moveTo>
                    <a:pt x="87477" y="115570"/>
                  </a:moveTo>
                  <a:lnTo>
                    <a:pt x="71843" y="115570"/>
                  </a:lnTo>
                  <a:lnTo>
                    <a:pt x="64947" y="118110"/>
                  </a:lnTo>
                  <a:lnTo>
                    <a:pt x="60070" y="119380"/>
                  </a:lnTo>
                  <a:lnTo>
                    <a:pt x="58191" y="120650"/>
                  </a:lnTo>
                  <a:lnTo>
                    <a:pt x="55537" y="121920"/>
                  </a:lnTo>
                  <a:lnTo>
                    <a:pt x="55079" y="123190"/>
                  </a:lnTo>
                  <a:lnTo>
                    <a:pt x="83858" y="123190"/>
                  </a:lnTo>
                  <a:lnTo>
                    <a:pt x="87172" y="121920"/>
                  </a:lnTo>
                  <a:lnTo>
                    <a:pt x="90576" y="120650"/>
                  </a:lnTo>
                  <a:lnTo>
                    <a:pt x="93459" y="120650"/>
                  </a:lnTo>
                  <a:lnTo>
                    <a:pt x="92786" y="119380"/>
                  </a:lnTo>
                  <a:lnTo>
                    <a:pt x="92532" y="118110"/>
                  </a:lnTo>
                  <a:lnTo>
                    <a:pt x="90131" y="118110"/>
                  </a:lnTo>
                  <a:lnTo>
                    <a:pt x="88544" y="116840"/>
                  </a:lnTo>
                  <a:lnTo>
                    <a:pt x="87477" y="115570"/>
                  </a:lnTo>
                  <a:close/>
                </a:path>
                <a:path w="231140" h="336550">
                  <a:moveTo>
                    <a:pt x="102133" y="111760"/>
                  </a:moveTo>
                  <a:lnTo>
                    <a:pt x="99682" y="111760"/>
                  </a:lnTo>
                  <a:lnTo>
                    <a:pt x="97586" y="113030"/>
                  </a:lnTo>
                  <a:lnTo>
                    <a:pt x="98691" y="113030"/>
                  </a:lnTo>
                  <a:lnTo>
                    <a:pt x="99860" y="114300"/>
                  </a:lnTo>
                  <a:lnTo>
                    <a:pt x="100647" y="115570"/>
                  </a:lnTo>
                  <a:lnTo>
                    <a:pt x="102209" y="116840"/>
                  </a:lnTo>
                  <a:lnTo>
                    <a:pt x="102831" y="118110"/>
                  </a:lnTo>
                  <a:lnTo>
                    <a:pt x="102628" y="120650"/>
                  </a:lnTo>
                  <a:lnTo>
                    <a:pt x="208953" y="120650"/>
                  </a:lnTo>
                  <a:lnTo>
                    <a:pt x="209054" y="121920"/>
                  </a:lnTo>
                  <a:lnTo>
                    <a:pt x="209562" y="123190"/>
                  </a:lnTo>
                  <a:lnTo>
                    <a:pt x="210299" y="123190"/>
                  </a:lnTo>
                  <a:lnTo>
                    <a:pt x="212864" y="121920"/>
                  </a:lnTo>
                  <a:lnTo>
                    <a:pt x="214020" y="119380"/>
                  </a:lnTo>
                  <a:lnTo>
                    <a:pt x="214833" y="116840"/>
                  </a:lnTo>
                  <a:lnTo>
                    <a:pt x="106248" y="116840"/>
                  </a:lnTo>
                  <a:lnTo>
                    <a:pt x="105054" y="115570"/>
                  </a:lnTo>
                  <a:lnTo>
                    <a:pt x="103720" y="114300"/>
                  </a:lnTo>
                  <a:lnTo>
                    <a:pt x="102133" y="111760"/>
                  </a:lnTo>
                  <a:close/>
                </a:path>
                <a:path w="231140" h="336550">
                  <a:moveTo>
                    <a:pt x="93459" y="120650"/>
                  </a:moveTo>
                  <a:lnTo>
                    <a:pt x="91147" y="120650"/>
                  </a:lnTo>
                  <a:lnTo>
                    <a:pt x="91897" y="121920"/>
                  </a:lnTo>
                  <a:lnTo>
                    <a:pt x="92481" y="121920"/>
                  </a:lnTo>
                  <a:lnTo>
                    <a:pt x="93459" y="120650"/>
                  </a:lnTo>
                  <a:close/>
                </a:path>
                <a:path w="231140" h="336550">
                  <a:moveTo>
                    <a:pt x="11544" y="105410"/>
                  </a:moveTo>
                  <a:lnTo>
                    <a:pt x="2197" y="105410"/>
                  </a:lnTo>
                  <a:lnTo>
                    <a:pt x="2565" y="106680"/>
                  </a:lnTo>
                  <a:lnTo>
                    <a:pt x="2768" y="106680"/>
                  </a:lnTo>
                  <a:lnTo>
                    <a:pt x="0" y="110490"/>
                  </a:lnTo>
                  <a:lnTo>
                    <a:pt x="0" y="114300"/>
                  </a:lnTo>
                  <a:lnTo>
                    <a:pt x="228" y="118110"/>
                  </a:lnTo>
                  <a:lnTo>
                    <a:pt x="419" y="119380"/>
                  </a:lnTo>
                  <a:lnTo>
                    <a:pt x="546" y="120650"/>
                  </a:lnTo>
                  <a:lnTo>
                    <a:pt x="56197" y="120650"/>
                  </a:lnTo>
                  <a:lnTo>
                    <a:pt x="56756" y="119380"/>
                  </a:lnTo>
                  <a:lnTo>
                    <a:pt x="58712" y="118110"/>
                  </a:lnTo>
                  <a:lnTo>
                    <a:pt x="25018" y="118110"/>
                  </a:lnTo>
                  <a:lnTo>
                    <a:pt x="23875" y="116840"/>
                  </a:lnTo>
                  <a:lnTo>
                    <a:pt x="21069" y="116840"/>
                  </a:lnTo>
                  <a:lnTo>
                    <a:pt x="16535" y="114300"/>
                  </a:lnTo>
                  <a:lnTo>
                    <a:pt x="13398" y="109220"/>
                  </a:lnTo>
                  <a:lnTo>
                    <a:pt x="12242" y="107950"/>
                  </a:lnTo>
                  <a:lnTo>
                    <a:pt x="11544" y="105410"/>
                  </a:lnTo>
                  <a:close/>
                </a:path>
                <a:path w="231140" h="336550">
                  <a:moveTo>
                    <a:pt x="100533" y="116840"/>
                  </a:moveTo>
                  <a:lnTo>
                    <a:pt x="99199" y="116840"/>
                  </a:lnTo>
                  <a:lnTo>
                    <a:pt x="99174" y="119380"/>
                  </a:lnTo>
                  <a:lnTo>
                    <a:pt x="97904" y="120650"/>
                  </a:lnTo>
                  <a:lnTo>
                    <a:pt x="101777" y="120650"/>
                  </a:lnTo>
                  <a:lnTo>
                    <a:pt x="101117" y="119380"/>
                  </a:lnTo>
                  <a:lnTo>
                    <a:pt x="101358" y="118110"/>
                  </a:lnTo>
                  <a:lnTo>
                    <a:pt x="100533" y="116840"/>
                  </a:lnTo>
                  <a:close/>
                </a:path>
                <a:path w="231140" h="336550">
                  <a:moveTo>
                    <a:pt x="63931" y="116840"/>
                  </a:moveTo>
                  <a:lnTo>
                    <a:pt x="26784" y="116840"/>
                  </a:lnTo>
                  <a:lnTo>
                    <a:pt x="27851" y="118110"/>
                  </a:lnTo>
                  <a:lnTo>
                    <a:pt x="60693" y="118110"/>
                  </a:lnTo>
                  <a:lnTo>
                    <a:pt x="63931" y="116840"/>
                  </a:lnTo>
                  <a:close/>
                </a:path>
                <a:path w="231140" h="336550">
                  <a:moveTo>
                    <a:pt x="199275" y="107950"/>
                  </a:moveTo>
                  <a:lnTo>
                    <a:pt x="22288" y="107950"/>
                  </a:lnTo>
                  <a:lnTo>
                    <a:pt x="25374" y="110490"/>
                  </a:lnTo>
                  <a:lnTo>
                    <a:pt x="26669" y="111760"/>
                  </a:lnTo>
                  <a:lnTo>
                    <a:pt x="25717" y="116840"/>
                  </a:lnTo>
                  <a:lnTo>
                    <a:pt x="65100" y="116840"/>
                  </a:lnTo>
                  <a:lnTo>
                    <a:pt x="66154" y="115570"/>
                  </a:lnTo>
                  <a:lnTo>
                    <a:pt x="69062" y="115570"/>
                  </a:lnTo>
                  <a:lnTo>
                    <a:pt x="70294" y="114300"/>
                  </a:lnTo>
                  <a:lnTo>
                    <a:pt x="72313" y="113030"/>
                  </a:lnTo>
                  <a:lnTo>
                    <a:pt x="82778" y="113030"/>
                  </a:lnTo>
                  <a:lnTo>
                    <a:pt x="87210" y="111760"/>
                  </a:lnTo>
                  <a:lnTo>
                    <a:pt x="92697" y="110490"/>
                  </a:lnTo>
                  <a:lnTo>
                    <a:pt x="200215" y="110490"/>
                  </a:lnTo>
                  <a:lnTo>
                    <a:pt x="200291" y="109220"/>
                  </a:lnTo>
                  <a:lnTo>
                    <a:pt x="199275" y="107950"/>
                  </a:lnTo>
                  <a:close/>
                </a:path>
                <a:path w="231140" h="336550">
                  <a:moveTo>
                    <a:pt x="214185" y="115570"/>
                  </a:moveTo>
                  <a:lnTo>
                    <a:pt x="106946" y="115570"/>
                  </a:lnTo>
                  <a:lnTo>
                    <a:pt x="106540" y="116840"/>
                  </a:lnTo>
                  <a:lnTo>
                    <a:pt x="214629" y="116840"/>
                  </a:lnTo>
                  <a:lnTo>
                    <a:pt x="214185" y="115570"/>
                  </a:lnTo>
                  <a:close/>
                </a:path>
                <a:path w="231140" h="336550">
                  <a:moveTo>
                    <a:pt x="200215" y="110490"/>
                  </a:moveTo>
                  <a:lnTo>
                    <a:pt x="103797" y="110490"/>
                  </a:lnTo>
                  <a:lnTo>
                    <a:pt x="105206" y="111760"/>
                  </a:lnTo>
                  <a:lnTo>
                    <a:pt x="106654" y="115570"/>
                  </a:lnTo>
                  <a:lnTo>
                    <a:pt x="212801" y="115570"/>
                  </a:lnTo>
                  <a:lnTo>
                    <a:pt x="211797" y="114300"/>
                  </a:lnTo>
                  <a:lnTo>
                    <a:pt x="211556" y="113030"/>
                  </a:lnTo>
                  <a:lnTo>
                    <a:pt x="211950" y="111760"/>
                  </a:lnTo>
                  <a:lnTo>
                    <a:pt x="202349" y="111760"/>
                  </a:lnTo>
                  <a:lnTo>
                    <a:pt x="200215" y="110490"/>
                  </a:lnTo>
                  <a:close/>
                </a:path>
                <a:path w="231140" h="336550">
                  <a:moveTo>
                    <a:pt x="77622" y="113030"/>
                  </a:moveTo>
                  <a:lnTo>
                    <a:pt x="73012" y="113030"/>
                  </a:lnTo>
                  <a:lnTo>
                    <a:pt x="75082" y="114300"/>
                  </a:lnTo>
                  <a:lnTo>
                    <a:pt x="76276" y="114300"/>
                  </a:lnTo>
                  <a:lnTo>
                    <a:pt x="77622" y="113030"/>
                  </a:lnTo>
                  <a:close/>
                </a:path>
                <a:path w="231140" h="336550">
                  <a:moveTo>
                    <a:pt x="220205" y="100330"/>
                  </a:moveTo>
                  <a:lnTo>
                    <a:pt x="220040" y="101600"/>
                  </a:lnTo>
                  <a:lnTo>
                    <a:pt x="219227" y="102870"/>
                  </a:lnTo>
                  <a:lnTo>
                    <a:pt x="218744" y="104140"/>
                  </a:lnTo>
                  <a:lnTo>
                    <a:pt x="217449" y="106680"/>
                  </a:lnTo>
                  <a:lnTo>
                    <a:pt x="214629" y="110490"/>
                  </a:lnTo>
                  <a:lnTo>
                    <a:pt x="214147" y="110490"/>
                  </a:lnTo>
                  <a:lnTo>
                    <a:pt x="213664" y="111760"/>
                  </a:lnTo>
                  <a:lnTo>
                    <a:pt x="212851" y="113030"/>
                  </a:lnTo>
                  <a:lnTo>
                    <a:pt x="222719" y="113030"/>
                  </a:lnTo>
                  <a:lnTo>
                    <a:pt x="222656" y="111760"/>
                  </a:lnTo>
                  <a:lnTo>
                    <a:pt x="222504" y="111760"/>
                  </a:lnTo>
                  <a:lnTo>
                    <a:pt x="222796" y="109220"/>
                  </a:lnTo>
                  <a:lnTo>
                    <a:pt x="223469" y="104140"/>
                  </a:lnTo>
                  <a:lnTo>
                    <a:pt x="223672" y="104140"/>
                  </a:lnTo>
                  <a:lnTo>
                    <a:pt x="223773" y="102870"/>
                  </a:lnTo>
                  <a:lnTo>
                    <a:pt x="221551" y="102870"/>
                  </a:lnTo>
                  <a:lnTo>
                    <a:pt x="221576" y="101600"/>
                  </a:lnTo>
                  <a:lnTo>
                    <a:pt x="221716" y="101600"/>
                  </a:lnTo>
                  <a:lnTo>
                    <a:pt x="220205" y="100330"/>
                  </a:lnTo>
                  <a:close/>
                </a:path>
                <a:path w="231140" h="336550">
                  <a:moveTo>
                    <a:pt x="97675" y="110490"/>
                  </a:moveTo>
                  <a:lnTo>
                    <a:pt x="93992" y="110490"/>
                  </a:lnTo>
                  <a:lnTo>
                    <a:pt x="95351" y="111760"/>
                  </a:lnTo>
                  <a:lnTo>
                    <a:pt x="97091" y="111760"/>
                  </a:lnTo>
                  <a:lnTo>
                    <a:pt x="97675" y="110490"/>
                  </a:lnTo>
                  <a:close/>
                </a:path>
                <a:path w="231140" h="336550">
                  <a:moveTo>
                    <a:pt x="204978" y="107950"/>
                  </a:moveTo>
                  <a:lnTo>
                    <a:pt x="204533" y="107950"/>
                  </a:lnTo>
                  <a:lnTo>
                    <a:pt x="204279" y="109220"/>
                  </a:lnTo>
                  <a:lnTo>
                    <a:pt x="204342" y="110490"/>
                  </a:lnTo>
                  <a:lnTo>
                    <a:pt x="203695" y="111760"/>
                  </a:lnTo>
                  <a:lnTo>
                    <a:pt x="211950" y="111760"/>
                  </a:lnTo>
                  <a:lnTo>
                    <a:pt x="212559" y="110490"/>
                  </a:lnTo>
                  <a:lnTo>
                    <a:pt x="213055" y="109220"/>
                  </a:lnTo>
                  <a:lnTo>
                    <a:pt x="206438" y="109220"/>
                  </a:lnTo>
                  <a:lnTo>
                    <a:pt x="204978" y="107950"/>
                  </a:lnTo>
                  <a:close/>
                </a:path>
                <a:path w="231140" h="336550">
                  <a:moveTo>
                    <a:pt x="225082" y="85090"/>
                  </a:moveTo>
                  <a:lnTo>
                    <a:pt x="220116" y="85090"/>
                  </a:lnTo>
                  <a:lnTo>
                    <a:pt x="217271" y="88900"/>
                  </a:lnTo>
                  <a:lnTo>
                    <a:pt x="215976" y="90170"/>
                  </a:lnTo>
                  <a:lnTo>
                    <a:pt x="214198" y="92710"/>
                  </a:lnTo>
                  <a:lnTo>
                    <a:pt x="213067" y="95250"/>
                  </a:lnTo>
                  <a:lnTo>
                    <a:pt x="209740" y="99060"/>
                  </a:lnTo>
                  <a:lnTo>
                    <a:pt x="209257" y="101600"/>
                  </a:lnTo>
                  <a:lnTo>
                    <a:pt x="207860" y="105410"/>
                  </a:lnTo>
                  <a:lnTo>
                    <a:pt x="207479" y="106680"/>
                  </a:lnTo>
                  <a:lnTo>
                    <a:pt x="206806" y="109220"/>
                  </a:lnTo>
                  <a:lnTo>
                    <a:pt x="213055" y="109220"/>
                  </a:lnTo>
                  <a:lnTo>
                    <a:pt x="214376" y="106680"/>
                  </a:lnTo>
                  <a:lnTo>
                    <a:pt x="215430" y="105410"/>
                  </a:lnTo>
                  <a:lnTo>
                    <a:pt x="217208" y="100330"/>
                  </a:lnTo>
                  <a:lnTo>
                    <a:pt x="219278" y="97790"/>
                  </a:lnTo>
                  <a:lnTo>
                    <a:pt x="221056" y="93980"/>
                  </a:lnTo>
                  <a:lnTo>
                    <a:pt x="221805" y="93980"/>
                  </a:lnTo>
                  <a:lnTo>
                    <a:pt x="223202" y="92710"/>
                  </a:lnTo>
                  <a:lnTo>
                    <a:pt x="230119" y="92710"/>
                  </a:lnTo>
                  <a:lnTo>
                    <a:pt x="229044" y="90170"/>
                  </a:lnTo>
                  <a:lnTo>
                    <a:pt x="226402" y="86360"/>
                  </a:lnTo>
                  <a:lnTo>
                    <a:pt x="225082" y="85090"/>
                  </a:lnTo>
                  <a:close/>
                </a:path>
                <a:path w="231140" h="336550">
                  <a:moveTo>
                    <a:pt x="200240" y="92710"/>
                  </a:moveTo>
                  <a:lnTo>
                    <a:pt x="22682" y="92710"/>
                  </a:lnTo>
                  <a:lnTo>
                    <a:pt x="21259" y="95250"/>
                  </a:lnTo>
                  <a:lnTo>
                    <a:pt x="21780" y="97790"/>
                  </a:lnTo>
                  <a:lnTo>
                    <a:pt x="21437" y="100330"/>
                  </a:lnTo>
                  <a:lnTo>
                    <a:pt x="21767" y="101600"/>
                  </a:lnTo>
                  <a:lnTo>
                    <a:pt x="21386" y="102870"/>
                  </a:lnTo>
                  <a:lnTo>
                    <a:pt x="22440" y="104140"/>
                  </a:lnTo>
                  <a:lnTo>
                    <a:pt x="22110" y="105410"/>
                  </a:lnTo>
                  <a:lnTo>
                    <a:pt x="21424" y="105410"/>
                  </a:lnTo>
                  <a:lnTo>
                    <a:pt x="21132" y="106680"/>
                  </a:lnTo>
                  <a:lnTo>
                    <a:pt x="20612" y="107950"/>
                  </a:lnTo>
                  <a:lnTo>
                    <a:pt x="199745" y="107950"/>
                  </a:lnTo>
                  <a:lnTo>
                    <a:pt x="200063" y="106680"/>
                  </a:lnTo>
                  <a:lnTo>
                    <a:pt x="200177" y="105410"/>
                  </a:lnTo>
                  <a:lnTo>
                    <a:pt x="201548" y="104140"/>
                  </a:lnTo>
                  <a:lnTo>
                    <a:pt x="200913" y="101600"/>
                  </a:lnTo>
                  <a:lnTo>
                    <a:pt x="200647" y="100330"/>
                  </a:lnTo>
                  <a:lnTo>
                    <a:pt x="200304" y="99060"/>
                  </a:lnTo>
                  <a:lnTo>
                    <a:pt x="200063" y="97790"/>
                  </a:lnTo>
                  <a:lnTo>
                    <a:pt x="201548" y="96520"/>
                  </a:lnTo>
                  <a:lnTo>
                    <a:pt x="200240" y="92710"/>
                  </a:lnTo>
                  <a:close/>
                </a:path>
                <a:path w="231140" h="336550">
                  <a:moveTo>
                    <a:pt x="9651" y="104140"/>
                  </a:moveTo>
                  <a:lnTo>
                    <a:pt x="4152" y="104140"/>
                  </a:lnTo>
                  <a:lnTo>
                    <a:pt x="2273" y="105410"/>
                  </a:lnTo>
                  <a:lnTo>
                    <a:pt x="10998" y="105410"/>
                  </a:lnTo>
                  <a:lnTo>
                    <a:pt x="9651" y="104140"/>
                  </a:lnTo>
                  <a:close/>
                </a:path>
                <a:path w="231140" h="336550">
                  <a:moveTo>
                    <a:pt x="6603" y="102870"/>
                  </a:moveTo>
                  <a:lnTo>
                    <a:pt x="5727" y="102870"/>
                  </a:lnTo>
                  <a:lnTo>
                    <a:pt x="4559" y="104140"/>
                  </a:lnTo>
                  <a:lnTo>
                    <a:pt x="8521" y="104140"/>
                  </a:lnTo>
                  <a:lnTo>
                    <a:pt x="6603" y="102870"/>
                  </a:lnTo>
                  <a:close/>
                </a:path>
                <a:path w="231140" h="336550">
                  <a:moveTo>
                    <a:pt x="223723" y="101600"/>
                  </a:moveTo>
                  <a:lnTo>
                    <a:pt x="222758" y="101600"/>
                  </a:lnTo>
                  <a:lnTo>
                    <a:pt x="223088" y="102870"/>
                  </a:lnTo>
                  <a:lnTo>
                    <a:pt x="223773" y="102870"/>
                  </a:lnTo>
                  <a:lnTo>
                    <a:pt x="223723" y="101600"/>
                  </a:lnTo>
                  <a:close/>
                </a:path>
                <a:path w="231140" h="336550">
                  <a:moveTo>
                    <a:pt x="199161" y="50800"/>
                  </a:moveTo>
                  <a:lnTo>
                    <a:pt x="24447" y="50800"/>
                  </a:lnTo>
                  <a:lnTo>
                    <a:pt x="23139" y="53340"/>
                  </a:lnTo>
                  <a:lnTo>
                    <a:pt x="24041" y="53340"/>
                  </a:lnTo>
                  <a:lnTo>
                    <a:pt x="25069" y="55880"/>
                  </a:lnTo>
                  <a:lnTo>
                    <a:pt x="25222" y="55880"/>
                  </a:lnTo>
                  <a:lnTo>
                    <a:pt x="24574" y="59690"/>
                  </a:lnTo>
                  <a:lnTo>
                    <a:pt x="23393" y="63500"/>
                  </a:lnTo>
                  <a:lnTo>
                    <a:pt x="20713" y="66040"/>
                  </a:lnTo>
                  <a:lnTo>
                    <a:pt x="20523" y="67310"/>
                  </a:lnTo>
                  <a:lnTo>
                    <a:pt x="20142" y="68580"/>
                  </a:lnTo>
                  <a:lnTo>
                    <a:pt x="19989" y="68580"/>
                  </a:lnTo>
                  <a:lnTo>
                    <a:pt x="18199" y="71120"/>
                  </a:lnTo>
                  <a:lnTo>
                    <a:pt x="17779" y="73660"/>
                  </a:lnTo>
                  <a:lnTo>
                    <a:pt x="17538" y="76200"/>
                  </a:lnTo>
                  <a:lnTo>
                    <a:pt x="17183" y="77470"/>
                  </a:lnTo>
                  <a:lnTo>
                    <a:pt x="18770" y="78740"/>
                  </a:lnTo>
                  <a:lnTo>
                    <a:pt x="16611" y="81280"/>
                  </a:lnTo>
                  <a:lnTo>
                    <a:pt x="16738" y="81280"/>
                  </a:lnTo>
                  <a:lnTo>
                    <a:pt x="15709" y="83820"/>
                  </a:lnTo>
                  <a:lnTo>
                    <a:pt x="18783" y="83820"/>
                  </a:lnTo>
                  <a:lnTo>
                    <a:pt x="21564" y="86360"/>
                  </a:lnTo>
                  <a:lnTo>
                    <a:pt x="22402" y="88900"/>
                  </a:lnTo>
                  <a:lnTo>
                    <a:pt x="22859" y="92710"/>
                  </a:lnTo>
                  <a:lnTo>
                    <a:pt x="200024" y="92710"/>
                  </a:lnTo>
                  <a:lnTo>
                    <a:pt x="201637" y="90170"/>
                  </a:lnTo>
                  <a:lnTo>
                    <a:pt x="201040" y="88900"/>
                  </a:lnTo>
                  <a:lnTo>
                    <a:pt x="202742" y="86360"/>
                  </a:lnTo>
                  <a:lnTo>
                    <a:pt x="201955" y="85090"/>
                  </a:lnTo>
                  <a:lnTo>
                    <a:pt x="200647" y="81280"/>
                  </a:lnTo>
                  <a:lnTo>
                    <a:pt x="200532" y="80010"/>
                  </a:lnTo>
                  <a:lnTo>
                    <a:pt x="201929" y="76200"/>
                  </a:lnTo>
                  <a:lnTo>
                    <a:pt x="201764" y="74930"/>
                  </a:lnTo>
                  <a:lnTo>
                    <a:pt x="200431" y="72390"/>
                  </a:lnTo>
                  <a:lnTo>
                    <a:pt x="199809" y="71120"/>
                  </a:lnTo>
                  <a:lnTo>
                    <a:pt x="200444" y="68580"/>
                  </a:lnTo>
                  <a:lnTo>
                    <a:pt x="198462" y="64770"/>
                  </a:lnTo>
                  <a:lnTo>
                    <a:pt x="198348" y="62230"/>
                  </a:lnTo>
                  <a:lnTo>
                    <a:pt x="198678" y="60960"/>
                  </a:lnTo>
                  <a:lnTo>
                    <a:pt x="201015" y="60960"/>
                  </a:lnTo>
                  <a:lnTo>
                    <a:pt x="200532" y="57150"/>
                  </a:lnTo>
                  <a:lnTo>
                    <a:pt x="200253" y="54610"/>
                  </a:lnTo>
                  <a:lnTo>
                    <a:pt x="199161" y="50800"/>
                  </a:lnTo>
                  <a:close/>
                </a:path>
                <a:path w="231140" h="336550">
                  <a:moveTo>
                    <a:pt x="28257" y="43180"/>
                  </a:moveTo>
                  <a:lnTo>
                    <a:pt x="27355" y="43180"/>
                  </a:lnTo>
                  <a:lnTo>
                    <a:pt x="26860" y="44450"/>
                  </a:lnTo>
                  <a:lnTo>
                    <a:pt x="25476" y="45720"/>
                  </a:lnTo>
                  <a:lnTo>
                    <a:pt x="24612" y="46990"/>
                  </a:lnTo>
                  <a:lnTo>
                    <a:pt x="22351" y="48260"/>
                  </a:lnTo>
                  <a:lnTo>
                    <a:pt x="22402" y="49530"/>
                  </a:lnTo>
                  <a:lnTo>
                    <a:pt x="23228" y="49530"/>
                  </a:lnTo>
                  <a:lnTo>
                    <a:pt x="23583" y="50800"/>
                  </a:lnTo>
                  <a:lnTo>
                    <a:pt x="197891" y="50800"/>
                  </a:lnTo>
                  <a:lnTo>
                    <a:pt x="195732" y="49530"/>
                  </a:lnTo>
                  <a:lnTo>
                    <a:pt x="195787" y="48260"/>
                  </a:lnTo>
                  <a:lnTo>
                    <a:pt x="194487" y="48260"/>
                  </a:lnTo>
                  <a:lnTo>
                    <a:pt x="194017" y="46990"/>
                  </a:lnTo>
                  <a:lnTo>
                    <a:pt x="194106" y="45720"/>
                  </a:lnTo>
                  <a:lnTo>
                    <a:pt x="196253" y="45720"/>
                  </a:lnTo>
                  <a:lnTo>
                    <a:pt x="196240" y="44450"/>
                  </a:lnTo>
                  <a:lnTo>
                    <a:pt x="29336" y="44450"/>
                  </a:lnTo>
                  <a:lnTo>
                    <a:pt x="28257" y="43180"/>
                  </a:lnTo>
                  <a:close/>
                </a:path>
                <a:path w="231140" h="336550">
                  <a:moveTo>
                    <a:pt x="195897" y="45720"/>
                  </a:moveTo>
                  <a:lnTo>
                    <a:pt x="195262" y="46990"/>
                  </a:lnTo>
                  <a:lnTo>
                    <a:pt x="194881" y="46990"/>
                  </a:lnTo>
                  <a:lnTo>
                    <a:pt x="194487" y="48260"/>
                  </a:lnTo>
                  <a:lnTo>
                    <a:pt x="195787" y="48260"/>
                  </a:lnTo>
                  <a:lnTo>
                    <a:pt x="195897" y="45720"/>
                  </a:lnTo>
                  <a:close/>
                </a:path>
                <a:path w="231140" h="336550">
                  <a:moveTo>
                    <a:pt x="192379" y="34290"/>
                  </a:moveTo>
                  <a:lnTo>
                    <a:pt x="33527" y="34290"/>
                  </a:lnTo>
                  <a:lnTo>
                    <a:pt x="31521" y="36830"/>
                  </a:lnTo>
                  <a:lnTo>
                    <a:pt x="30581" y="38100"/>
                  </a:lnTo>
                  <a:lnTo>
                    <a:pt x="31280" y="40640"/>
                  </a:lnTo>
                  <a:lnTo>
                    <a:pt x="31089" y="41910"/>
                  </a:lnTo>
                  <a:lnTo>
                    <a:pt x="30010" y="43180"/>
                  </a:lnTo>
                  <a:lnTo>
                    <a:pt x="29336" y="44450"/>
                  </a:lnTo>
                  <a:lnTo>
                    <a:pt x="196240" y="44450"/>
                  </a:lnTo>
                  <a:lnTo>
                    <a:pt x="194259" y="41910"/>
                  </a:lnTo>
                  <a:lnTo>
                    <a:pt x="193560" y="39370"/>
                  </a:lnTo>
                  <a:lnTo>
                    <a:pt x="193433" y="35560"/>
                  </a:lnTo>
                  <a:lnTo>
                    <a:pt x="193166" y="35560"/>
                  </a:lnTo>
                  <a:lnTo>
                    <a:pt x="192379" y="34290"/>
                  </a:lnTo>
                  <a:close/>
                </a:path>
                <a:path w="231140" h="336550">
                  <a:moveTo>
                    <a:pt x="40703" y="21590"/>
                  </a:moveTo>
                  <a:lnTo>
                    <a:pt x="37503" y="21590"/>
                  </a:lnTo>
                  <a:lnTo>
                    <a:pt x="37757" y="22860"/>
                  </a:lnTo>
                  <a:lnTo>
                    <a:pt x="37871" y="24130"/>
                  </a:lnTo>
                  <a:lnTo>
                    <a:pt x="38099" y="25400"/>
                  </a:lnTo>
                  <a:lnTo>
                    <a:pt x="37858" y="26670"/>
                  </a:lnTo>
                  <a:lnTo>
                    <a:pt x="35991" y="29210"/>
                  </a:lnTo>
                  <a:lnTo>
                    <a:pt x="35369" y="30480"/>
                  </a:lnTo>
                  <a:lnTo>
                    <a:pt x="35839" y="31750"/>
                  </a:lnTo>
                  <a:lnTo>
                    <a:pt x="35217" y="33020"/>
                  </a:lnTo>
                  <a:lnTo>
                    <a:pt x="34099" y="34290"/>
                  </a:lnTo>
                  <a:lnTo>
                    <a:pt x="192049" y="34290"/>
                  </a:lnTo>
                  <a:lnTo>
                    <a:pt x="190398" y="31750"/>
                  </a:lnTo>
                  <a:lnTo>
                    <a:pt x="189306" y="30480"/>
                  </a:lnTo>
                  <a:lnTo>
                    <a:pt x="188683" y="26670"/>
                  </a:lnTo>
                  <a:lnTo>
                    <a:pt x="188201" y="26670"/>
                  </a:lnTo>
                  <a:lnTo>
                    <a:pt x="184543" y="25400"/>
                  </a:lnTo>
                  <a:lnTo>
                    <a:pt x="182854" y="24130"/>
                  </a:lnTo>
                  <a:lnTo>
                    <a:pt x="182291" y="22860"/>
                  </a:lnTo>
                  <a:lnTo>
                    <a:pt x="40995" y="22860"/>
                  </a:lnTo>
                  <a:lnTo>
                    <a:pt x="40703" y="21590"/>
                  </a:lnTo>
                  <a:close/>
                </a:path>
                <a:path w="231140" h="336550">
                  <a:moveTo>
                    <a:pt x="181165" y="20320"/>
                  </a:moveTo>
                  <a:lnTo>
                    <a:pt x="42036" y="20320"/>
                  </a:lnTo>
                  <a:lnTo>
                    <a:pt x="42392" y="21590"/>
                  </a:lnTo>
                  <a:lnTo>
                    <a:pt x="41821" y="22860"/>
                  </a:lnTo>
                  <a:lnTo>
                    <a:pt x="182291" y="22860"/>
                  </a:lnTo>
                  <a:lnTo>
                    <a:pt x="181165" y="20320"/>
                  </a:lnTo>
                  <a:close/>
                </a:path>
                <a:path w="231140" h="336550">
                  <a:moveTo>
                    <a:pt x="95313" y="5080"/>
                  </a:moveTo>
                  <a:lnTo>
                    <a:pt x="91884" y="6350"/>
                  </a:lnTo>
                  <a:lnTo>
                    <a:pt x="91020" y="6350"/>
                  </a:lnTo>
                  <a:lnTo>
                    <a:pt x="90106" y="7620"/>
                  </a:lnTo>
                  <a:lnTo>
                    <a:pt x="90449" y="8890"/>
                  </a:lnTo>
                  <a:lnTo>
                    <a:pt x="91389" y="8890"/>
                  </a:lnTo>
                  <a:lnTo>
                    <a:pt x="91427" y="10160"/>
                  </a:lnTo>
                  <a:lnTo>
                    <a:pt x="66598" y="10160"/>
                  </a:lnTo>
                  <a:lnTo>
                    <a:pt x="64252" y="11401"/>
                  </a:lnTo>
                  <a:lnTo>
                    <a:pt x="63398" y="12700"/>
                  </a:lnTo>
                  <a:lnTo>
                    <a:pt x="62331" y="13970"/>
                  </a:lnTo>
                  <a:lnTo>
                    <a:pt x="58966" y="15240"/>
                  </a:lnTo>
                  <a:lnTo>
                    <a:pt x="57061" y="16510"/>
                  </a:lnTo>
                  <a:lnTo>
                    <a:pt x="53682" y="17780"/>
                  </a:lnTo>
                  <a:lnTo>
                    <a:pt x="52006" y="17780"/>
                  </a:lnTo>
                  <a:lnTo>
                    <a:pt x="50558" y="19050"/>
                  </a:lnTo>
                  <a:lnTo>
                    <a:pt x="38468" y="19050"/>
                  </a:lnTo>
                  <a:lnTo>
                    <a:pt x="39611" y="20320"/>
                  </a:lnTo>
                  <a:lnTo>
                    <a:pt x="176783" y="20320"/>
                  </a:lnTo>
                  <a:lnTo>
                    <a:pt x="175844" y="19050"/>
                  </a:lnTo>
                  <a:lnTo>
                    <a:pt x="176758" y="16510"/>
                  </a:lnTo>
                  <a:lnTo>
                    <a:pt x="177685" y="15240"/>
                  </a:lnTo>
                  <a:lnTo>
                    <a:pt x="104139" y="15240"/>
                  </a:lnTo>
                  <a:lnTo>
                    <a:pt x="98463" y="13970"/>
                  </a:lnTo>
                  <a:lnTo>
                    <a:pt x="95262" y="6350"/>
                  </a:lnTo>
                  <a:lnTo>
                    <a:pt x="95313" y="5080"/>
                  </a:lnTo>
                  <a:close/>
                </a:path>
                <a:path w="231140" h="336550">
                  <a:moveTo>
                    <a:pt x="40004" y="16510"/>
                  </a:moveTo>
                  <a:lnTo>
                    <a:pt x="39027" y="17780"/>
                  </a:lnTo>
                  <a:lnTo>
                    <a:pt x="38265" y="19050"/>
                  </a:lnTo>
                  <a:lnTo>
                    <a:pt x="42379" y="19050"/>
                  </a:lnTo>
                  <a:lnTo>
                    <a:pt x="40004" y="16510"/>
                  </a:lnTo>
                  <a:close/>
                </a:path>
                <a:path w="231140" h="336550">
                  <a:moveTo>
                    <a:pt x="49923" y="17780"/>
                  </a:moveTo>
                  <a:lnTo>
                    <a:pt x="47155" y="17780"/>
                  </a:lnTo>
                  <a:lnTo>
                    <a:pt x="44107" y="19050"/>
                  </a:lnTo>
                  <a:lnTo>
                    <a:pt x="50558" y="19050"/>
                  </a:lnTo>
                  <a:lnTo>
                    <a:pt x="49923" y="17780"/>
                  </a:lnTo>
                  <a:close/>
                </a:path>
                <a:path w="231140" h="336550">
                  <a:moveTo>
                    <a:pt x="180911" y="17780"/>
                  </a:moveTo>
                  <a:lnTo>
                    <a:pt x="177558" y="17780"/>
                  </a:lnTo>
                  <a:lnTo>
                    <a:pt x="177723" y="19050"/>
                  </a:lnTo>
                  <a:lnTo>
                    <a:pt x="180835" y="19050"/>
                  </a:lnTo>
                  <a:lnTo>
                    <a:pt x="180911" y="17780"/>
                  </a:lnTo>
                  <a:close/>
                </a:path>
                <a:path w="231140" h="336550">
                  <a:moveTo>
                    <a:pt x="63068" y="11430"/>
                  </a:moveTo>
                  <a:lnTo>
                    <a:pt x="57886" y="11430"/>
                  </a:lnTo>
                  <a:lnTo>
                    <a:pt x="56032" y="12700"/>
                  </a:lnTo>
                  <a:lnTo>
                    <a:pt x="53238" y="12700"/>
                  </a:lnTo>
                  <a:lnTo>
                    <a:pt x="51549" y="13970"/>
                  </a:lnTo>
                  <a:lnTo>
                    <a:pt x="49314" y="15240"/>
                  </a:lnTo>
                  <a:lnTo>
                    <a:pt x="49187" y="16510"/>
                  </a:lnTo>
                  <a:lnTo>
                    <a:pt x="49656" y="17780"/>
                  </a:lnTo>
                  <a:lnTo>
                    <a:pt x="50139" y="17780"/>
                  </a:lnTo>
                  <a:lnTo>
                    <a:pt x="54660" y="16510"/>
                  </a:lnTo>
                  <a:lnTo>
                    <a:pt x="58267" y="15240"/>
                  </a:lnTo>
                  <a:lnTo>
                    <a:pt x="62280" y="12700"/>
                  </a:lnTo>
                  <a:lnTo>
                    <a:pt x="63068" y="11430"/>
                  </a:lnTo>
                  <a:close/>
                </a:path>
                <a:path w="231140" h="336550">
                  <a:moveTo>
                    <a:pt x="179673" y="12700"/>
                  </a:moveTo>
                  <a:lnTo>
                    <a:pt x="175501" y="12700"/>
                  </a:lnTo>
                  <a:lnTo>
                    <a:pt x="177152" y="13970"/>
                  </a:lnTo>
                  <a:lnTo>
                    <a:pt x="178460" y="13970"/>
                  </a:lnTo>
                  <a:lnTo>
                    <a:pt x="180314" y="15240"/>
                  </a:lnTo>
                  <a:lnTo>
                    <a:pt x="180212" y="16510"/>
                  </a:lnTo>
                  <a:lnTo>
                    <a:pt x="178447" y="16510"/>
                  </a:lnTo>
                  <a:lnTo>
                    <a:pt x="177584" y="17780"/>
                  </a:lnTo>
                  <a:lnTo>
                    <a:pt x="180759" y="17780"/>
                  </a:lnTo>
                  <a:lnTo>
                    <a:pt x="182079" y="15240"/>
                  </a:lnTo>
                  <a:lnTo>
                    <a:pt x="180720" y="13970"/>
                  </a:lnTo>
                  <a:lnTo>
                    <a:pt x="179673" y="12700"/>
                  </a:lnTo>
                  <a:close/>
                </a:path>
                <a:path w="231140" h="336550">
                  <a:moveTo>
                    <a:pt x="174866" y="7620"/>
                  </a:moveTo>
                  <a:lnTo>
                    <a:pt x="172161" y="7620"/>
                  </a:lnTo>
                  <a:lnTo>
                    <a:pt x="173253" y="10160"/>
                  </a:lnTo>
                  <a:lnTo>
                    <a:pt x="173723" y="10160"/>
                  </a:lnTo>
                  <a:lnTo>
                    <a:pt x="174218" y="11430"/>
                  </a:lnTo>
                  <a:lnTo>
                    <a:pt x="109359" y="11430"/>
                  </a:lnTo>
                  <a:lnTo>
                    <a:pt x="104139" y="15240"/>
                  </a:lnTo>
                  <a:lnTo>
                    <a:pt x="177685" y="15240"/>
                  </a:lnTo>
                  <a:lnTo>
                    <a:pt x="176529" y="13970"/>
                  </a:lnTo>
                  <a:lnTo>
                    <a:pt x="175844" y="13970"/>
                  </a:lnTo>
                  <a:lnTo>
                    <a:pt x="175501" y="12700"/>
                  </a:lnTo>
                  <a:lnTo>
                    <a:pt x="179673" y="12700"/>
                  </a:lnTo>
                  <a:lnTo>
                    <a:pt x="178616" y="11401"/>
                  </a:lnTo>
                  <a:lnTo>
                    <a:pt x="177863" y="8890"/>
                  </a:lnTo>
                  <a:lnTo>
                    <a:pt x="176034" y="8890"/>
                  </a:lnTo>
                  <a:lnTo>
                    <a:pt x="174866" y="7620"/>
                  </a:lnTo>
                  <a:close/>
                </a:path>
                <a:path w="231140" h="336550">
                  <a:moveTo>
                    <a:pt x="100926" y="6350"/>
                  </a:moveTo>
                  <a:lnTo>
                    <a:pt x="98132" y="6350"/>
                  </a:lnTo>
                  <a:lnTo>
                    <a:pt x="98259" y="7620"/>
                  </a:lnTo>
                  <a:lnTo>
                    <a:pt x="99771" y="7620"/>
                  </a:lnTo>
                  <a:lnTo>
                    <a:pt x="99390" y="8890"/>
                  </a:lnTo>
                  <a:lnTo>
                    <a:pt x="98488" y="8890"/>
                  </a:lnTo>
                  <a:lnTo>
                    <a:pt x="99796" y="11430"/>
                  </a:lnTo>
                  <a:lnTo>
                    <a:pt x="100368" y="12700"/>
                  </a:lnTo>
                  <a:lnTo>
                    <a:pt x="106362" y="12700"/>
                  </a:lnTo>
                  <a:lnTo>
                    <a:pt x="108851" y="11430"/>
                  </a:lnTo>
                  <a:lnTo>
                    <a:pt x="109346" y="10160"/>
                  </a:lnTo>
                  <a:lnTo>
                    <a:pt x="103174" y="10160"/>
                  </a:lnTo>
                  <a:lnTo>
                    <a:pt x="102882" y="8890"/>
                  </a:lnTo>
                  <a:lnTo>
                    <a:pt x="102323" y="7620"/>
                  </a:lnTo>
                  <a:lnTo>
                    <a:pt x="100926" y="6350"/>
                  </a:lnTo>
                  <a:close/>
                </a:path>
                <a:path w="231140" h="336550">
                  <a:moveTo>
                    <a:pt x="64401" y="10160"/>
                  </a:moveTo>
                  <a:lnTo>
                    <a:pt x="62407" y="10160"/>
                  </a:lnTo>
                  <a:lnTo>
                    <a:pt x="60261" y="11430"/>
                  </a:lnTo>
                  <a:lnTo>
                    <a:pt x="64198" y="11430"/>
                  </a:lnTo>
                  <a:lnTo>
                    <a:pt x="64401" y="10160"/>
                  </a:lnTo>
                  <a:close/>
                </a:path>
                <a:path w="231140" h="336550">
                  <a:moveTo>
                    <a:pt x="131279" y="3810"/>
                  </a:moveTo>
                  <a:lnTo>
                    <a:pt x="112013" y="3810"/>
                  </a:lnTo>
                  <a:lnTo>
                    <a:pt x="111061" y="7620"/>
                  </a:lnTo>
                  <a:lnTo>
                    <a:pt x="108927" y="7620"/>
                  </a:lnTo>
                  <a:lnTo>
                    <a:pt x="107391" y="10160"/>
                  </a:lnTo>
                  <a:lnTo>
                    <a:pt x="110413" y="10160"/>
                  </a:lnTo>
                  <a:lnTo>
                    <a:pt x="109804" y="11430"/>
                  </a:lnTo>
                  <a:lnTo>
                    <a:pt x="172656" y="11430"/>
                  </a:lnTo>
                  <a:lnTo>
                    <a:pt x="171691" y="10160"/>
                  </a:lnTo>
                  <a:lnTo>
                    <a:pt x="168706" y="8890"/>
                  </a:lnTo>
                  <a:lnTo>
                    <a:pt x="158343" y="8890"/>
                  </a:lnTo>
                  <a:lnTo>
                    <a:pt x="157556" y="7620"/>
                  </a:lnTo>
                  <a:lnTo>
                    <a:pt x="157054" y="6350"/>
                  </a:lnTo>
                  <a:lnTo>
                    <a:pt x="133794" y="6350"/>
                  </a:lnTo>
                  <a:lnTo>
                    <a:pt x="131279" y="3810"/>
                  </a:lnTo>
                  <a:close/>
                </a:path>
                <a:path w="231140" h="336550">
                  <a:moveTo>
                    <a:pt x="77457" y="2540"/>
                  </a:moveTo>
                  <a:lnTo>
                    <a:pt x="75857" y="5080"/>
                  </a:lnTo>
                  <a:lnTo>
                    <a:pt x="76085" y="6350"/>
                  </a:lnTo>
                  <a:lnTo>
                    <a:pt x="77203" y="7620"/>
                  </a:lnTo>
                  <a:lnTo>
                    <a:pt x="75361" y="7620"/>
                  </a:lnTo>
                  <a:lnTo>
                    <a:pt x="71958" y="8890"/>
                  </a:lnTo>
                  <a:lnTo>
                    <a:pt x="67944" y="8890"/>
                  </a:lnTo>
                  <a:lnTo>
                    <a:pt x="67919" y="10160"/>
                  </a:lnTo>
                  <a:lnTo>
                    <a:pt x="90614" y="10160"/>
                  </a:lnTo>
                  <a:lnTo>
                    <a:pt x="88734" y="7620"/>
                  </a:lnTo>
                  <a:lnTo>
                    <a:pt x="86512" y="6350"/>
                  </a:lnTo>
                  <a:lnTo>
                    <a:pt x="83273" y="6350"/>
                  </a:lnTo>
                  <a:lnTo>
                    <a:pt x="81775" y="5080"/>
                  </a:lnTo>
                  <a:lnTo>
                    <a:pt x="80098" y="5080"/>
                  </a:lnTo>
                  <a:lnTo>
                    <a:pt x="78117" y="3810"/>
                  </a:lnTo>
                  <a:lnTo>
                    <a:pt x="77457" y="2540"/>
                  </a:lnTo>
                  <a:close/>
                </a:path>
                <a:path w="231140" h="336550">
                  <a:moveTo>
                    <a:pt x="105905" y="8890"/>
                  </a:moveTo>
                  <a:lnTo>
                    <a:pt x="105105" y="8890"/>
                  </a:lnTo>
                  <a:lnTo>
                    <a:pt x="103720" y="10160"/>
                  </a:lnTo>
                  <a:lnTo>
                    <a:pt x="107048" y="10160"/>
                  </a:lnTo>
                  <a:lnTo>
                    <a:pt x="105905" y="8890"/>
                  </a:lnTo>
                  <a:close/>
                </a:path>
                <a:path w="231140" h="336550">
                  <a:moveTo>
                    <a:pt x="68846" y="5080"/>
                  </a:moveTo>
                  <a:lnTo>
                    <a:pt x="66535" y="6350"/>
                  </a:lnTo>
                  <a:lnTo>
                    <a:pt x="64084" y="8890"/>
                  </a:lnTo>
                  <a:lnTo>
                    <a:pt x="71208" y="8890"/>
                  </a:lnTo>
                  <a:lnTo>
                    <a:pt x="68846" y="5080"/>
                  </a:lnTo>
                  <a:close/>
                </a:path>
                <a:path w="231140" h="336550">
                  <a:moveTo>
                    <a:pt x="161696" y="7620"/>
                  </a:moveTo>
                  <a:lnTo>
                    <a:pt x="158343" y="8890"/>
                  </a:lnTo>
                  <a:lnTo>
                    <a:pt x="163766" y="8890"/>
                  </a:lnTo>
                  <a:lnTo>
                    <a:pt x="161696" y="7620"/>
                  </a:lnTo>
                  <a:close/>
                </a:path>
                <a:path w="231140" h="336550">
                  <a:moveTo>
                    <a:pt x="167652" y="3810"/>
                  </a:moveTo>
                  <a:lnTo>
                    <a:pt x="166268" y="3810"/>
                  </a:lnTo>
                  <a:lnTo>
                    <a:pt x="163944" y="6350"/>
                  </a:lnTo>
                  <a:lnTo>
                    <a:pt x="162839" y="6350"/>
                  </a:lnTo>
                  <a:lnTo>
                    <a:pt x="162915" y="7620"/>
                  </a:lnTo>
                  <a:lnTo>
                    <a:pt x="165735" y="8890"/>
                  </a:lnTo>
                  <a:lnTo>
                    <a:pt x="170738" y="8890"/>
                  </a:lnTo>
                  <a:lnTo>
                    <a:pt x="172161" y="7620"/>
                  </a:lnTo>
                  <a:lnTo>
                    <a:pt x="173113" y="7620"/>
                  </a:lnTo>
                  <a:lnTo>
                    <a:pt x="170662" y="6350"/>
                  </a:lnTo>
                  <a:lnTo>
                    <a:pt x="169824" y="5080"/>
                  </a:lnTo>
                  <a:lnTo>
                    <a:pt x="167652" y="3810"/>
                  </a:lnTo>
                  <a:close/>
                </a:path>
                <a:path w="231140" h="336550">
                  <a:moveTo>
                    <a:pt x="91401" y="3810"/>
                  </a:moveTo>
                  <a:lnTo>
                    <a:pt x="88811" y="3810"/>
                  </a:lnTo>
                  <a:lnTo>
                    <a:pt x="88480" y="5080"/>
                  </a:lnTo>
                  <a:lnTo>
                    <a:pt x="89077" y="6350"/>
                  </a:lnTo>
                  <a:lnTo>
                    <a:pt x="91643" y="6350"/>
                  </a:lnTo>
                  <a:lnTo>
                    <a:pt x="92367" y="5080"/>
                  </a:lnTo>
                  <a:lnTo>
                    <a:pt x="91401" y="3810"/>
                  </a:lnTo>
                  <a:close/>
                </a:path>
                <a:path w="231140" h="336550">
                  <a:moveTo>
                    <a:pt x="154406" y="3810"/>
                  </a:moveTo>
                  <a:lnTo>
                    <a:pt x="144081" y="3810"/>
                  </a:lnTo>
                  <a:lnTo>
                    <a:pt x="140601" y="6350"/>
                  </a:lnTo>
                  <a:lnTo>
                    <a:pt x="157054" y="6350"/>
                  </a:lnTo>
                  <a:lnTo>
                    <a:pt x="156552" y="5080"/>
                  </a:lnTo>
                  <a:lnTo>
                    <a:pt x="156108" y="5080"/>
                  </a:lnTo>
                  <a:lnTo>
                    <a:pt x="154406" y="3810"/>
                  </a:lnTo>
                  <a:close/>
                </a:path>
                <a:path w="231140" h="336550">
                  <a:moveTo>
                    <a:pt x="125971" y="0"/>
                  </a:moveTo>
                  <a:lnTo>
                    <a:pt x="124040" y="0"/>
                  </a:lnTo>
                  <a:lnTo>
                    <a:pt x="122872" y="1270"/>
                  </a:lnTo>
                  <a:lnTo>
                    <a:pt x="119684" y="2540"/>
                  </a:lnTo>
                  <a:lnTo>
                    <a:pt x="117640" y="3810"/>
                  </a:lnTo>
                  <a:lnTo>
                    <a:pt x="128536" y="3810"/>
                  </a:lnTo>
                  <a:lnTo>
                    <a:pt x="127647" y="1270"/>
                  </a:lnTo>
                  <a:lnTo>
                    <a:pt x="126085" y="1270"/>
                  </a:lnTo>
                  <a:lnTo>
                    <a:pt x="125971" y="0"/>
                  </a:lnTo>
                  <a:close/>
                </a:path>
                <a:path w="231140" h="336550">
                  <a:moveTo>
                    <a:pt x="154343" y="1270"/>
                  </a:moveTo>
                  <a:lnTo>
                    <a:pt x="153390" y="1270"/>
                  </a:lnTo>
                  <a:lnTo>
                    <a:pt x="151536" y="2540"/>
                  </a:lnTo>
                  <a:lnTo>
                    <a:pt x="150545" y="2540"/>
                  </a:lnTo>
                  <a:lnTo>
                    <a:pt x="150888" y="3810"/>
                  </a:lnTo>
                  <a:lnTo>
                    <a:pt x="154609" y="3810"/>
                  </a:lnTo>
                  <a:lnTo>
                    <a:pt x="154343" y="127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7" name="object 35">
              <a:extLst>
                <a:ext uri="{FF2B5EF4-FFF2-40B4-BE49-F238E27FC236}">
                  <a16:creationId xmlns:a16="http://schemas.microsoft.com/office/drawing/2014/main" id="{2AD04BB1-39C5-400E-8FC0-EA12C58B3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737" y="6694430"/>
              <a:ext cx="23495" cy="34290"/>
            </a:xfrm>
            <a:custGeom>
              <a:avLst/>
              <a:gdLst>
                <a:gd name="T0" fmla="*/ 10477 w 23495"/>
                <a:gd name="T1" fmla="*/ 0 h 34290"/>
                <a:gd name="T2" fmla="*/ 3403 w 23495"/>
                <a:gd name="T3" fmla="*/ 6096 h 34290"/>
                <a:gd name="T4" fmla="*/ 4787 w 23495"/>
                <a:gd name="T5" fmla="*/ 15201 h 34290"/>
                <a:gd name="T6" fmla="*/ 0 w 23495"/>
                <a:gd name="T7" fmla="*/ 24853 h 34290"/>
                <a:gd name="T8" fmla="*/ 10223 w 23495"/>
                <a:gd name="T9" fmla="*/ 34086 h 34290"/>
                <a:gd name="T10" fmla="*/ 13881 w 23495"/>
                <a:gd name="T11" fmla="*/ 23787 h 34290"/>
                <a:gd name="T12" fmla="*/ 17221 w 23495"/>
                <a:gd name="T13" fmla="*/ 17310 h 34290"/>
                <a:gd name="T14" fmla="*/ 18110 w 23495"/>
                <a:gd name="T15" fmla="*/ 14706 h 34290"/>
                <a:gd name="T16" fmla="*/ 20510 w 23495"/>
                <a:gd name="T17" fmla="*/ 9867 h 34290"/>
                <a:gd name="T18" fmla="*/ 23050 w 23495"/>
                <a:gd name="T19" fmla="*/ 7061 h 34290"/>
                <a:gd name="T20" fmla="*/ 21894 w 23495"/>
                <a:gd name="T21" fmla="*/ 4216 h 34290"/>
                <a:gd name="T22" fmla="*/ 21031 w 23495"/>
                <a:gd name="T23" fmla="*/ 2070 h 34290"/>
                <a:gd name="T24" fmla="*/ 19367 w 23495"/>
                <a:gd name="T25" fmla="*/ 723 h 34290"/>
                <a:gd name="T26" fmla="*/ 10477 w 23495"/>
                <a:gd name="T27" fmla="*/ 0 h 34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495" h="34290">
                  <a:moveTo>
                    <a:pt x="10477" y="0"/>
                  </a:moveTo>
                  <a:lnTo>
                    <a:pt x="3403" y="6096"/>
                  </a:lnTo>
                  <a:lnTo>
                    <a:pt x="4787" y="15201"/>
                  </a:lnTo>
                  <a:lnTo>
                    <a:pt x="0" y="24853"/>
                  </a:lnTo>
                  <a:lnTo>
                    <a:pt x="10223" y="34086"/>
                  </a:lnTo>
                  <a:lnTo>
                    <a:pt x="13881" y="23787"/>
                  </a:lnTo>
                  <a:lnTo>
                    <a:pt x="17221" y="17310"/>
                  </a:lnTo>
                  <a:lnTo>
                    <a:pt x="18110" y="14706"/>
                  </a:lnTo>
                  <a:lnTo>
                    <a:pt x="20510" y="9867"/>
                  </a:lnTo>
                  <a:lnTo>
                    <a:pt x="23050" y="7061"/>
                  </a:lnTo>
                  <a:lnTo>
                    <a:pt x="21894" y="4216"/>
                  </a:lnTo>
                  <a:lnTo>
                    <a:pt x="21031" y="2070"/>
                  </a:lnTo>
                  <a:lnTo>
                    <a:pt x="19367" y="723"/>
                  </a:lnTo>
                  <a:lnTo>
                    <a:pt x="10477" y="0"/>
                  </a:lnTo>
                  <a:close/>
                </a:path>
              </a:pathLst>
            </a:custGeom>
            <a:solidFill>
              <a:srgbClr val="9F6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8" name="object 36">
              <a:extLst>
                <a:ext uri="{FF2B5EF4-FFF2-40B4-BE49-F238E27FC236}">
                  <a16:creationId xmlns:a16="http://schemas.microsoft.com/office/drawing/2014/main" id="{390439D7-7796-45F9-B501-08D40B618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289" y="6695240"/>
              <a:ext cx="41275" cy="17145"/>
            </a:xfrm>
            <a:custGeom>
              <a:avLst/>
              <a:gdLst>
                <a:gd name="T0" fmla="*/ 26352 w 41275"/>
                <a:gd name="T1" fmla="*/ 12 h 17145"/>
                <a:gd name="T2" fmla="*/ 23736 w 41275"/>
                <a:gd name="T3" fmla="*/ 0 h 17145"/>
                <a:gd name="T4" fmla="*/ 22072 w 41275"/>
                <a:gd name="T5" fmla="*/ 952 h 17145"/>
                <a:gd name="T6" fmla="*/ 20853 w 41275"/>
                <a:gd name="T7" fmla="*/ 1079 h 17145"/>
                <a:gd name="T8" fmla="*/ 14719 w 41275"/>
                <a:gd name="T9" fmla="*/ 2895 h 17145"/>
                <a:gd name="T10" fmla="*/ 9550 w 41275"/>
                <a:gd name="T11" fmla="*/ 5600 h 17145"/>
                <a:gd name="T12" fmla="*/ 1638 w 41275"/>
                <a:gd name="T13" fmla="*/ 7620 h 17145"/>
                <a:gd name="T14" fmla="*/ 0 w 41275"/>
                <a:gd name="T15" fmla="*/ 10172 h 17145"/>
                <a:gd name="T16" fmla="*/ 1104 w 41275"/>
                <a:gd name="T17" fmla="*/ 14986 h 17145"/>
                <a:gd name="T18" fmla="*/ 3682 w 41275"/>
                <a:gd name="T19" fmla="*/ 16548 h 17145"/>
                <a:gd name="T20" fmla="*/ 6121 w 41275"/>
                <a:gd name="T21" fmla="*/ 16776 h 17145"/>
                <a:gd name="T22" fmla="*/ 14111 w 41275"/>
                <a:gd name="T23" fmla="*/ 16802 h 17145"/>
                <a:gd name="T24" fmla="*/ 21882 w 41275"/>
                <a:gd name="T25" fmla="*/ 15494 h 17145"/>
                <a:gd name="T26" fmla="*/ 29395 w 41275"/>
                <a:gd name="T27" fmla="*/ 13033 h 17145"/>
                <a:gd name="T28" fmla="*/ 36614 w 41275"/>
                <a:gd name="T29" fmla="*/ 9601 h 17145"/>
                <a:gd name="T30" fmla="*/ 40754 w 41275"/>
                <a:gd name="T31" fmla="*/ 7327 h 17145"/>
                <a:gd name="T32" fmla="*/ 37058 w 41275"/>
                <a:gd name="T33" fmla="*/ 2667 h 17145"/>
                <a:gd name="T34" fmla="*/ 33769 w 41275"/>
                <a:gd name="T35" fmla="*/ 2273 h 17145"/>
                <a:gd name="T36" fmla="*/ 31534 w 41275"/>
                <a:gd name="T37" fmla="*/ 2006 h 17145"/>
                <a:gd name="T38" fmla="*/ 29756 w 41275"/>
                <a:gd name="T39" fmla="*/ 1943 h 17145"/>
                <a:gd name="T40" fmla="*/ 26352 w 41275"/>
                <a:gd name="T41" fmla="*/ 12 h 17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275" h="17145">
                  <a:moveTo>
                    <a:pt x="26352" y="12"/>
                  </a:moveTo>
                  <a:lnTo>
                    <a:pt x="23736" y="0"/>
                  </a:lnTo>
                  <a:lnTo>
                    <a:pt x="22072" y="952"/>
                  </a:lnTo>
                  <a:lnTo>
                    <a:pt x="20853" y="1079"/>
                  </a:lnTo>
                  <a:lnTo>
                    <a:pt x="14719" y="2895"/>
                  </a:lnTo>
                  <a:lnTo>
                    <a:pt x="9550" y="5600"/>
                  </a:lnTo>
                  <a:lnTo>
                    <a:pt x="1638" y="7620"/>
                  </a:lnTo>
                  <a:lnTo>
                    <a:pt x="0" y="10172"/>
                  </a:lnTo>
                  <a:lnTo>
                    <a:pt x="1104" y="14986"/>
                  </a:lnTo>
                  <a:lnTo>
                    <a:pt x="3682" y="16548"/>
                  </a:lnTo>
                  <a:lnTo>
                    <a:pt x="6121" y="16776"/>
                  </a:lnTo>
                  <a:lnTo>
                    <a:pt x="14111" y="16802"/>
                  </a:lnTo>
                  <a:lnTo>
                    <a:pt x="21882" y="15494"/>
                  </a:lnTo>
                  <a:lnTo>
                    <a:pt x="29395" y="13033"/>
                  </a:lnTo>
                  <a:lnTo>
                    <a:pt x="36614" y="9601"/>
                  </a:lnTo>
                  <a:lnTo>
                    <a:pt x="40754" y="7327"/>
                  </a:lnTo>
                  <a:lnTo>
                    <a:pt x="37058" y="2667"/>
                  </a:lnTo>
                  <a:lnTo>
                    <a:pt x="33769" y="2273"/>
                  </a:lnTo>
                  <a:lnTo>
                    <a:pt x="31534" y="2006"/>
                  </a:lnTo>
                  <a:lnTo>
                    <a:pt x="29756" y="1943"/>
                  </a:lnTo>
                  <a:lnTo>
                    <a:pt x="26352" y="12"/>
                  </a:lnTo>
                  <a:close/>
                </a:path>
              </a:pathLst>
            </a:custGeom>
            <a:solidFill>
              <a:srgbClr val="CDA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69" name="object 37">
              <a:extLst>
                <a:ext uri="{FF2B5EF4-FFF2-40B4-BE49-F238E27FC236}">
                  <a16:creationId xmlns:a16="http://schemas.microsoft.com/office/drawing/2014/main" id="{BB0B3F66-743F-44F2-A430-0283432AB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246" y="6696216"/>
              <a:ext cx="12700" cy="14604"/>
            </a:xfrm>
            <a:custGeom>
              <a:avLst/>
              <a:gdLst>
                <a:gd name="T0" fmla="*/ 5816 w 12700"/>
                <a:gd name="T1" fmla="*/ 0 h 14604"/>
                <a:gd name="T2" fmla="*/ 5486 w 12700"/>
                <a:gd name="T3" fmla="*/ 101 h 14604"/>
                <a:gd name="T4" fmla="*/ 4889 w 12700"/>
                <a:gd name="T5" fmla="*/ 190 h 14604"/>
                <a:gd name="T6" fmla="*/ 4851 w 12700"/>
                <a:gd name="T7" fmla="*/ 380 h 14604"/>
                <a:gd name="T8" fmla="*/ 5486 w 12700"/>
                <a:gd name="T9" fmla="*/ 736 h 14604"/>
                <a:gd name="T10" fmla="*/ 5880 w 12700"/>
                <a:gd name="T11" fmla="*/ 876 h 14604"/>
                <a:gd name="T12" fmla="*/ 7937 w 12700"/>
                <a:gd name="T13" fmla="*/ 1803 h 14604"/>
                <a:gd name="T14" fmla="*/ 8699 w 12700"/>
                <a:gd name="T15" fmla="*/ 3124 h 14604"/>
                <a:gd name="T16" fmla="*/ 8534 w 12700"/>
                <a:gd name="T17" fmla="*/ 6184 h 14604"/>
                <a:gd name="T18" fmla="*/ 8445 w 12700"/>
                <a:gd name="T19" fmla="*/ 6591 h 14604"/>
                <a:gd name="T20" fmla="*/ 8382 w 12700"/>
                <a:gd name="T21" fmla="*/ 7010 h 14604"/>
                <a:gd name="T22" fmla="*/ 8839 w 12700"/>
                <a:gd name="T23" fmla="*/ 9169 h 14604"/>
                <a:gd name="T24" fmla="*/ 7823 w 12700"/>
                <a:gd name="T25" fmla="*/ 10045 h 14604"/>
                <a:gd name="T26" fmla="*/ 4635 w 12700"/>
                <a:gd name="T27" fmla="*/ 11544 h 14604"/>
                <a:gd name="T28" fmla="*/ 2832 w 12700"/>
                <a:gd name="T29" fmla="*/ 12242 h 14604"/>
                <a:gd name="T30" fmla="*/ 469 w 12700"/>
                <a:gd name="T31" fmla="*/ 11607 h 14604"/>
                <a:gd name="T32" fmla="*/ 152 w 12700"/>
                <a:gd name="T33" fmla="*/ 11722 h 14604"/>
                <a:gd name="T34" fmla="*/ 0 w 12700"/>
                <a:gd name="T35" fmla="*/ 12293 h 14604"/>
                <a:gd name="T36" fmla="*/ 25 w 12700"/>
                <a:gd name="T37" fmla="*/ 12674 h 14604"/>
                <a:gd name="T38" fmla="*/ 850 w 12700"/>
                <a:gd name="T39" fmla="*/ 13969 h 14604"/>
                <a:gd name="T40" fmla="*/ 2120 w 12700"/>
                <a:gd name="T41" fmla="*/ 14516 h 14604"/>
                <a:gd name="T42" fmla="*/ 5295 w 12700"/>
                <a:gd name="T43" fmla="*/ 12623 h 14604"/>
                <a:gd name="T44" fmla="*/ 7696 w 12700"/>
                <a:gd name="T45" fmla="*/ 11658 h 14604"/>
                <a:gd name="T46" fmla="*/ 11480 w 12700"/>
                <a:gd name="T47" fmla="*/ 7721 h 14604"/>
                <a:gd name="T48" fmla="*/ 12446 w 12700"/>
                <a:gd name="T49" fmla="*/ 5791 h 14604"/>
                <a:gd name="T50" fmla="*/ 12039 w 12700"/>
                <a:gd name="T51" fmla="*/ 1968 h 14604"/>
                <a:gd name="T52" fmla="*/ 11582 w 12700"/>
                <a:gd name="T53" fmla="*/ 1003 h 14604"/>
                <a:gd name="T54" fmla="*/ 8851 w 12700"/>
                <a:gd name="T55" fmla="*/ 1079 h 14604"/>
                <a:gd name="T56" fmla="*/ 7531 w 12700"/>
                <a:gd name="T57" fmla="*/ 457 h 14604"/>
                <a:gd name="T58" fmla="*/ 5816 w 12700"/>
                <a:gd name="T59" fmla="*/ 0 h 14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00" h="14604">
                  <a:moveTo>
                    <a:pt x="5816" y="0"/>
                  </a:moveTo>
                  <a:lnTo>
                    <a:pt x="5486" y="101"/>
                  </a:lnTo>
                  <a:lnTo>
                    <a:pt x="4889" y="190"/>
                  </a:lnTo>
                  <a:lnTo>
                    <a:pt x="4851" y="380"/>
                  </a:lnTo>
                  <a:lnTo>
                    <a:pt x="5486" y="736"/>
                  </a:lnTo>
                  <a:lnTo>
                    <a:pt x="5880" y="876"/>
                  </a:lnTo>
                  <a:lnTo>
                    <a:pt x="7937" y="1803"/>
                  </a:lnTo>
                  <a:lnTo>
                    <a:pt x="8699" y="3124"/>
                  </a:lnTo>
                  <a:lnTo>
                    <a:pt x="8534" y="6184"/>
                  </a:lnTo>
                  <a:lnTo>
                    <a:pt x="8445" y="6591"/>
                  </a:lnTo>
                  <a:lnTo>
                    <a:pt x="8382" y="7010"/>
                  </a:lnTo>
                  <a:lnTo>
                    <a:pt x="8839" y="9169"/>
                  </a:lnTo>
                  <a:lnTo>
                    <a:pt x="7823" y="10045"/>
                  </a:lnTo>
                  <a:lnTo>
                    <a:pt x="4635" y="11544"/>
                  </a:lnTo>
                  <a:lnTo>
                    <a:pt x="2832" y="12242"/>
                  </a:lnTo>
                  <a:lnTo>
                    <a:pt x="469" y="11607"/>
                  </a:lnTo>
                  <a:lnTo>
                    <a:pt x="152" y="11722"/>
                  </a:lnTo>
                  <a:lnTo>
                    <a:pt x="0" y="12293"/>
                  </a:lnTo>
                  <a:lnTo>
                    <a:pt x="25" y="12674"/>
                  </a:lnTo>
                  <a:lnTo>
                    <a:pt x="850" y="13969"/>
                  </a:lnTo>
                  <a:lnTo>
                    <a:pt x="2120" y="14516"/>
                  </a:lnTo>
                  <a:lnTo>
                    <a:pt x="5295" y="12623"/>
                  </a:lnTo>
                  <a:lnTo>
                    <a:pt x="7696" y="11658"/>
                  </a:lnTo>
                  <a:lnTo>
                    <a:pt x="11480" y="7721"/>
                  </a:lnTo>
                  <a:lnTo>
                    <a:pt x="12446" y="5791"/>
                  </a:lnTo>
                  <a:lnTo>
                    <a:pt x="12039" y="1968"/>
                  </a:lnTo>
                  <a:lnTo>
                    <a:pt x="11582" y="1003"/>
                  </a:lnTo>
                  <a:lnTo>
                    <a:pt x="8851" y="1079"/>
                  </a:lnTo>
                  <a:lnTo>
                    <a:pt x="7531" y="457"/>
                  </a:lnTo>
                  <a:lnTo>
                    <a:pt x="5816" y="0"/>
                  </a:lnTo>
                  <a:close/>
                </a:path>
              </a:pathLst>
            </a:custGeom>
            <a:solidFill>
              <a:srgbClr val="9D8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0" name="object 38">
              <a:extLst>
                <a:ext uri="{FF2B5EF4-FFF2-40B4-BE49-F238E27FC236}">
                  <a16:creationId xmlns:a16="http://schemas.microsoft.com/office/drawing/2014/main" id="{D001C462-821E-4581-B753-701C8D128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5278" y="6722249"/>
              <a:ext cx="241300" cy="281940"/>
            </a:xfrm>
            <a:custGeom>
              <a:avLst/>
              <a:gdLst>
                <a:gd name="T0" fmla="*/ 20904 w 241300"/>
                <a:gd name="T1" fmla="*/ 215582 h 281940"/>
                <a:gd name="T2" fmla="*/ 22453 w 241300"/>
                <a:gd name="T3" fmla="*/ 215315 h 281940"/>
                <a:gd name="T4" fmla="*/ 23901 w 241300"/>
                <a:gd name="T5" fmla="*/ 213715 h 281940"/>
                <a:gd name="T6" fmla="*/ 37922 w 241300"/>
                <a:gd name="T7" fmla="*/ 207175 h 281940"/>
                <a:gd name="T8" fmla="*/ 58813 w 241300"/>
                <a:gd name="T9" fmla="*/ 193040 h 281940"/>
                <a:gd name="T10" fmla="*/ 117970 w 241300"/>
                <a:gd name="T11" fmla="*/ 119380 h 281940"/>
                <a:gd name="T12" fmla="*/ 127127 w 241300"/>
                <a:gd name="T13" fmla="*/ 252603 h 281940"/>
                <a:gd name="T14" fmla="*/ 137375 w 241300"/>
                <a:gd name="T15" fmla="*/ 10744 h 281940"/>
                <a:gd name="T16" fmla="*/ 139242 w 241300"/>
                <a:gd name="T17" fmla="*/ 34340 h 281940"/>
                <a:gd name="T18" fmla="*/ 139903 w 241300"/>
                <a:gd name="T19" fmla="*/ 51181 h 281940"/>
                <a:gd name="T20" fmla="*/ 137350 w 241300"/>
                <a:gd name="T21" fmla="*/ 241223 h 281940"/>
                <a:gd name="T22" fmla="*/ 154533 w 241300"/>
                <a:gd name="T23" fmla="*/ 29514 h 281940"/>
                <a:gd name="T24" fmla="*/ 143306 w 241300"/>
                <a:gd name="T25" fmla="*/ 10414 h 281940"/>
                <a:gd name="T26" fmla="*/ 142824 w 241300"/>
                <a:gd name="T27" fmla="*/ 51943 h 281940"/>
                <a:gd name="T28" fmla="*/ 211912 w 241300"/>
                <a:gd name="T29" fmla="*/ 50761 h 281940"/>
                <a:gd name="T30" fmla="*/ 225145 w 241300"/>
                <a:gd name="T31" fmla="*/ 85090 h 281940"/>
                <a:gd name="T32" fmla="*/ 201142 w 241300"/>
                <a:gd name="T33" fmla="*/ 99060 h 281940"/>
                <a:gd name="T34" fmla="*/ 222542 w 241300"/>
                <a:gd name="T35" fmla="*/ 72390 h 281940"/>
                <a:gd name="T36" fmla="*/ 211721 w 241300"/>
                <a:gd name="T37" fmla="*/ 64770 h 281940"/>
                <a:gd name="T38" fmla="*/ 192913 w 241300"/>
                <a:gd name="T39" fmla="*/ 77470 h 281940"/>
                <a:gd name="T40" fmla="*/ 205117 w 241300"/>
                <a:gd name="T41" fmla="*/ 57150 h 281940"/>
                <a:gd name="T42" fmla="*/ 139852 w 241300"/>
                <a:gd name="T43" fmla="*/ 59690 h 281940"/>
                <a:gd name="T44" fmla="*/ 128016 w 241300"/>
                <a:gd name="T45" fmla="*/ 93980 h 281940"/>
                <a:gd name="T46" fmla="*/ 122504 w 241300"/>
                <a:gd name="T47" fmla="*/ 92710 h 281940"/>
                <a:gd name="T48" fmla="*/ 163207 w 241300"/>
                <a:gd name="T49" fmla="*/ 137160 h 281940"/>
                <a:gd name="T50" fmla="*/ 127355 w 241300"/>
                <a:gd name="T51" fmla="*/ 125730 h 281940"/>
                <a:gd name="T52" fmla="*/ 114325 w 241300"/>
                <a:gd name="T53" fmla="*/ 152400 h 281940"/>
                <a:gd name="T54" fmla="*/ 115773 w 241300"/>
                <a:gd name="T55" fmla="*/ 129540 h 281940"/>
                <a:gd name="T56" fmla="*/ 129400 w 241300"/>
                <a:gd name="T57" fmla="*/ 170180 h 281940"/>
                <a:gd name="T58" fmla="*/ 111912 w 241300"/>
                <a:gd name="T59" fmla="*/ 160020 h 281940"/>
                <a:gd name="T60" fmla="*/ 108280 w 241300"/>
                <a:gd name="T61" fmla="*/ 163830 h 281940"/>
                <a:gd name="T62" fmla="*/ 97002 w 241300"/>
                <a:gd name="T63" fmla="*/ 172720 h 281940"/>
                <a:gd name="T64" fmla="*/ 81419 w 241300"/>
                <a:gd name="T65" fmla="*/ 182880 h 281940"/>
                <a:gd name="T66" fmla="*/ 92633 w 241300"/>
                <a:gd name="T67" fmla="*/ 220980 h 281940"/>
                <a:gd name="T68" fmla="*/ 65532 w 241300"/>
                <a:gd name="T69" fmla="*/ 193040 h 281940"/>
                <a:gd name="T70" fmla="*/ 56591 w 241300"/>
                <a:gd name="T71" fmla="*/ 200660 h 281940"/>
                <a:gd name="T72" fmla="*/ 59994 w 241300"/>
                <a:gd name="T73" fmla="*/ 215900 h 281940"/>
                <a:gd name="T74" fmla="*/ 35191 w 241300"/>
                <a:gd name="T75" fmla="*/ 210820 h 281940"/>
                <a:gd name="T76" fmla="*/ 52400 w 241300"/>
                <a:gd name="T77" fmla="*/ 242570 h 281940"/>
                <a:gd name="T78" fmla="*/ 36804 w 241300"/>
                <a:gd name="T79" fmla="*/ 222250 h 281940"/>
                <a:gd name="T80" fmla="*/ 43662 w 241300"/>
                <a:gd name="T81" fmla="*/ 250190 h 281940"/>
                <a:gd name="T82" fmla="*/ 21094 w 241300"/>
                <a:gd name="T83" fmla="*/ 220980 h 281940"/>
                <a:gd name="T84" fmla="*/ 13779 w 241300"/>
                <a:gd name="T85" fmla="*/ 224790 h 281940"/>
                <a:gd name="T86" fmla="*/ 19748 w 241300"/>
                <a:gd name="T87" fmla="*/ 273050 h 281940"/>
                <a:gd name="T88" fmla="*/ 27241 w 241300"/>
                <a:gd name="T89" fmla="*/ 275590 h 281940"/>
                <a:gd name="T90" fmla="*/ 121323 w 241300"/>
                <a:gd name="T91" fmla="*/ 259080 h 281940"/>
                <a:gd name="T92" fmla="*/ 145072 w 241300"/>
                <a:gd name="T93" fmla="*/ 226060 h 281940"/>
                <a:gd name="T94" fmla="*/ 167919 w 241300"/>
                <a:gd name="T95" fmla="*/ 194310 h 281940"/>
                <a:gd name="T96" fmla="*/ 154686 w 241300"/>
                <a:gd name="T97" fmla="*/ 200660 h 281940"/>
                <a:gd name="T98" fmla="*/ 151485 w 241300"/>
                <a:gd name="T99" fmla="*/ 200660 h 281940"/>
                <a:gd name="T100" fmla="*/ 146024 w 241300"/>
                <a:gd name="T101" fmla="*/ 189230 h 281940"/>
                <a:gd name="T102" fmla="*/ 166039 w 241300"/>
                <a:gd name="T103" fmla="*/ 190500 h 281940"/>
                <a:gd name="T104" fmla="*/ 176276 w 241300"/>
                <a:gd name="T105" fmla="*/ 181610 h 281940"/>
                <a:gd name="T106" fmla="*/ 199936 w 241300"/>
                <a:gd name="T107" fmla="*/ 129540 h 281940"/>
                <a:gd name="T108" fmla="*/ 222618 w 241300"/>
                <a:gd name="T109" fmla="*/ 96520 h 281940"/>
                <a:gd name="T110" fmla="*/ 196888 w 241300"/>
                <a:gd name="T111" fmla="*/ 124460 h 281940"/>
                <a:gd name="T112" fmla="*/ 240906 w 241300"/>
                <a:gd name="T113" fmla="*/ 10160 h 281940"/>
                <a:gd name="T114" fmla="*/ 238658 w 241300"/>
                <a:gd name="T115" fmla="*/ 10160 h 281940"/>
                <a:gd name="T116" fmla="*/ 225259 w 241300"/>
                <a:gd name="T117" fmla="*/ 6350 h 281940"/>
                <a:gd name="T118" fmla="*/ 185369 w 241300"/>
                <a:gd name="T119" fmla="*/ 21590 h 281940"/>
                <a:gd name="T120" fmla="*/ 163842 w 241300"/>
                <a:gd name="T121" fmla="*/ 39370 h 281940"/>
                <a:gd name="T122" fmla="*/ 228765 w 241300"/>
                <a:gd name="T123" fmla="*/ 34290 h 281940"/>
                <a:gd name="T124" fmla="*/ 224002 w 241300"/>
                <a:gd name="T125" fmla="*/ 21590 h 281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1300" h="281940">
                  <a:moveTo>
                    <a:pt x="4940" y="251040"/>
                  </a:moveTo>
                  <a:lnTo>
                    <a:pt x="2095" y="243941"/>
                  </a:lnTo>
                  <a:lnTo>
                    <a:pt x="596" y="240284"/>
                  </a:lnTo>
                  <a:lnTo>
                    <a:pt x="355" y="240207"/>
                  </a:lnTo>
                  <a:lnTo>
                    <a:pt x="190" y="240093"/>
                  </a:lnTo>
                  <a:lnTo>
                    <a:pt x="127" y="240271"/>
                  </a:lnTo>
                  <a:lnTo>
                    <a:pt x="0" y="240449"/>
                  </a:lnTo>
                  <a:lnTo>
                    <a:pt x="12" y="240614"/>
                  </a:lnTo>
                  <a:lnTo>
                    <a:pt x="4572" y="251383"/>
                  </a:lnTo>
                  <a:lnTo>
                    <a:pt x="4737" y="251383"/>
                  </a:lnTo>
                  <a:lnTo>
                    <a:pt x="4889" y="251244"/>
                  </a:lnTo>
                  <a:lnTo>
                    <a:pt x="4940" y="251040"/>
                  </a:lnTo>
                  <a:close/>
                </a:path>
                <a:path w="241300" h="281940">
                  <a:moveTo>
                    <a:pt x="22453" y="215315"/>
                  </a:moveTo>
                  <a:lnTo>
                    <a:pt x="21628" y="215163"/>
                  </a:lnTo>
                  <a:lnTo>
                    <a:pt x="20904" y="215582"/>
                  </a:lnTo>
                  <a:lnTo>
                    <a:pt x="20142" y="215798"/>
                  </a:lnTo>
                  <a:lnTo>
                    <a:pt x="18262" y="216319"/>
                  </a:lnTo>
                  <a:lnTo>
                    <a:pt x="16535" y="217220"/>
                  </a:lnTo>
                  <a:lnTo>
                    <a:pt x="14719" y="218313"/>
                  </a:lnTo>
                  <a:lnTo>
                    <a:pt x="14566" y="218554"/>
                  </a:lnTo>
                  <a:lnTo>
                    <a:pt x="14605" y="219062"/>
                  </a:lnTo>
                  <a:lnTo>
                    <a:pt x="14947" y="219100"/>
                  </a:lnTo>
                  <a:lnTo>
                    <a:pt x="15328" y="219202"/>
                  </a:lnTo>
                  <a:lnTo>
                    <a:pt x="16281" y="219151"/>
                  </a:lnTo>
                  <a:lnTo>
                    <a:pt x="17195" y="218655"/>
                  </a:lnTo>
                  <a:lnTo>
                    <a:pt x="18910" y="217779"/>
                  </a:lnTo>
                  <a:lnTo>
                    <a:pt x="19685" y="217284"/>
                  </a:lnTo>
                  <a:lnTo>
                    <a:pt x="21259" y="216458"/>
                  </a:lnTo>
                  <a:lnTo>
                    <a:pt x="22352" y="216522"/>
                  </a:lnTo>
                  <a:lnTo>
                    <a:pt x="22453" y="215315"/>
                  </a:lnTo>
                  <a:close/>
                </a:path>
                <a:path w="241300" h="281940">
                  <a:moveTo>
                    <a:pt x="25742" y="211810"/>
                  </a:moveTo>
                  <a:lnTo>
                    <a:pt x="25692" y="211493"/>
                  </a:lnTo>
                  <a:lnTo>
                    <a:pt x="25514" y="210807"/>
                  </a:lnTo>
                  <a:lnTo>
                    <a:pt x="25463" y="210108"/>
                  </a:lnTo>
                  <a:lnTo>
                    <a:pt x="24853" y="209816"/>
                  </a:lnTo>
                  <a:lnTo>
                    <a:pt x="24079" y="209461"/>
                  </a:lnTo>
                  <a:lnTo>
                    <a:pt x="23850" y="210286"/>
                  </a:lnTo>
                  <a:lnTo>
                    <a:pt x="23418" y="210642"/>
                  </a:lnTo>
                  <a:lnTo>
                    <a:pt x="22402" y="211493"/>
                  </a:lnTo>
                  <a:lnTo>
                    <a:pt x="20180" y="213423"/>
                  </a:lnTo>
                  <a:lnTo>
                    <a:pt x="19964" y="213664"/>
                  </a:lnTo>
                  <a:lnTo>
                    <a:pt x="19773" y="214007"/>
                  </a:lnTo>
                  <a:lnTo>
                    <a:pt x="20015" y="214376"/>
                  </a:lnTo>
                  <a:lnTo>
                    <a:pt x="22047" y="214198"/>
                  </a:lnTo>
                  <a:lnTo>
                    <a:pt x="23901" y="213715"/>
                  </a:lnTo>
                  <a:lnTo>
                    <a:pt x="25679" y="212394"/>
                  </a:lnTo>
                  <a:lnTo>
                    <a:pt x="25679" y="211988"/>
                  </a:lnTo>
                  <a:lnTo>
                    <a:pt x="25742" y="211810"/>
                  </a:lnTo>
                  <a:close/>
                </a:path>
                <a:path w="241300" h="281940">
                  <a:moveTo>
                    <a:pt x="43014" y="203022"/>
                  </a:moveTo>
                  <a:lnTo>
                    <a:pt x="42862" y="202742"/>
                  </a:lnTo>
                  <a:lnTo>
                    <a:pt x="42672" y="202704"/>
                  </a:lnTo>
                  <a:lnTo>
                    <a:pt x="38138" y="205460"/>
                  </a:lnTo>
                  <a:lnTo>
                    <a:pt x="35483" y="207111"/>
                  </a:lnTo>
                  <a:lnTo>
                    <a:pt x="35013" y="207505"/>
                  </a:lnTo>
                  <a:lnTo>
                    <a:pt x="34404" y="208076"/>
                  </a:lnTo>
                  <a:lnTo>
                    <a:pt x="34505" y="208305"/>
                  </a:lnTo>
                  <a:lnTo>
                    <a:pt x="34747" y="208445"/>
                  </a:lnTo>
                  <a:lnTo>
                    <a:pt x="34899" y="208445"/>
                  </a:lnTo>
                  <a:lnTo>
                    <a:pt x="35128" y="208508"/>
                  </a:lnTo>
                  <a:lnTo>
                    <a:pt x="37922" y="207175"/>
                  </a:lnTo>
                  <a:lnTo>
                    <a:pt x="40182" y="205333"/>
                  </a:lnTo>
                  <a:lnTo>
                    <a:pt x="42722" y="203581"/>
                  </a:lnTo>
                  <a:lnTo>
                    <a:pt x="42824" y="203377"/>
                  </a:lnTo>
                  <a:lnTo>
                    <a:pt x="42938" y="203212"/>
                  </a:lnTo>
                  <a:lnTo>
                    <a:pt x="43014" y="203022"/>
                  </a:lnTo>
                  <a:close/>
                </a:path>
                <a:path w="241300" h="281940">
                  <a:moveTo>
                    <a:pt x="58813" y="193040"/>
                  </a:moveTo>
                  <a:lnTo>
                    <a:pt x="58356" y="193040"/>
                  </a:lnTo>
                  <a:lnTo>
                    <a:pt x="58216" y="191770"/>
                  </a:lnTo>
                  <a:lnTo>
                    <a:pt x="55803" y="191770"/>
                  </a:lnTo>
                  <a:lnTo>
                    <a:pt x="54000" y="194310"/>
                  </a:lnTo>
                  <a:lnTo>
                    <a:pt x="54394" y="196850"/>
                  </a:lnTo>
                  <a:lnTo>
                    <a:pt x="54991" y="196850"/>
                  </a:lnTo>
                  <a:lnTo>
                    <a:pt x="56654" y="195580"/>
                  </a:lnTo>
                  <a:lnTo>
                    <a:pt x="58483" y="195580"/>
                  </a:lnTo>
                  <a:lnTo>
                    <a:pt x="58813" y="193040"/>
                  </a:lnTo>
                  <a:close/>
                </a:path>
                <a:path w="241300" h="281940">
                  <a:moveTo>
                    <a:pt x="63741" y="190500"/>
                  </a:moveTo>
                  <a:lnTo>
                    <a:pt x="60756" y="190500"/>
                  </a:lnTo>
                  <a:lnTo>
                    <a:pt x="59118" y="191770"/>
                  </a:lnTo>
                  <a:lnTo>
                    <a:pt x="58991" y="191770"/>
                  </a:lnTo>
                  <a:lnTo>
                    <a:pt x="58877" y="193040"/>
                  </a:lnTo>
                  <a:lnTo>
                    <a:pt x="60744" y="193040"/>
                  </a:lnTo>
                  <a:lnTo>
                    <a:pt x="62115" y="191770"/>
                  </a:lnTo>
                  <a:lnTo>
                    <a:pt x="63741" y="190500"/>
                  </a:lnTo>
                  <a:close/>
                </a:path>
                <a:path w="241300" h="281940">
                  <a:moveTo>
                    <a:pt x="125958" y="121920"/>
                  </a:moveTo>
                  <a:lnTo>
                    <a:pt x="124206" y="119380"/>
                  </a:lnTo>
                  <a:lnTo>
                    <a:pt x="121551" y="118110"/>
                  </a:lnTo>
                  <a:lnTo>
                    <a:pt x="119291" y="115570"/>
                  </a:lnTo>
                  <a:lnTo>
                    <a:pt x="118808" y="115570"/>
                  </a:lnTo>
                  <a:lnTo>
                    <a:pt x="117830" y="118110"/>
                  </a:lnTo>
                  <a:lnTo>
                    <a:pt x="117970" y="119380"/>
                  </a:lnTo>
                  <a:lnTo>
                    <a:pt x="121069" y="120650"/>
                  </a:lnTo>
                  <a:lnTo>
                    <a:pt x="122224" y="121920"/>
                  </a:lnTo>
                  <a:lnTo>
                    <a:pt x="123926" y="123190"/>
                  </a:lnTo>
                  <a:lnTo>
                    <a:pt x="124447" y="123190"/>
                  </a:lnTo>
                  <a:lnTo>
                    <a:pt x="125298" y="121920"/>
                  </a:lnTo>
                  <a:lnTo>
                    <a:pt x="125958" y="121920"/>
                  </a:lnTo>
                  <a:close/>
                </a:path>
                <a:path w="241300" h="281940">
                  <a:moveTo>
                    <a:pt x="132118" y="246291"/>
                  </a:moveTo>
                  <a:lnTo>
                    <a:pt x="131533" y="245884"/>
                  </a:lnTo>
                  <a:lnTo>
                    <a:pt x="131178" y="245986"/>
                  </a:lnTo>
                  <a:lnTo>
                    <a:pt x="129717" y="248234"/>
                  </a:lnTo>
                  <a:lnTo>
                    <a:pt x="128473" y="250304"/>
                  </a:lnTo>
                  <a:lnTo>
                    <a:pt x="126873" y="252196"/>
                  </a:lnTo>
                  <a:lnTo>
                    <a:pt x="126885" y="252336"/>
                  </a:lnTo>
                  <a:lnTo>
                    <a:pt x="126961" y="252501"/>
                  </a:lnTo>
                  <a:lnTo>
                    <a:pt x="127127" y="252603"/>
                  </a:lnTo>
                  <a:lnTo>
                    <a:pt x="127342" y="252564"/>
                  </a:lnTo>
                  <a:lnTo>
                    <a:pt x="129260" y="250901"/>
                  </a:lnTo>
                  <a:lnTo>
                    <a:pt x="130835" y="249072"/>
                  </a:lnTo>
                  <a:lnTo>
                    <a:pt x="131978" y="246900"/>
                  </a:lnTo>
                  <a:lnTo>
                    <a:pt x="132118" y="246621"/>
                  </a:lnTo>
                  <a:lnTo>
                    <a:pt x="132118" y="246291"/>
                  </a:lnTo>
                  <a:close/>
                </a:path>
                <a:path w="241300" h="281940">
                  <a:moveTo>
                    <a:pt x="142913" y="38849"/>
                  </a:moveTo>
                  <a:lnTo>
                    <a:pt x="142455" y="34798"/>
                  </a:lnTo>
                  <a:lnTo>
                    <a:pt x="142455" y="32956"/>
                  </a:lnTo>
                  <a:lnTo>
                    <a:pt x="142608" y="31089"/>
                  </a:lnTo>
                  <a:lnTo>
                    <a:pt x="142201" y="27343"/>
                  </a:lnTo>
                  <a:lnTo>
                    <a:pt x="140423" y="20332"/>
                  </a:lnTo>
                  <a:lnTo>
                    <a:pt x="137845" y="16700"/>
                  </a:lnTo>
                  <a:lnTo>
                    <a:pt x="137312" y="14160"/>
                  </a:lnTo>
                  <a:lnTo>
                    <a:pt x="137375" y="10744"/>
                  </a:lnTo>
                  <a:lnTo>
                    <a:pt x="136829" y="10655"/>
                  </a:lnTo>
                  <a:lnTo>
                    <a:pt x="136499" y="10883"/>
                  </a:lnTo>
                  <a:lnTo>
                    <a:pt x="134569" y="12712"/>
                  </a:lnTo>
                  <a:lnTo>
                    <a:pt x="135712" y="14986"/>
                  </a:lnTo>
                  <a:lnTo>
                    <a:pt x="134696" y="17868"/>
                  </a:lnTo>
                  <a:lnTo>
                    <a:pt x="135953" y="18084"/>
                  </a:lnTo>
                  <a:lnTo>
                    <a:pt x="137299" y="19646"/>
                  </a:lnTo>
                  <a:lnTo>
                    <a:pt x="137629" y="20815"/>
                  </a:lnTo>
                  <a:lnTo>
                    <a:pt x="137807" y="23698"/>
                  </a:lnTo>
                  <a:lnTo>
                    <a:pt x="138176" y="25273"/>
                  </a:lnTo>
                  <a:lnTo>
                    <a:pt x="139014" y="28016"/>
                  </a:lnTo>
                  <a:lnTo>
                    <a:pt x="139255" y="29210"/>
                  </a:lnTo>
                  <a:lnTo>
                    <a:pt x="140157" y="31584"/>
                  </a:lnTo>
                  <a:lnTo>
                    <a:pt x="139141" y="32702"/>
                  </a:lnTo>
                  <a:lnTo>
                    <a:pt x="139242" y="34340"/>
                  </a:lnTo>
                  <a:lnTo>
                    <a:pt x="139153" y="34759"/>
                  </a:lnTo>
                  <a:lnTo>
                    <a:pt x="139103" y="39979"/>
                  </a:lnTo>
                  <a:lnTo>
                    <a:pt x="139598" y="40957"/>
                  </a:lnTo>
                  <a:lnTo>
                    <a:pt x="140309" y="43205"/>
                  </a:lnTo>
                  <a:lnTo>
                    <a:pt x="138963" y="44234"/>
                  </a:lnTo>
                  <a:lnTo>
                    <a:pt x="139280" y="47371"/>
                  </a:lnTo>
                  <a:lnTo>
                    <a:pt x="139433" y="48399"/>
                  </a:lnTo>
                  <a:lnTo>
                    <a:pt x="137909" y="50495"/>
                  </a:lnTo>
                  <a:lnTo>
                    <a:pt x="137820" y="52501"/>
                  </a:lnTo>
                  <a:lnTo>
                    <a:pt x="137020" y="55219"/>
                  </a:lnTo>
                  <a:lnTo>
                    <a:pt x="137795" y="55308"/>
                  </a:lnTo>
                  <a:lnTo>
                    <a:pt x="138112" y="54978"/>
                  </a:lnTo>
                  <a:lnTo>
                    <a:pt x="138480" y="54279"/>
                  </a:lnTo>
                  <a:lnTo>
                    <a:pt x="138582" y="53759"/>
                  </a:lnTo>
                  <a:lnTo>
                    <a:pt x="139903" y="51181"/>
                  </a:lnTo>
                  <a:lnTo>
                    <a:pt x="139877" y="48742"/>
                  </a:lnTo>
                  <a:lnTo>
                    <a:pt x="142303" y="42786"/>
                  </a:lnTo>
                  <a:lnTo>
                    <a:pt x="142913" y="38849"/>
                  </a:lnTo>
                  <a:close/>
                </a:path>
                <a:path w="241300" h="281940">
                  <a:moveTo>
                    <a:pt x="149898" y="224980"/>
                  </a:moveTo>
                  <a:lnTo>
                    <a:pt x="149821" y="224828"/>
                  </a:lnTo>
                  <a:lnTo>
                    <a:pt x="149809" y="224701"/>
                  </a:lnTo>
                  <a:lnTo>
                    <a:pt x="149415" y="224447"/>
                  </a:lnTo>
                  <a:lnTo>
                    <a:pt x="149148" y="224650"/>
                  </a:lnTo>
                  <a:lnTo>
                    <a:pt x="147891" y="226580"/>
                  </a:lnTo>
                  <a:lnTo>
                    <a:pt x="146608" y="228092"/>
                  </a:lnTo>
                  <a:lnTo>
                    <a:pt x="143090" y="231787"/>
                  </a:lnTo>
                  <a:lnTo>
                    <a:pt x="141287" y="234302"/>
                  </a:lnTo>
                  <a:lnTo>
                    <a:pt x="138760" y="238048"/>
                  </a:lnTo>
                  <a:lnTo>
                    <a:pt x="137198" y="238912"/>
                  </a:lnTo>
                  <a:lnTo>
                    <a:pt x="137350" y="241223"/>
                  </a:lnTo>
                  <a:lnTo>
                    <a:pt x="137756" y="241007"/>
                  </a:lnTo>
                  <a:lnTo>
                    <a:pt x="141274" y="236829"/>
                  </a:lnTo>
                  <a:lnTo>
                    <a:pt x="142265" y="236410"/>
                  </a:lnTo>
                  <a:lnTo>
                    <a:pt x="143179" y="233997"/>
                  </a:lnTo>
                  <a:lnTo>
                    <a:pt x="144335" y="233070"/>
                  </a:lnTo>
                  <a:lnTo>
                    <a:pt x="145580" y="231609"/>
                  </a:lnTo>
                  <a:lnTo>
                    <a:pt x="146075" y="231317"/>
                  </a:lnTo>
                  <a:lnTo>
                    <a:pt x="147205" y="229044"/>
                  </a:lnTo>
                  <a:lnTo>
                    <a:pt x="148297" y="227342"/>
                  </a:lnTo>
                  <a:lnTo>
                    <a:pt x="149809" y="225564"/>
                  </a:lnTo>
                  <a:lnTo>
                    <a:pt x="149821" y="225221"/>
                  </a:lnTo>
                  <a:lnTo>
                    <a:pt x="149898" y="224980"/>
                  </a:lnTo>
                  <a:close/>
                </a:path>
                <a:path w="241300" h="281940">
                  <a:moveTo>
                    <a:pt x="155702" y="34188"/>
                  </a:moveTo>
                  <a:lnTo>
                    <a:pt x="154635" y="30911"/>
                  </a:lnTo>
                  <a:lnTo>
                    <a:pt x="154533" y="29514"/>
                  </a:lnTo>
                  <a:lnTo>
                    <a:pt x="155359" y="27876"/>
                  </a:lnTo>
                  <a:lnTo>
                    <a:pt x="155409" y="27533"/>
                  </a:lnTo>
                  <a:lnTo>
                    <a:pt x="155232" y="26593"/>
                  </a:lnTo>
                  <a:lnTo>
                    <a:pt x="154546" y="26022"/>
                  </a:lnTo>
                  <a:lnTo>
                    <a:pt x="154355" y="26555"/>
                  </a:lnTo>
                  <a:lnTo>
                    <a:pt x="153352" y="27432"/>
                  </a:lnTo>
                  <a:lnTo>
                    <a:pt x="153149" y="24269"/>
                  </a:lnTo>
                  <a:lnTo>
                    <a:pt x="153441" y="22288"/>
                  </a:lnTo>
                  <a:lnTo>
                    <a:pt x="153327" y="21678"/>
                  </a:lnTo>
                  <a:lnTo>
                    <a:pt x="152374" y="19735"/>
                  </a:lnTo>
                  <a:lnTo>
                    <a:pt x="151650" y="18478"/>
                  </a:lnTo>
                  <a:lnTo>
                    <a:pt x="150012" y="13881"/>
                  </a:lnTo>
                  <a:lnTo>
                    <a:pt x="146735" y="13131"/>
                  </a:lnTo>
                  <a:lnTo>
                    <a:pt x="144411" y="11290"/>
                  </a:lnTo>
                  <a:lnTo>
                    <a:pt x="143306" y="10414"/>
                  </a:lnTo>
                  <a:lnTo>
                    <a:pt x="141846" y="10033"/>
                  </a:lnTo>
                  <a:lnTo>
                    <a:pt x="139115" y="9817"/>
                  </a:lnTo>
                  <a:lnTo>
                    <a:pt x="138874" y="10007"/>
                  </a:lnTo>
                  <a:lnTo>
                    <a:pt x="138036" y="13462"/>
                  </a:lnTo>
                  <a:lnTo>
                    <a:pt x="138658" y="15735"/>
                  </a:lnTo>
                  <a:lnTo>
                    <a:pt x="142024" y="20942"/>
                  </a:lnTo>
                  <a:lnTo>
                    <a:pt x="143027" y="24447"/>
                  </a:lnTo>
                  <a:lnTo>
                    <a:pt x="143408" y="28168"/>
                  </a:lnTo>
                  <a:lnTo>
                    <a:pt x="143573" y="29171"/>
                  </a:lnTo>
                  <a:lnTo>
                    <a:pt x="144513" y="40119"/>
                  </a:lnTo>
                  <a:lnTo>
                    <a:pt x="142240" y="46151"/>
                  </a:lnTo>
                  <a:lnTo>
                    <a:pt x="141452" y="49225"/>
                  </a:lnTo>
                  <a:lnTo>
                    <a:pt x="141071" y="51968"/>
                  </a:lnTo>
                  <a:lnTo>
                    <a:pt x="141528" y="52171"/>
                  </a:lnTo>
                  <a:lnTo>
                    <a:pt x="142824" y="51943"/>
                  </a:lnTo>
                  <a:lnTo>
                    <a:pt x="144932" y="49352"/>
                  </a:lnTo>
                  <a:lnTo>
                    <a:pt x="147459" y="47713"/>
                  </a:lnTo>
                  <a:lnTo>
                    <a:pt x="150304" y="44704"/>
                  </a:lnTo>
                  <a:lnTo>
                    <a:pt x="151625" y="44208"/>
                  </a:lnTo>
                  <a:lnTo>
                    <a:pt x="151511" y="42468"/>
                  </a:lnTo>
                  <a:lnTo>
                    <a:pt x="151866" y="42138"/>
                  </a:lnTo>
                  <a:lnTo>
                    <a:pt x="154000" y="41224"/>
                  </a:lnTo>
                  <a:lnTo>
                    <a:pt x="154393" y="39509"/>
                  </a:lnTo>
                  <a:lnTo>
                    <a:pt x="154965" y="35979"/>
                  </a:lnTo>
                  <a:lnTo>
                    <a:pt x="155702" y="34188"/>
                  </a:lnTo>
                  <a:close/>
                </a:path>
                <a:path w="241300" h="281940">
                  <a:moveTo>
                    <a:pt x="215049" y="48844"/>
                  </a:moveTo>
                  <a:lnTo>
                    <a:pt x="214985" y="48514"/>
                  </a:lnTo>
                  <a:lnTo>
                    <a:pt x="214795" y="48336"/>
                  </a:lnTo>
                  <a:lnTo>
                    <a:pt x="214477" y="48387"/>
                  </a:lnTo>
                  <a:lnTo>
                    <a:pt x="211912" y="50761"/>
                  </a:lnTo>
                  <a:lnTo>
                    <a:pt x="209130" y="52717"/>
                  </a:lnTo>
                  <a:lnTo>
                    <a:pt x="207022" y="56413"/>
                  </a:lnTo>
                  <a:lnTo>
                    <a:pt x="206362" y="56946"/>
                  </a:lnTo>
                  <a:lnTo>
                    <a:pt x="204800" y="58953"/>
                  </a:lnTo>
                  <a:lnTo>
                    <a:pt x="202679" y="61785"/>
                  </a:lnTo>
                  <a:lnTo>
                    <a:pt x="202666" y="61925"/>
                  </a:lnTo>
                  <a:lnTo>
                    <a:pt x="202717" y="62090"/>
                  </a:lnTo>
                  <a:lnTo>
                    <a:pt x="202895" y="62204"/>
                  </a:lnTo>
                  <a:lnTo>
                    <a:pt x="203073" y="62103"/>
                  </a:lnTo>
                  <a:lnTo>
                    <a:pt x="203276" y="62039"/>
                  </a:lnTo>
                  <a:lnTo>
                    <a:pt x="203428" y="61912"/>
                  </a:lnTo>
                  <a:lnTo>
                    <a:pt x="207784" y="58039"/>
                  </a:lnTo>
                  <a:lnTo>
                    <a:pt x="210934" y="53086"/>
                  </a:lnTo>
                  <a:lnTo>
                    <a:pt x="215049" y="48844"/>
                  </a:lnTo>
                  <a:close/>
                </a:path>
                <a:path w="241300" h="281940">
                  <a:moveTo>
                    <a:pt x="225145" y="85090"/>
                  </a:moveTo>
                  <a:lnTo>
                    <a:pt x="224802" y="83820"/>
                  </a:lnTo>
                  <a:lnTo>
                    <a:pt x="219671" y="83820"/>
                  </a:lnTo>
                  <a:lnTo>
                    <a:pt x="217474" y="85090"/>
                  </a:lnTo>
                  <a:lnTo>
                    <a:pt x="214972" y="85090"/>
                  </a:lnTo>
                  <a:lnTo>
                    <a:pt x="213715" y="86360"/>
                  </a:lnTo>
                  <a:lnTo>
                    <a:pt x="212953" y="87630"/>
                  </a:lnTo>
                  <a:lnTo>
                    <a:pt x="213385" y="88900"/>
                  </a:lnTo>
                  <a:lnTo>
                    <a:pt x="213118" y="88900"/>
                  </a:lnTo>
                  <a:lnTo>
                    <a:pt x="210921" y="91440"/>
                  </a:lnTo>
                  <a:lnTo>
                    <a:pt x="209372" y="92710"/>
                  </a:lnTo>
                  <a:lnTo>
                    <a:pt x="207759" y="96520"/>
                  </a:lnTo>
                  <a:lnTo>
                    <a:pt x="206844" y="97790"/>
                  </a:lnTo>
                  <a:lnTo>
                    <a:pt x="203695" y="97790"/>
                  </a:lnTo>
                  <a:lnTo>
                    <a:pt x="203022" y="99060"/>
                  </a:lnTo>
                  <a:lnTo>
                    <a:pt x="201142" y="99060"/>
                  </a:lnTo>
                  <a:lnTo>
                    <a:pt x="202069" y="97790"/>
                  </a:lnTo>
                  <a:lnTo>
                    <a:pt x="203161" y="96520"/>
                  </a:lnTo>
                  <a:lnTo>
                    <a:pt x="206006" y="92710"/>
                  </a:lnTo>
                  <a:lnTo>
                    <a:pt x="207200" y="92710"/>
                  </a:lnTo>
                  <a:lnTo>
                    <a:pt x="208813" y="90170"/>
                  </a:lnTo>
                  <a:lnTo>
                    <a:pt x="209245" y="88900"/>
                  </a:lnTo>
                  <a:lnTo>
                    <a:pt x="210959" y="86360"/>
                  </a:lnTo>
                  <a:lnTo>
                    <a:pt x="211518" y="85090"/>
                  </a:lnTo>
                  <a:lnTo>
                    <a:pt x="213842" y="85090"/>
                  </a:lnTo>
                  <a:lnTo>
                    <a:pt x="213220" y="82550"/>
                  </a:lnTo>
                  <a:lnTo>
                    <a:pt x="215087" y="82550"/>
                  </a:lnTo>
                  <a:lnTo>
                    <a:pt x="215404" y="81280"/>
                  </a:lnTo>
                  <a:lnTo>
                    <a:pt x="216966" y="81280"/>
                  </a:lnTo>
                  <a:lnTo>
                    <a:pt x="218668" y="77470"/>
                  </a:lnTo>
                  <a:lnTo>
                    <a:pt x="222542" y="72390"/>
                  </a:lnTo>
                  <a:lnTo>
                    <a:pt x="222211" y="69850"/>
                  </a:lnTo>
                  <a:lnTo>
                    <a:pt x="224028" y="68580"/>
                  </a:lnTo>
                  <a:lnTo>
                    <a:pt x="223888" y="63500"/>
                  </a:lnTo>
                  <a:lnTo>
                    <a:pt x="223507" y="63500"/>
                  </a:lnTo>
                  <a:lnTo>
                    <a:pt x="222669" y="62230"/>
                  </a:lnTo>
                  <a:lnTo>
                    <a:pt x="222338" y="62230"/>
                  </a:lnTo>
                  <a:lnTo>
                    <a:pt x="221881" y="63500"/>
                  </a:lnTo>
                  <a:lnTo>
                    <a:pt x="221475" y="63500"/>
                  </a:lnTo>
                  <a:lnTo>
                    <a:pt x="220484" y="62230"/>
                  </a:lnTo>
                  <a:lnTo>
                    <a:pt x="220738" y="59690"/>
                  </a:lnTo>
                  <a:lnTo>
                    <a:pt x="211353" y="59690"/>
                  </a:lnTo>
                  <a:lnTo>
                    <a:pt x="210502" y="62230"/>
                  </a:lnTo>
                  <a:lnTo>
                    <a:pt x="209232" y="63500"/>
                  </a:lnTo>
                  <a:lnTo>
                    <a:pt x="209372" y="63500"/>
                  </a:lnTo>
                  <a:lnTo>
                    <a:pt x="211721" y="64770"/>
                  </a:lnTo>
                  <a:lnTo>
                    <a:pt x="212839" y="66040"/>
                  </a:lnTo>
                  <a:lnTo>
                    <a:pt x="214731" y="68580"/>
                  </a:lnTo>
                  <a:lnTo>
                    <a:pt x="214414" y="68580"/>
                  </a:lnTo>
                  <a:lnTo>
                    <a:pt x="212255" y="67310"/>
                  </a:lnTo>
                  <a:lnTo>
                    <a:pt x="210197" y="66040"/>
                  </a:lnTo>
                  <a:lnTo>
                    <a:pt x="207543" y="67310"/>
                  </a:lnTo>
                  <a:lnTo>
                    <a:pt x="207162" y="67310"/>
                  </a:lnTo>
                  <a:lnTo>
                    <a:pt x="206197" y="66040"/>
                  </a:lnTo>
                  <a:lnTo>
                    <a:pt x="205917" y="66040"/>
                  </a:lnTo>
                  <a:lnTo>
                    <a:pt x="202857" y="68580"/>
                  </a:lnTo>
                  <a:lnTo>
                    <a:pt x="200660" y="71120"/>
                  </a:lnTo>
                  <a:lnTo>
                    <a:pt x="198094" y="73660"/>
                  </a:lnTo>
                  <a:lnTo>
                    <a:pt x="196786" y="73660"/>
                  </a:lnTo>
                  <a:lnTo>
                    <a:pt x="196202" y="74930"/>
                  </a:lnTo>
                  <a:lnTo>
                    <a:pt x="192913" y="77470"/>
                  </a:lnTo>
                  <a:lnTo>
                    <a:pt x="191020" y="81280"/>
                  </a:lnTo>
                  <a:lnTo>
                    <a:pt x="189001" y="83820"/>
                  </a:lnTo>
                  <a:lnTo>
                    <a:pt x="188785" y="85090"/>
                  </a:lnTo>
                  <a:lnTo>
                    <a:pt x="187591" y="85090"/>
                  </a:lnTo>
                  <a:lnTo>
                    <a:pt x="187769" y="83820"/>
                  </a:lnTo>
                  <a:lnTo>
                    <a:pt x="188315" y="82550"/>
                  </a:lnTo>
                  <a:lnTo>
                    <a:pt x="187350" y="81280"/>
                  </a:lnTo>
                  <a:lnTo>
                    <a:pt x="188544" y="78740"/>
                  </a:lnTo>
                  <a:lnTo>
                    <a:pt x="189344" y="78740"/>
                  </a:lnTo>
                  <a:lnTo>
                    <a:pt x="190639" y="76200"/>
                  </a:lnTo>
                  <a:lnTo>
                    <a:pt x="192532" y="72390"/>
                  </a:lnTo>
                  <a:lnTo>
                    <a:pt x="194373" y="69850"/>
                  </a:lnTo>
                  <a:lnTo>
                    <a:pt x="198742" y="66040"/>
                  </a:lnTo>
                  <a:lnTo>
                    <a:pt x="200698" y="63500"/>
                  </a:lnTo>
                  <a:lnTo>
                    <a:pt x="205117" y="57150"/>
                  </a:lnTo>
                  <a:lnTo>
                    <a:pt x="208203" y="53340"/>
                  </a:lnTo>
                  <a:lnTo>
                    <a:pt x="212407" y="49530"/>
                  </a:lnTo>
                  <a:lnTo>
                    <a:pt x="213144" y="48260"/>
                  </a:lnTo>
                  <a:lnTo>
                    <a:pt x="214858" y="46990"/>
                  </a:lnTo>
                  <a:lnTo>
                    <a:pt x="216090" y="45720"/>
                  </a:lnTo>
                  <a:lnTo>
                    <a:pt x="158102" y="45720"/>
                  </a:lnTo>
                  <a:lnTo>
                    <a:pt x="155956" y="45720"/>
                  </a:lnTo>
                  <a:lnTo>
                    <a:pt x="155003" y="45720"/>
                  </a:lnTo>
                  <a:lnTo>
                    <a:pt x="154063" y="46990"/>
                  </a:lnTo>
                  <a:lnTo>
                    <a:pt x="153708" y="46990"/>
                  </a:lnTo>
                  <a:lnTo>
                    <a:pt x="151104" y="49530"/>
                  </a:lnTo>
                  <a:lnTo>
                    <a:pt x="149758" y="52070"/>
                  </a:lnTo>
                  <a:lnTo>
                    <a:pt x="145745" y="53340"/>
                  </a:lnTo>
                  <a:lnTo>
                    <a:pt x="144703" y="54610"/>
                  </a:lnTo>
                  <a:lnTo>
                    <a:pt x="139852" y="59690"/>
                  </a:lnTo>
                  <a:lnTo>
                    <a:pt x="135610" y="62230"/>
                  </a:lnTo>
                  <a:lnTo>
                    <a:pt x="132232" y="67310"/>
                  </a:lnTo>
                  <a:lnTo>
                    <a:pt x="129768" y="68580"/>
                  </a:lnTo>
                  <a:lnTo>
                    <a:pt x="128333" y="71120"/>
                  </a:lnTo>
                  <a:lnTo>
                    <a:pt x="125425" y="73660"/>
                  </a:lnTo>
                  <a:lnTo>
                    <a:pt x="124142" y="74930"/>
                  </a:lnTo>
                  <a:lnTo>
                    <a:pt x="125780" y="77470"/>
                  </a:lnTo>
                  <a:lnTo>
                    <a:pt x="125501" y="77470"/>
                  </a:lnTo>
                  <a:lnTo>
                    <a:pt x="125234" y="78740"/>
                  </a:lnTo>
                  <a:lnTo>
                    <a:pt x="124942" y="78740"/>
                  </a:lnTo>
                  <a:lnTo>
                    <a:pt x="124625" y="82550"/>
                  </a:lnTo>
                  <a:lnTo>
                    <a:pt x="124485" y="85090"/>
                  </a:lnTo>
                  <a:lnTo>
                    <a:pt x="123952" y="90170"/>
                  </a:lnTo>
                  <a:lnTo>
                    <a:pt x="124625" y="91440"/>
                  </a:lnTo>
                  <a:lnTo>
                    <a:pt x="128016" y="93980"/>
                  </a:lnTo>
                  <a:lnTo>
                    <a:pt x="129514" y="95250"/>
                  </a:lnTo>
                  <a:lnTo>
                    <a:pt x="131279" y="96520"/>
                  </a:lnTo>
                  <a:lnTo>
                    <a:pt x="131254" y="97790"/>
                  </a:lnTo>
                  <a:lnTo>
                    <a:pt x="130060" y="97790"/>
                  </a:lnTo>
                  <a:lnTo>
                    <a:pt x="129489" y="96520"/>
                  </a:lnTo>
                  <a:lnTo>
                    <a:pt x="127863" y="95250"/>
                  </a:lnTo>
                  <a:lnTo>
                    <a:pt x="124625" y="92710"/>
                  </a:lnTo>
                  <a:lnTo>
                    <a:pt x="124282" y="93980"/>
                  </a:lnTo>
                  <a:lnTo>
                    <a:pt x="124104" y="93980"/>
                  </a:lnTo>
                  <a:lnTo>
                    <a:pt x="124460" y="95250"/>
                  </a:lnTo>
                  <a:lnTo>
                    <a:pt x="123228" y="95250"/>
                  </a:lnTo>
                  <a:lnTo>
                    <a:pt x="123710" y="93980"/>
                  </a:lnTo>
                  <a:lnTo>
                    <a:pt x="123444" y="93980"/>
                  </a:lnTo>
                  <a:lnTo>
                    <a:pt x="123266" y="92710"/>
                  </a:lnTo>
                  <a:lnTo>
                    <a:pt x="122504" y="92710"/>
                  </a:lnTo>
                  <a:lnTo>
                    <a:pt x="122059" y="97790"/>
                  </a:lnTo>
                  <a:lnTo>
                    <a:pt x="120840" y="101600"/>
                  </a:lnTo>
                  <a:lnTo>
                    <a:pt x="119684" y="107950"/>
                  </a:lnTo>
                  <a:lnTo>
                    <a:pt x="119659" y="109220"/>
                  </a:lnTo>
                  <a:lnTo>
                    <a:pt x="118376" y="113030"/>
                  </a:lnTo>
                  <a:lnTo>
                    <a:pt x="119392" y="114300"/>
                  </a:lnTo>
                  <a:lnTo>
                    <a:pt x="121259" y="115570"/>
                  </a:lnTo>
                  <a:lnTo>
                    <a:pt x="128473" y="121920"/>
                  </a:lnTo>
                  <a:lnTo>
                    <a:pt x="135509" y="127000"/>
                  </a:lnTo>
                  <a:lnTo>
                    <a:pt x="139865" y="129540"/>
                  </a:lnTo>
                  <a:lnTo>
                    <a:pt x="150545" y="133350"/>
                  </a:lnTo>
                  <a:lnTo>
                    <a:pt x="156159" y="135686"/>
                  </a:lnTo>
                  <a:lnTo>
                    <a:pt x="157213" y="135890"/>
                  </a:lnTo>
                  <a:lnTo>
                    <a:pt x="157632" y="136080"/>
                  </a:lnTo>
                  <a:lnTo>
                    <a:pt x="163207" y="137160"/>
                  </a:lnTo>
                  <a:lnTo>
                    <a:pt x="159994" y="137160"/>
                  </a:lnTo>
                  <a:lnTo>
                    <a:pt x="157632" y="136080"/>
                  </a:lnTo>
                  <a:lnTo>
                    <a:pt x="156641" y="135890"/>
                  </a:lnTo>
                  <a:lnTo>
                    <a:pt x="156159" y="135686"/>
                  </a:lnTo>
                  <a:lnTo>
                    <a:pt x="150545" y="134620"/>
                  </a:lnTo>
                  <a:lnTo>
                    <a:pt x="146621" y="133350"/>
                  </a:lnTo>
                  <a:lnTo>
                    <a:pt x="138125" y="129540"/>
                  </a:lnTo>
                  <a:lnTo>
                    <a:pt x="133527" y="127000"/>
                  </a:lnTo>
                  <a:lnTo>
                    <a:pt x="128625" y="123190"/>
                  </a:lnTo>
                  <a:lnTo>
                    <a:pt x="127508" y="121920"/>
                  </a:lnTo>
                  <a:lnTo>
                    <a:pt x="125996" y="121920"/>
                  </a:lnTo>
                  <a:lnTo>
                    <a:pt x="125412" y="123190"/>
                  </a:lnTo>
                  <a:lnTo>
                    <a:pt x="125501" y="124460"/>
                  </a:lnTo>
                  <a:lnTo>
                    <a:pt x="127203" y="125730"/>
                  </a:lnTo>
                  <a:lnTo>
                    <a:pt x="127355" y="125730"/>
                  </a:lnTo>
                  <a:lnTo>
                    <a:pt x="132016" y="129540"/>
                  </a:lnTo>
                  <a:lnTo>
                    <a:pt x="130175" y="129540"/>
                  </a:lnTo>
                  <a:lnTo>
                    <a:pt x="129451" y="128270"/>
                  </a:lnTo>
                  <a:lnTo>
                    <a:pt x="127812" y="127000"/>
                  </a:lnTo>
                  <a:lnTo>
                    <a:pt x="126923" y="127000"/>
                  </a:lnTo>
                  <a:lnTo>
                    <a:pt x="125171" y="125730"/>
                  </a:lnTo>
                  <a:lnTo>
                    <a:pt x="124675" y="125730"/>
                  </a:lnTo>
                  <a:lnTo>
                    <a:pt x="123558" y="128270"/>
                  </a:lnTo>
                  <a:lnTo>
                    <a:pt x="122821" y="130810"/>
                  </a:lnTo>
                  <a:lnTo>
                    <a:pt x="119494" y="139700"/>
                  </a:lnTo>
                  <a:lnTo>
                    <a:pt x="116789" y="147320"/>
                  </a:lnTo>
                  <a:lnTo>
                    <a:pt x="115277" y="156210"/>
                  </a:lnTo>
                  <a:lnTo>
                    <a:pt x="114617" y="156210"/>
                  </a:lnTo>
                  <a:lnTo>
                    <a:pt x="114122" y="153670"/>
                  </a:lnTo>
                  <a:lnTo>
                    <a:pt x="114325" y="152400"/>
                  </a:lnTo>
                  <a:lnTo>
                    <a:pt x="116395" y="146050"/>
                  </a:lnTo>
                  <a:lnTo>
                    <a:pt x="117868" y="139700"/>
                  </a:lnTo>
                  <a:lnTo>
                    <a:pt x="121513" y="132080"/>
                  </a:lnTo>
                  <a:lnTo>
                    <a:pt x="122529" y="128270"/>
                  </a:lnTo>
                  <a:lnTo>
                    <a:pt x="123926" y="124460"/>
                  </a:lnTo>
                  <a:lnTo>
                    <a:pt x="123774" y="124460"/>
                  </a:lnTo>
                  <a:lnTo>
                    <a:pt x="121615" y="123190"/>
                  </a:lnTo>
                  <a:lnTo>
                    <a:pt x="120243" y="121920"/>
                  </a:lnTo>
                  <a:lnTo>
                    <a:pt x="118110" y="120650"/>
                  </a:lnTo>
                  <a:lnTo>
                    <a:pt x="117716" y="120650"/>
                  </a:lnTo>
                  <a:lnTo>
                    <a:pt x="117030" y="123190"/>
                  </a:lnTo>
                  <a:lnTo>
                    <a:pt x="116713" y="123190"/>
                  </a:lnTo>
                  <a:lnTo>
                    <a:pt x="116801" y="125730"/>
                  </a:lnTo>
                  <a:lnTo>
                    <a:pt x="116370" y="127000"/>
                  </a:lnTo>
                  <a:lnTo>
                    <a:pt x="115773" y="129540"/>
                  </a:lnTo>
                  <a:lnTo>
                    <a:pt x="115633" y="130810"/>
                  </a:lnTo>
                  <a:lnTo>
                    <a:pt x="114998" y="134620"/>
                  </a:lnTo>
                  <a:lnTo>
                    <a:pt x="114998" y="137160"/>
                  </a:lnTo>
                  <a:lnTo>
                    <a:pt x="113880" y="140970"/>
                  </a:lnTo>
                  <a:lnTo>
                    <a:pt x="113550" y="144780"/>
                  </a:lnTo>
                  <a:lnTo>
                    <a:pt x="112928" y="148590"/>
                  </a:lnTo>
                  <a:lnTo>
                    <a:pt x="112788" y="149860"/>
                  </a:lnTo>
                  <a:lnTo>
                    <a:pt x="111950" y="154940"/>
                  </a:lnTo>
                  <a:lnTo>
                    <a:pt x="112598" y="156210"/>
                  </a:lnTo>
                  <a:lnTo>
                    <a:pt x="114731" y="157480"/>
                  </a:lnTo>
                  <a:lnTo>
                    <a:pt x="114947" y="157480"/>
                  </a:lnTo>
                  <a:lnTo>
                    <a:pt x="117678" y="160020"/>
                  </a:lnTo>
                  <a:lnTo>
                    <a:pt x="120103" y="161290"/>
                  </a:lnTo>
                  <a:lnTo>
                    <a:pt x="126466" y="166370"/>
                  </a:lnTo>
                  <a:lnTo>
                    <a:pt x="129400" y="170180"/>
                  </a:lnTo>
                  <a:lnTo>
                    <a:pt x="133261" y="173990"/>
                  </a:lnTo>
                  <a:lnTo>
                    <a:pt x="133781" y="175260"/>
                  </a:lnTo>
                  <a:lnTo>
                    <a:pt x="134493" y="175260"/>
                  </a:lnTo>
                  <a:lnTo>
                    <a:pt x="134569" y="176530"/>
                  </a:lnTo>
                  <a:lnTo>
                    <a:pt x="133807" y="176530"/>
                  </a:lnTo>
                  <a:lnTo>
                    <a:pt x="132549" y="173990"/>
                  </a:lnTo>
                  <a:lnTo>
                    <a:pt x="130454" y="172720"/>
                  </a:lnTo>
                  <a:lnTo>
                    <a:pt x="125717" y="167640"/>
                  </a:lnTo>
                  <a:lnTo>
                    <a:pt x="121704" y="163830"/>
                  </a:lnTo>
                  <a:lnTo>
                    <a:pt x="116522" y="161290"/>
                  </a:lnTo>
                  <a:lnTo>
                    <a:pt x="115684" y="160020"/>
                  </a:lnTo>
                  <a:lnTo>
                    <a:pt x="113766" y="160020"/>
                  </a:lnTo>
                  <a:lnTo>
                    <a:pt x="113944" y="161290"/>
                  </a:lnTo>
                  <a:lnTo>
                    <a:pt x="112712" y="161290"/>
                  </a:lnTo>
                  <a:lnTo>
                    <a:pt x="111912" y="160020"/>
                  </a:lnTo>
                  <a:lnTo>
                    <a:pt x="111112" y="161290"/>
                  </a:lnTo>
                  <a:lnTo>
                    <a:pt x="113703" y="165100"/>
                  </a:lnTo>
                  <a:lnTo>
                    <a:pt x="116103" y="167640"/>
                  </a:lnTo>
                  <a:lnTo>
                    <a:pt x="120891" y="173990"/>
                  </a:lnTo>
                  <a:lnTo>
                    <a:pt x="123304" y="176530"/>
                  </a:lnTo>
                  <a:lnTo>
                    <a:pt x="125818" y="180340"/>
                  </a:lnTo>
                  <a:lnTo>
                    <a:pt x="124904" y="180340"/>
                  </a:lnTo>
                  <a:lnTo>
                    <a:pt x="123863" y="179070"/>
                  </a:lnTo>
                  <a:lnTo>
                    <a:pt x="120751" y="175260"/>
                  </a:lnTo>
                  <a:lnTo>
                    <a:pt x="119519" y="173990"/>
                  </a:lnTo>
                  <a:lnTo>
                    <a:pt x="117055" y="171450"/>
                  </a:lnTo>
                  <a:lnTo>
                    <a:pt x="112318" y="165100"/>
                  </a:lnTo>
                  <a:lnTo>
                    <a:pt x="110591" y="163830"/>
                  </a:lnTo>
                  <a:lnTo>
                    <a:pt x="108673" y="162560"/>
                  </a:lnTo>
                  <a:lnTo>
                    <a:pt x="108280" y="163830"/>
                  </a:lnTo>
                  <a:lnTo>
                    <a:pt x="107340" y="165100"/>
                  </a:lnTo>
                  <a:lnTo>
                    <a:pt x="110058" y="167640"/>
                  </a:lnTo>
                  <a:lnTo>
                    <a:pt x="110934" y="170180"/>
                  </a:lnTo>
                  <a:lnTo>
                    <a:pt x="112395" y="173990"/>
                  </a:lnTo>
                  <a:lnTo>
                    <a:pt x="111772" y="173990"/>
                  </a:lnTo>
                  <a:lnTo>
                    <a:pt x="110744" y="172720"/>
                  </a:lnTo>
                  <a:lnTo>
                    <a:pt x="110147" y="172720"/>
                  </a:lnTo>
                  <a:lnTo>
                    <a:pt x="108712" y="168910"/>
                  </a:lnTo>
                  <a:lnTo>
                    <a:pt x="107175" y="167640"/>
                  </a:lnTo>
                  <a:lnTo>
                    <a:pt x="104495" y="165100"/>
                  </a:lnTo>
                  <a:lnTo>
                    <a:pt x="104165" y="165100"/>
                  </a:lnTo>
                  <a:lnTo>
                    <a:pt x="101765" y="167640"/>
                  </a:lnTo>
                  <a:lnTo>
                    <a:pt x="100418" y="168910"/>
                  </a:lnTo>
                  <a:lnTo>
                    <a:pt x="97942" y="171450"/>
                  </a:lnTo>
                  <a:lnTo>
                    <a:pt x="97002" y="172720"/>
                  </a:lnTo>
                  <a:lnTo>
                    <a:pt x="93878" y="173990"/>
                  </a:lnTo>
                  <a:lnTo>
                    <a:pt x="90284" y="177800"/>
                  </a:lnTo>
                  <a:lnTo>
                    <a:pt x="89255" y="179070"/>
                  </a:lnTo>
                  <a:lnTo>
                    <a:pt x="87769" y="179070"/>
                  </a:lnTo>
                  <a:lnTo>
                    <a:pt x="88188" y="177800"/>
                  </a:lnTo>
                  <a:lnTo>
                    <a:pt x="87185" y="177800"/>
                  </a:lnTo>
                  <a:lnTo>
                    <a:pt x="85293" y="179070"/>
                  </a:lnTo>
                  <a:lnTo>
                    <a:pt x="82892" y="180340"/>
                  </a:lnTo>
                  <a:lnTo>
                    <a:pt x="92773" y="198120"/>
                  </a:lnTo>
                  <a:lnTo>
                    <a:pt x="93091" y="199390"/>
                  </a:lnTo>
                  <a:lnTo>
                    <a:pt x="91821" y="199390"/>
                  </a:lnTo>
                  <a:lnTo>
                    <a:pt x="88392" y="195580"/>
                  </a:lnTo>
                  <a:lnTo>
                    <a:pt x="85890" y="191770"/>
                  </a:lnTo>
                  <a:lnTo>
                    <a:pt x="83375" y="186690"/>
                  </a:lnTo>
                  <a:lnTo>
                    <a:pt x="81419" y="182880"/>
                  </a:lnTo>
                  <a:lnTo>
                    <a:pt x="80479" y="182880"/>
                  </a:lnTo>
                  <a:lnTo>
                    <a:pt x="78676" y="184150"/>
                  </a:lnTo>
                  <a:lnTo>
                    <a:pt x="77457" y="185420"/>
                  </a:lnTo>
                  <a:lnTo>
                    <a:pt x="75615" y="186690"/>
                  </a:lnTo>
                  <a:lnTo>
                    <a:pt x="75412" y="186690"/>
                  </a:lnTo>
                  <a:lnTo>
                    <a:pt x="76428" y="190500"/>
                  </a:lnTo>
                  <a:lnTo>
                    <a:pt x="79057" y="195580"/>
                  </a:lnTo>
                  <a:lnTo>
                    <a:pt x="81254" y="200660"/>
                  </a:lnTo>
                  <a:lnTo>
                    <a:pt x="87223" y="212090"/>
                  </a:lnTo>
                  <a:lnTo>
                    <a:pt x="91325" y="218440"/>
                  </a:lnTo>
                  <a:lnTo>
                    <a:pt x="96596" y="224790"/>
                  </a:lnTo>
                  <a:lnTo>
                    <a:pt x="97523" y="224790"/>
                  </a:lnTo>
                  <a:lnTo>
                    <a:pt x="96316" y="226060"/>
                  </a:lnTo>
                  <a:lnTo>
                    <a:pt x="96062" y="224790"/>
                  </a:lnTo>
                  <a:lnTo>
                    <a:pt x="92633" y="220980"/>
                  </a:lnTo>
                  <a:lnTo>
                    <a:pt x="88557" y="215900"/>
                  </a:lnTo>
                  <a:lnTo>
                    <a:pt x="86525" y="213360"/>
                  </a:lnTo>
                  <a:lnTo>
                    <a:pt x="82740" y="207010"/>
                  </a:lnTo>
                  <a:lnTo>
                    <a:pt x="78524" y="198120"/>
                  </a:lnTo>
                  <a:lnTo>
                    <a:pt x="78193" y="196850"/>
                  </a:lnTo>
                  <a:lnTo>
                    <a:pt x="77863" y="195580"/>
                  </a:lnTo>
                  <a:lnTo>
                    <a:pt x="76288" y="193040"/>
                  </a:lnTo>
                  <a:lnTo>
                    <a:pt x="74688" y="189230"/>
                  </a:lnTo>
                  <a:lnTo>
                    <a:pt x="74828" y="187960"/>
                  </a:lnTo>
                  <a:lnTo>
                    <a:pt x="72339" y="187960"/>
                  </a:lnTo>
                  <a:lnTo>
                    <a:pt x="71374" y="189230"/>
                  </a:lnTo>
                  <a:lnTo>
                    <a:pt x="69354" y="190500"/>
                  </a:lnTo>
                  <a:lnTo>
                    <a:pt x="68440" y="191770"/>
                  </a:lnTo>
                  <a:lnTo>
                    <a:pt x="66268" y="193040"/>
                  </a:lnTo>
                  <a:lnTo>
                    <a:pt x="65532" y="193040"/>
                  </a:lnTo>
                  <a:lnTo>
                    <a:pt x="66090" y="191770"/>
                  </a:lnTo>
                  <a:lnTo>
                    <a:pt x="67424" y="190500"/>
                  </a:lnTo>
                  <a:lnTo>
                    <a:pt x="67983" y="190500"/>
                  </a:lnTo>
                  <a:lnTo>
                    <a:pt x="68021" y="189230"/>
                  </a:lnTo>
                  <a:lnTo>
                    <a:pt x="65697" y="189230"/>
                  </a:lnTo>
                  <a:lnTo>
                    <a:pt x="65062" y="190500"/>
                  </a:lnTo>
                  <a:lnTo>
                    <a:pt x="63804" y="190500"/>
                  </a:lnTo>
                  <a:lnTo>
                    <a:pt x="63792" y="191770"/>
                  </a:lnTo>
                  <a:lnTo>
                    <a:pt x="63500" y="193040"/>
                  </a:lnTo>
                  <a:lnTo>
                    <a:pt x="60515" y="194310"/>
                  </a:lnTo>
                  <a:lnTo>
                    <a:pt x="58801" y="195580"/>
                  </a:lnTo>
                  <a:lnTo>
                    <a:pt x="57162" y="196850"/>
                  </a:lnTo>
                  <a:lnTo>
                    <a:pt x="55232" y="198120"/>
                  </a:lnTo>
                  <a:lnTo>
                    <a:pt x="55333" y="200660"/>
                  </a:lnTo>
                  <a:lnTo>
                    <a:pt x="56591" y="200660"/>
                  </a:lnTo>
                  <a:lnTo>
                    <a:pt x="57023" y="199390"/>
                  </a:lnTo>
                  <a:lnTo>
                    <a:pt x="58699" y="198120"/>
                  </a:lnTo>
                  <a:lnTo>
                    <a:pt x="59893" y="196850"/>
                  </a:lnTo>
                  <a:lnTo>
                    <a:pt x="61061" y="196850"/>
                  </a:lnTo>
                  <a:lnTo>
                    <a:pt x="60591" y="198120"/>
                  </a:lnTo>
                  <a:lnTo>
                    <a:pt x="58343" y="199390"/>
                  </a:lnTo>
                  <a:lnTo>
                    <a:pt x="56159" y="201930"/>
                  </a:lnTo>
                  <a:lnTo>
                    <a:pt x="55651" y="201930"/>
                  </a:lnTo>
                  <a:lnTo>
                    <a:pt x="56718" y="204470"/>
                  </a:lnTo>
                  <a:lnTo>
                    <a:pt x="56794" y="205740"/>
                  </a:lnTo>
                  <a:lnTo>
                    <a:pt x="58013" y="209550"/>
                  </a:lnTo>
                  <a:lnTo>
                    <a:pt x="58483" y="212090"/>
                  </a:lnTo>
                  <a:lnTo>
                    <a:pt x="60439" y="214630"/>
                  </a:lnTo>
                  <a:lnTo>
                    <a:pt x="60540" y="215900"/>
                  </a:lnTo>
                  <a:lnTo>
                    <a:pt x="59994" y="215900"/>
                  </a:lnTo>
                  <a:lnTo>
                    <a:pt x="59080" y="214630"/>
                  </a:lnTo>
                  <a:lnTo>
                    <a:pt x="57848" y="213360"/>
                  </a:lnTo>
                  <a:lnTo>
                    <a:pt x="55841" y="207010"/>
                  </a:lnTo>
                  <a:lnTo>
                    <a:pt x="54749" y="203200"/>
                  </a:lnTo>
                  <a:lnTo>
                    <a:pt x="52006" y="203200"/>
                  </a:lnTo>
                  <a:lnTo>
                    <a:pt x="52578" y="200660"/>
                  </a:lnTo>
                  <a:lnTo>
                    <a:pt x="50990" y="200660"/>
                  </a:lnTo>
                  <a:lnTo>
                    <a:pt x="48653" y="203200"/>
                  </a:lnTo>
                  <a:lnTo>
                    <a:pt x="46545" y="204470"/>
                  </a:lnTo>
                  <a:lnTo>
                    <a:pt x="42227" y="208280"/>
                  </a:lnTo>
                  <a:lnTo>
                    <a:pt x="40576" y="209550"/>
                  </a:lnTo>
                  <a:lnTo>
                    <a:pt x="38227" y="210820"/>
                  </a:lnTo>
                  <a:lnTo>
                    <a:pt x="38773" y="209550"/>
                  </a:lnTo>
                  <a:lnTo>
                    <a:pt x="36931" y="210820"/>
                  </a:lnTo>
                  <a:lnTo>
                    <a:pt x="35191" y="210820"/>
                  </a:lnTo>
                  <a:lnTo>
                    <a:pt x="32893" y="212090"/>
                  </a:lnTo>
                  <a:lnTo>
                    <a:pt x="32664" y="212090"/>
                  </a:lnTo>
                  <a:lnTo>
                    <a:pt x="33007" y="213360"/>
                  </a:lnTo>
                  <a:lnTo>
                    <a:pt x="34912" y="213360"/>
                  </a:lnTo>
                  <a:lnTo>
                    <a:pt x="33616" y="215900"/>
                  </a:lnTo>
                  <a:lnTo>
                    <a:pt x="35928" y="219710"/>
                  </a:lnTo>
                  <a:lnTo>
                    <a:pt x="37261" y="220980"/>
                  </a:lnTo>
                  <a:lnTo>
                    <a:pt x="39509" y="226060"/>
                  </a:lnTo>
                  <a:lnTo>
                    <a:pt x="40982" y="227330"/>
                  </a:lnTo>
                  <a:lnTo>
                    <a:pt x="43332" y="231140"/>
                  </a:lnTo>
                  <a:lnTo>
                    <a:pt x="44030" y="231140"/>
                  </a:lnTo>
                  <a:lnTo>
                    <a:pt x="46799" y="236220"/>
                  </a:lnTo>
                  <a:lnTo>
                    <a:pt x="49428" y="238760"/>
                  </a:lnTo>
                  <a:lnTo>
                    <a:pt x="52133" y="242316"/>
                  </a:lnTo>
                  <a:lnTo>
                    <a:pt x="52400" y="242570"/>
                  </a:lnTo>
                  <a:lnTo>
                    <a:pt x="53022" y="242570"/>
                  </a:lnTo>
                  <a:lnTo>
                    <a:pt x="54394" y="243840"/>
                  </a:lnTo>
                  <a:lnTo>
                    <a:pt x="55333" y="243840"/>
                  </a:lnTo>
                  <a:lnTo>
                    <a:pt x="55816" y="245110"/>
                  </a:lnTo>
                  <a:lnTo>
                    <a:pt x="54584" y="245110"/>
                  </a:lnTo>
                  <a:lnTo>
                    <a:pt x="53797" y="243840"/>
                  </a:lnTo>
                  <a:lnTo>
                    <a:pt x="52400" y="242570"/>
                  </a:lnTo>
                  <a:lnTo>
                    <a:pt x="52133" y="242316"/>
                  </a:lnTo>
                  <a:lnTo>
                    <a:pt x="49631" y="240030"/>
                  </a:lnTo>
                  <a:lnTo>
                    <a:pt x="46062" y="237490"/>
                  </a:lnTo>
                  <a:lnTo>
                    <a:pt x="43332" y="232410"/>
                  </a:lnTo>
                  <a:lnTo>
                    <a:pt x="42760" y="232410"/>
                  </a:lnTo>
                  <a:lnTo>
                    <a:pt x="40995" y="229870"/>
                  </a:lnTo>
                  <a:lnTo>
                    <a:pt x="39217" y="228600"/>
                  </a:lnTo>
                  <a:lnTo>
                    <a:pt x="36804" y="222250"/>
                  </a:lnTo>
                  <a:lnTo>
                    <a:pt x="34810" y="219710"/>
                  </a:lnTo>
                  <a:lnTo>
                    <a:pt x="33286" y="217170"/>
                  </a:lnTo>
                  <a:lnTo>
                    <a:pt x="32537" y="215900"/>
                  </a:lnTo>
                  <a:lnTo>
                    <a:pt x="31889" y="215900"/>
                  </a:lnTo>
                  <a:lnTo>
                    <a:pt x="30594" y="217170"/>
                  </a:lnTo>
                  <a:lnTo>
                    <a:pt x="30137" y="217170"/>
                  </a:lnTo>
                  <a:lnTo>
                    <a:pt x="30200" y="215900"/>
                  </a:lnTo>
                  <a:lnTo>
                    <a:pt x="29425" y="215900"/>
                  </a:lnTo>
                  <a:lnTo>
                    <a:pt x="29413" y="218440"/>
                  </a:lnTo>
                  <a:lnTo>
                    <a:pt x="31750" y="226060"/>
                  </a:lnTo>
                  <a:lnTo>
                    <a:pt x="33997" y="232410"/>
                  </a:lnTo>
                  <a:lnTo>
                    <a:pt x="38531" y="241300"/>
                  </a:lnTo>
                  <a:lnTo>
                    <a:pt x="40068" y="245110"/>
                  </a:lnTo>
                  <a:lnTo>
                    <a:pt x="42964" y="248920"/>
                  </a:lnTo>
                  <a:lnTo>
                    <a:pt x="43662" y="250190"/>
                  </a:lnTo>
                  <a:lnTo>
                    <a:pt x="44513" y="251460"/>
                  </a:lnTo>
                  <a:lnTo>
                    <a:pt x="44221" y="252730"/>
                  </a:lnTo>
                  <a:lnTo>
                    <a:pt x="43916" y="251460"/>
                  </a:lnTo>
                  <a:lnTo>
                    <a:pt x="43116" y="251460"/>
                  </a:lnTo>
                  <a:lnTo>
                    <a:pt x="38341" y="245110"/>
                  </a:lnTo>
                  <a:lnTo>
                    <a:pt x="34874" y="238760"/>
                  </a:lnTo>
                  <a:lnTo>
                    <a:pt x="30632" y="227330"/>
                  </a:lnTo>
                  <a:lnTo>
                    <a:pt x="29375" y="222250"/>
                  </a:lnTo>
                  <a:lnTo>
                    <a:pt x="27851" y="218440"/>
                  </a:lnTo>
                  <a:lnTo>
                    <a:pt x="27368" y="217170"/>
                  </a:lnTo>
                  <a:lnTo>
                    <a:pt x="25755" y="217170"/>
                  </a:lnTo>
                  <a:lnTo>
                    <a:pt x="25234" y="218440"/>
                  </a:lnTo>
                  <a:lnTo>
                    <a:pt x="23799" y="219710"/>
                  </a:lnTo>
                  <a:lnTo>
                    <a:pt x="23037" y="219710"/>
                  </a:lnTo>
                  <a:lnTo>
                    <a:pt x="21094" y="220980"/>
                  </a:lnTo>
                  <a:lnTo>
                    <a:pt x="20535" y="222250"/>
                  </a:lnTo>
                  <a:lnTo>
                    <a:pt x="18846" y="223520"/>
                  </a:lnTo>
                  <a:lnTo>
                    <a:pt x="18580" y="224790"/>
                  </a:lnTo>
                  <a:lnTo>
                    <a:pt x="19469" y="229870"/>
                  </a:lnTo>
                  <a:lnTo>
                    <a:pt x="20015" y="232410"/>
                  </a:lnTo>
                  <a:lnTo>
                    <a:pt x="21463" y="237490"/>
                  </a:lnTo>
                  <a:lnTo>
                    <a:pt x="21653" y="237490"/>
                  </a:lnTo>
                  <a:lnTo>
                    <a:pt x="21678" y="238760"/>
                  </a:lnTo>
                  <a:lnTo>
                    <a:pt x="20688" y="238760"/>
                  </a:lnTo>
                  <a:lnTo>
                    <a:pt x="18592" y="231140"/>
                  </a:lnTo>
                  <a:lnTo>
                    <a:pt x="17399" y="226060"/>
                  </a:lnTo>
                  <a:lnTo>
                    <a:pt x="16040" y="226060"/>
                  </a:lnTo>
                  <a:lnTo>
                    <a:pt x="14846" y="224790"/>
                  </a:lnTo>
                  <a:lnTo>
                    <a:pt x="13195" y="226060"/>
                  </a:lnTo>
                  <a:lnTo>
                    <a:pt x="13779" y="224790"/>
                  </a:lnTo>
                  <a:lnTo>
                    <a:pt x="14236" y="223520"/>
                  </a:lnTo>
                  <a:lnTo>
                    <a:pt x="14427" y="220980"/>
                  </a:lnTo>
                  <a:lnTo>
                    <a:pt x="12217" y="220980"/>
                  </a:lnTo>
                  <a:lnTo>
                    <a:pt x="10248" y="222250"/>
                  </a:lnTo>
                  <a:lnTo>
                    <a:pt x="8864" y="223520"/>
                  </a:lnTo>
                  <a:lnTo>
                    <a:pt x="4406" y="226060"/>
                  </a:lnTo>
                  <a:lnTo>
                    <a:pt x="3098" y="228600"/>
                  </a:lnTo>
                  <a:lnTo>
                    <a:pt x="2743" y="233680"/>
                  </a:lnTo>
                  <a:lnTo>
                    <a:pt x="3048" y="234950"/>
                  </a:lnTo>
                  <a:lnTo>
                    <a:pt x="4025" y="246380"/>
                  </a:lnTo>
                  <a:lnTo>
                    <a:pt x="6718" y="251460"/>
                  </a:lnTo>
                  <a:lnTo>
                    <a:pt x="10439" y="260350"/>
                  </a:lnTo>
                  <a:lnTo>
                    <a:pt x="14300" y="266700"/>
                  </a:lnTo>
                  <a:lnTo>
                    <a:pt x="16408" y="269240"/>
                  </a:lnTo>
                  <a:lnTo>
                    <a:pt x="19748" y="273050"/>
                  </a:lnTo>
                  <a:lnTo>
                    <a:pt x="20891" y="271780"/>
                  </a:lnTo>
                  <a:lnTo>
                    <a:pt x="21831" y="271780"/>
                  </a:lnTo>
                  <a:lnTo>
                    <a:pt x="22237" y="273050"/>
                  </a:lnTo>
                  <a:lnTo>
                    <a:pt x="21539" y="274320"/>
                  </a:lnTo>
                  <a:lnTo>
                    <a:pt x="20256" y="274320"/>
                  </a:lnTo>
                  <a:lnTo>
                    <a:pt x="20053" y="273050"/>
                  </a:lnTo>
                  <a:lnTo>
                    <a:pt x="19748" y="273050"/>
                  </a:lnTo>
                  <a:lnTo>
                    <a:pt x="19342" y="274320"/>
                  </a:lnTo>
                  <a:lnTo>
                    <a:pt x="19900" y="274320"/>
                  </a:lnTo>
                  <a:lnTo>
                    <a:pt x="22009" y="276860"/>
                  </a:lnTo>
                  <a:lnTo>
                    <a:pt x="23418" y="278130"/>
                  </a:lnTo>
                  <a:lnTo>
                    <a:pt x="26606" y="281940"/>
                  </a:lnTo>
                  <a:lnTo>
                    <a:pt x="30467" y="281940"/>
                  </a:lnTo>
                  <a:lnTo>
                    <a:pt x="25831" y="275590"/>
                  </a:lnTo>
                  <a:lnTo>
                    <a:pt x="27241" y="275590"/>
                  </a:lnTo>
                  <a:lnTo>
                    <a:pt x="29451" y="279400"/>
                  </a:lnTo>
                  <a:lnTo>
                    <a:pt x="31432" y="281940"/>
                  </a:lnTo>
                  <a:lnTo>
                    <a:pt x="105791" y="281940"/>
                  </a:lnTo>
                  <a:lnTo>
                    <a:pt x="107429" y="280670"/>
                  </a:lnTo>
                  <a:lnTo>
                    <a:pt x="109893" y="278130"/>
                  </a:lnTo>
                  <a:lnTo>
                    <a:pt x="110172" y="278130"/>
                  </a:lnTo>
                  <a:lnTo>
                    <a:pt x="111696" y="275590"/>
                  </a:lnTo>
                  <a:lnTo>
                    <a:pt x="113233" y="273050"/>
                  </a:lnTo>
                  <a:lnTo>
                    <a:pt x="113614" y="271780"/>
                  </a:lnTo>
                  <a:lnTo>
                    <a:pt x="114757" y="267970"/>
                  </a:lnTo>
                  <a:lnTo>
                    <a:pt x="118148" y="264160"/>
                  </a:lnTo>
                  <a:lnTo>
                    <a:pt x="118275" y="262890"/>
                  </a:lnTo>
                  <a:lnTo>
                    <a:pt x="119087" y="262890"/>
                  </a:lnTo>
                  <a:lnTo>
                    <a:pt x="121018" y="260350"/>
                  </a:lnTo>
                  <a:lnTo>
                    <a:pt x="121323" y="259080"/>
                  </a:lnTo>
                  <a:lnTo>
                    <a:pt x="121551" y="257810"/>
                  </a:lnTo>
                  <a:lnTo>
                    <a:pt x="121361" y="256540"/>
                  </a:lnTo>
                  <a:lnTo>
                    <a:pt x="123621" y="256540"/>
                  </a:lnTo>
                  <a:lnTo>
                    <a:pt x="125704" y="252730"/>
                  </a:lnTo>
                  <a:lnTo>
                    <a:pt x="128498" y="247650"/>
                  </a:lnTo>
                  <a:lnTo>
                    <a:pt x="130530" y="245110"/>
                  </a:lnTo>
                  <a:lnTo>
                    <a:pt x="132562" y="242570"/>
                  </a:lnTo>
                  <a:lnTo>
                    <a:pt x="136677" y="237490"/>
                  </a:lnTo>
                  <a:lnTo>
                    <a:pt x="137058" y="237490"/>
                  </a:lnTo>
                  <a:lnTo>
                    <a:pt x="139509" y="234950"/>
                  </a:lnTo>
                  <a:lnTo>
                    <a:pt x="140690" y="232410"/>
                  </a:lnTo>
                  <a:lnTo>
                    <a:pt x="143217" y="229870"/>
                  </a:lnTo>
                  <a:lnTo>
                    <a:pt x="143725" y="229870"/>
                  </a:lnTo>
                  <a:lnTo>
                    <a:pt x="144462" y="227330"/>
                  </a:lnTo>
                  <a:lnTo>
                    <a:pt x="145072" y="226060"/>
                  </a:lnTo>
                  <a:lnTo>
                    <a:pt x="147485" y="223520"/>
                  </a:lnTo>
                  <a:lnTo>
                    <a:pt x="148272" y="220980"/>
                  </a:lnTo>
                  <a:lnTo>
                    <a:pt x="150685" y="219710"/>
                  </a:lnTo>
                  <a:lnTo>
                    <a:pt x="150876" y="219710"/>
                  </a:lnTo>
                  <a:lnTo>
                    <a:pt x="151485" y="217170"/>
                  </a:lnTo>
                  <a:lnTo>
                    <a:pt x="152869" y="215900"/>
                  </a:lnTo>
                  <a:lnTo>
                    <a:pt x="154330" y="213360"/>
                  </a:lnTo>
                  <a:lnTo>
                    <a:pt x="155676" y="212090"/>
                  </a:lnTo>
                  <a:lnTo>
                    <a:pt x="154914" y="210820"/>
                  </a:lnTo>
                  <a:lnTo>
                    <a:pt x="155651" y="209550"/>
                  </a:lnTo>
                  <a:lnTo>
                    <a:pt x="157149" y="207010"/>
                  </a:lnTo>
                  <a:lnTo>
                    <a:pt x="159194" y="204470"/>
                  </a:lnTo>
                  <a:lnTo>
                    <a:pt x="163817" y="199390"/>
                  </a:lnTo>
                  <a:lnTo>
                    <a:pt x="165582" y="196850"/>
                  </a:lnTo>
                  <a:lnTo>
                    <a:pt x="167919" y="194310"/>
                  </a:lnTo>
                  <a:lnTo>
                    <a:pt x="168617" y="193040"/>
                  </a:lnTo>
                  <a:lnTo>
                    <a:pt x="165811" y="193040"/>
                  </a:lnTo>
                  <a:lnTo>
                    <a:pt x="161975" y="195580"/>
                  </a:lnTo>
                  <a:lnTo>
                    <a:pt x="159804" y="198120"/>
                  </a:lnTo>
                  <a:lnTo>
                    <a:pt x="156032" y="204470"/>
                  </a:lnTo>
                  <a:lnTo>
                    <a:pt x="154038" y="207010"/>
                  </a:lnTo>
                  <a:lnTo>
                    <a:pt x="151345" y="209550"/>
                  </a:lnTo>
                  <a:lnTo>
                    <a:pt x="150863" y="209550"/>
                  </a:lnTo>
                  <a:lnTo>
                    <a:pt x="151790" y="208280"/>
                  </a:lnTo>
                  <a:lnTo>
                    <a:pt x="152323" y="205740"/>
                  </a:lnTo>
                  <a:lnTo>
                    <a:pt x="154203" y="204470"/>
                  </a:lnTo>
                  <a:lnTo>
                    <a:pt x="154622" y="203200"/>
                  </a:lnTo>
                  <a:lnTo>
                    <a:pt x="155194" y="201930"/>
                  </a:lnTo>
                  <a:lnTo>
                    <a:pt x="154952" y="200660"/>
                  </a:lnTo>
                  <a:lnTo>
                    <a:pt x="154686" y="200660"/>
                  </a:lnTo>
                  <a:lnTo>
                    <a:pt x="154076" y="201930"/>
                  </a:lnTo>
                  <a:lnTo>
                    <a:pt x="150977" y="201930"/>
                  </a:lnTo>
                  <a:lnTo>
                    <a:pt x="148018" y="204470"/>
                  </a:lnTo>
                  <a:lnTo>
                    <a:pt x="146126" y="204470"/>
                  </a:lnTo>
                  <a:lnTo>
                    <a:pt x="146862" y="201930"/>
                  </a:lnTo>
                  <a:lnTo>
                    <a:pt x="146113" y="200660"/>
                  </a:lnTo>
                  <a:lnTo>
                    <a:pt x="145262" y="199390"/>
                  </a:lnTo>
                  <a:lnTo>
                    <a:pt x="144411" y="198120"/>
                  </a:lnTo>
                  <a:lnTo>
                    <a:pt x="143306" y="196850"/>
                  </a:lnTo>
                  <a:lnTo>
                    <a:pt x="142519" y="195580"/>
                  </a:lnTo>
                  <a:lnTo>
                    <a:pt x="143116" y="195580"/>
                  </a:lnTo>
                  <a:lnTo>
                    <a:pt x="144957" y="196850"/>
                  </a:lnTo>
                  <a:lnTo>
                    <a:pt x="146862" y="198120"/>
                  </a:lnTo>
                  <a:lnTo>
                    <a:pt x="148386" y="200660"/>
                  </a:lnTo>
                  <a:lnTo>
                    <a:pt x="151485" y="200660"/>
                  </a:lnTo>
                  <a:lnTo>
                    <a:pt x="150825" y="199390"/>
                  </a:lnTo>
                  <a:lnTo>
                    <a:pt x="150660" y="199390"/>
                  </a:lnTo>
                  <a:lnTo>
                    <a:pt x="150139" y="198120"/>
                  </a:lnTo>
                  <a:lnTo>
                    <a:pt x="149682" y="199390"/>
                  </a:lnTo>
                  <a:lnTo>
                    <a:pt x="149288" y="198120"/>
                  </a:lnTo>
                  <a:lnTo>
                    <a:pt x="149009" y="196850"/>
                  </a:lnTo>
                  <a:lnTo>
                    <a:pt x="148831" y="196850"/>
                  </a:lnTo>
                  <a:lnTo>
                    <a:pt x="148590" y="195580"/>
                  </a:lnTo>
                  <a:lnTo>
                    <a:pt x="148348" y="194310"/>
                  </a:lnTo>
                  <a:lnTo>
                    <a:pt x="147675" y="193040"/>
                  </a:lnTo>
                  <a:lnTo>
                    <a:pt x="146646" y="191770"/>
                  </a:lnTo>
                  <a:lnTo>
                    <a:pt x="146240" y="191770"/>
                  </a:lnTo>
                  <a:lnTo>
                    <a:pt x="145694" y="190500"/>
                  </a:lnTo>
                  <a:lnTo>
                    <a:pt x="144691" y="189230"/>
                  </a:lnTo>
                  <a:lnTo>
                    <a:pt x="146024" y="189230"/>
                  </a:lnTo>
                  <a:lnTo>
                    <a:pt x="146164" y="190500"/>
                  </a:lnTo>
                  <a:lnTo>
                    <a:pt x="147777" y="191770"/>
                  </a:lnTo>
                  <a:lnTo>
                    <a:pt x="149212" y="193040"/>
                  </a:lnTo>
                  <a:lnTo>
                    <a:pt x="149555" y="195580"/>
                  </a:lnTo>
                  <a:lnTo>
                    <a:pt x="151168" y="195580"/>
                  </a:lnTo>
                  <a:lnTo>
                    <a:pt x="151485" y="196850"/>
                  </a:lnTo>
                  <a:lnTo>
                    <a:pt x="152552" y="199390"/>
                  </a:lnTo>
                  <a:lnTo>
                    <a:pt x="152717" y="199390"/>
                  </a:lnTo>
                  <a:lnTo>
                    <a:pt x="154495" y="198120"/>
                  </a:lnTo>
                  <a:lnTo>
                    <a:pt x="155194" y="196850"/>
                  </a:lnTo>
                  <a:lnTo>
                    <a:pt x="158572" y="195580"/>
                  </a:lnTo>
                  <a:lnTo>
                    <a:pt x="161150" y="193040"/>
                  </a:lnTo>
                  <a:lnTo>
                    <a:pt x="164134" y="190500"/>
                  </a:lnTo>
                  <a:lnTo>
                    <a:pt x="164757" y="189230"/>
                  </a:lnTo>
                  <a:lnTo>
                    <a:pt x="166039" y="190500"/>
                  </a:lnTo>
                  <a:lnTo>
                    <a:pt x="165125" y="191770"/>
                  </a:lnTo>
                  <a:lnTo>
                    <a:pt x="164719" y="191770"/>
                  </a:lnTo>
                  <a:lnTo>
                    <a:pt x="165011" y="193040"/>
                  </a:lnTo>
                  <a:lnTo>
                    <a:pt x="168148" y="191770"/>
                  </a:lnTo>
                  <a:lnTo>
                    <a:pt x="170014" y="190500"/>
                  </a:lnTo>
                  <a:lnTo>
                    <a:pt x="169849" y="190500"/>
                  </a:lnTo>
                  <a:lnTo>
                    <a:pt x="169227" y="189230"/>
                  </a:lnTo>
                  <a:lnTo>
                    <a:pt x="168148" y="189230"/>
                  </a:lnTo>
                  <a:lnTo>
                    <a:pt x="168313" y="187960"/>
                  </a:lnTo>
                  <a:lnTo>
                    <a:pt x="169303" y="187960"/>
                  </a:lnTo>
                  <a:lnTo>
                    <a:pt x="170167" y="186690"/>
                  </a:lnTo>
                  <a:lnTo>
                    <a:pt x="170776" y="185420"/>
                  </a:lnTo>
                  <a:lnTo>
                    <a:pt x="172529" y="185420"/>
                  </a:lnTo>
                  <a:lnTo>
                    <a:pt x="173291" y="184150"/>
                  </a:lnTo>
                  <a:lnTo>
                    <a:pt x="176276" y="181610"/>
                  </a:lnTo>
                  <a:lnTo>
                    <a:pt x="178181" y="180340"/>
                  </a:lnTo>
                  <a:lnTo>
                    <a:pt x="181102" y="176530"/>
                  </a:lnTo>
                  <a:lnTo>
                    <a:pt x="182079" y="175260"/>
                  </a:lnTo>
                  <a:lnTo>
                    <a:pt x="183286" y="172720"/>
                  </a:lnTo>
                  <a:lnTo>
                    <a:pt x="187375" y="166370"/>
                  </a:lnTo>
                  <a:lnTo>
                    <a:pt x="188734" y="162560"/>
                  </a:lnTo>
                  <a:lnTo>
                    <a:pt x="192913" y="158750"/>
                  </a:lnTo>
                  <a:lnTo>
                    <a:pt x="193776" y="156210"/>
                  </a:lnTo>
                  <a:lnTo>
                    <a:pt x="195554" y="151130"/>
                  </a:lnTo>
                  <a:lnTo>
                    <a:pt x="195795" y="147320"/>
                  </a:lnTo>
                  <a:lnTo>
                    <a:pt x="196278" y="142240"/>
                  </a:lnTo>
                  <a:lnTo>
                    <a:pt x="196519" y="142240"/>
                  </a:lnTo>
                  <a:lnTo>
                    <a:pt x="198120" y="137160"/>
                  </a:lnTo>
                  <a:lnTo>
                    <a:pt x="198920" y="134620"/>
                  </a:lnTo>
                  <a:lnTo>
                    <a:pt x="199936" y="129540"/>
                  </a:lnTo>
                  <a:lnTo>
                    <a:pt x="200456" y="127000"/>
                  </a:lnTo>
                  <a:lnTo>
                    <a:pt x="201295" y="124460"/>
                  </a:lnTo>
                  <a:lnTo>
                    <a:pt x="202984" y="120650"/>
                  </a:lnTo>
                  <a:lnTo>
                    <a:pt x="205092" y="118110"/>
                  </a:lnTo>
                  <a:lnTo>
                    <a:pt x="205841" y="116840"/>
                  </a:lnTo>
                  <a:lnTo>
                    <a:pt x="209219" y="114300"/>
                  </a:lnTo>
                  <a:lnTo>
                    <a:pt x="210731" y="111760"/>
                  </a:lnTo>
                  <a:lnTo>
                    <a:pt x="214007" y="109220"/>
                  </a:lnTo>
                  <a:lnTo>
                    <a:pt x="214845" y="107950"/>
                  </a:lnTo>
                  <a:lnTo>
                    <a:pt x="216750" y="105410"/>
                  </a:lnTo>
                  <a:lnTo>
                    <a:pt x="217398" y="102870"/>
                  </a:lnTo>
                  <a:lnTo>
                    <a:pt x="219684" y="100330"/>
                  </a:lnTo>
                  <a:lnTo>
                    <a:pt x="220713" y="99060"/>
                  </a:lnTo>
                  <a:lnTo>
                    <a:pt x="222973" y="96520"/>
                  </a:lnTo>
                  <a:lnTo>
                    <a:pt x="222618" y="96520"/>
                  </a:lnTo>
                  <a:lnTo>
                    <a:pt x="222529" y="95250"/>
                  </a:lnTo>
                  <a:lnTo>
                    <a:pt x="221145" y="95250"/>
                  </a:lnTo>
                  <a:lnTo>
                    <a:pt x="220599" y="96520"/>
                  </a:lnTo>
                  <a:lnTo>
                    <a:pt x="217284" y="99060"/>
                  </a:lnTo>
                  <a:lnTo>
                    <a:pt x="214795" y="102870"/>
                  </a:lnTo>
                  <a:lnTo>
                    <a:pt x="208622" y="109220"/>
                  </a:lnTo>
                  <a:lnTo>
                    <a:pt x="205486" y="113030"/>
                  </a:lnTo>
                  <a:lnTo>
                    <a:pt x="201028" y="118110"/>
                  </a:lnTo>
                  <a:lnTo>
                    <a:pt x="200126" y="119380"/>
                  </a:lnTo>
                  <a:lnTo>
                    <a:pt x="198488" y="121920"/>
                  </a:lnTo>
                  <a:lnTo>
                    <a:pt x="197510" y="125730"/>
                  </a:lnTo>
                  <a:lnTo>
                    <a:pt x="196799" y="128270"/>
                  </a:lnTo>
                  <a:lnTo>
                    <a:pt x="195592" y="129540"/>
                  </a:lnTo>
                  <a:lnTo>
                    <a:pt x="195884" y="127000"/>
                  </a:lnTo>
                  <a:lnTo>
                    <a:pt x="196888" y="124460"/>
                  </a:lnTo>
                  <a:lnTo>
                    <a:pt x="196862" y="121920"/>
                  </a:lnTo>
                  <a:lnTo>
                    <a:pt x="197192" y="121920"/>
                  </a:lnTo>
                  <a:lnTo>
                    <a:pt x="200380" y="116840"/>
                  </a:lnTo>
                  <a:lnTo>
                    <a:pt x="203225" y="113030"/>
                  </a:lnTo>
                  <a:lnTo>
                    <a:pt x="208724" y="107950"/>
                  </a:lnTo>
                  <a:lnTo>
                    <a:pt x="210781" y="105410"/>
                  </a:lnTo>
                  <a:lnTo>
                    <a:pt x="214045" y="101600"/>
                  </a:lnTo>
                  <a:lnTo>
                    <a:pt x="215023" y="100330"/>
                  </a:lnTo>
                  <a:lnTo>
                    <a:pt x="216408" y="99060"/>
                  </a:lnTo>
                  <a:lnTo>
                    <a:pt x="219189" y="96520"/>
                  </a:lnTo>
                  <a:lnTo>
                    <a:pt x="221170" y="92710"/>
                  </a:lnTo>
                  <a:lnTo>
                    <a:pt x="224231" y="90170"/>
                  </a:lnTo>
                  <a:lnTo>
                    <a:pt x="224878" y="87630"/>
                  </a:lnTo>
                  <a:lnTo>
                    <a:pt x="225145" y="85090"/>
                  </a:lnTo>
                  <a:close/>
                </a:path>
                <a:path w="241300" h="281940">
                  <a:moveTo>
                    <a:pt x="240906" y="10160"/>
                  </a:moveTo>
                  <a:lnTo>
                    <a:pt x="239471" y="10160"/>
                  </a:lnTo>
                  <a:lnTo>
                    <a:pt x="237058" y="12700"/>
                  </a:lnTo>
                  <a:lnTo>
                    <a:pt x="234632" y="13970"/>
                  </a:lnTo>
                  <a:lnTo>
                    <a:pt x="231660" y="16510"/>
                  </a:lnTo>
                  <a:lnTo>
                    <a:pt x="230822" y="16510"/>
                  </a:lnTo>
                  <a:lnTo>
                    <a:pt x="227406" y="17780"/>
                  </a:lnTo>
                  <a:lnTo>
                    <a:pt x="224815" y="19050"/>
                  </a:lnTo>
                  <a:lnTo>
                    <a:pt x="221907" y="19050"/>
                  </a:lnTo>
                  <a:lnTo>
                    <a:pt x="222402" y="17780"/>
                  </a:lnTo>
                  <a:lnTo>
                    <a:pt x="225259" y="17780"/>
                  </a:lnTo>
                  <a:lnTo>
                    <a:pt x="226644" y="16510"/>
                  </a:lnTo>
                  <a:lnTo>
                    <a:pt x="229527" y="16510"/>
                  </a:lnTo>
                  <a:lnTo>
                    <a:pt x="230797" y="15240"/>
                  </a:lnTo>
                  <a:lnTo>
                    <a:pt x="236016" y="11430"/>
                  </a:lnTo>
                  <a:lnTo>
                    <a:pt x="238658" y="10160"/>
                  </a:lnTo>
                  <a:lnTo>
                    <a:pt x="239166" y="8890"/>
                  </a:lnTo>
                  <a:lnTo>
                    <a:pt x="240703" y="7620"/>
                  </a:lnTo>
                  <a:lnTo>
                    <a:pt x="240588" y="6350"/>
                  </a:lnTo>
                  <a:lnTo>
                    <a:pt x="239547" y="3810"/>
                  </a:lnTo>
                  <a:lnTo>
                    <a:pt x="239026" y="3810"/>
                  </a:lnTo>
                  <a:lnTo>
                    <a:pt x="237426" y="1270"/>
                  </a:lnTo>
                  <a:lnTo>
                    <a:pt x="235864" y="0"/>
                  </a:lnTo>
                  <a:lnTo>
                    <a:pt x="231990" y="2540"/>
                  </a:lnTo>
                  <a:lnTo>
                    <a:pt x="230149" y="2540"/>
                  </a:lnTo>
                  <a:lnTo>
                    <a:pt x="226212" y="5080"/>
                  </a:lnTo>
                  <a:lnTo>
                    <a:pt x="227457" y="6350"/>
                  </a:lnTo>
                  <a:lnTo>
                    <a:pt x="227660" y="7620"/>
                  </a:lnTo>
                  <a:lnTo>
                    <a:pt x="227418" y="7620"/>
                  </a:lnTo>
                  <a:lnTo>
                    <a:pt x="226288" y="6350"/>
                  </a:lnTo>
                  <a:lnTo>
                    <a:pt x="225259" y="6350"/>
                  </a:lnTo>
                  <a:lnTo>
                    <a:pt x="224739" y="5080"/>
                  </a:lnTo>
                  <a:lnTo>
                    <a:pt x="222059" y="6350"/>
                  </a:lnTo>
                  <a:lnTo>
                    <a:pt x="219925" y="6350"/>
                  </a:lnTo>
                  <a:lnTo>
                    <a:pt x="215646" y="7620"/>
                  </a:lnTo>
                  <a:lnTo>
                    <a:pt x="213220" y="7620"/>
                  </a:lnTo>
                  <a:lnTo>
                    <a:pt x="209524" y="8890"/>
                  </a:lnTo>
                  <a:lnTo>
                    <a:pt x="200533" y="12700"/>
                  </a:lnTo>
                  <a:lnTo>
                    <a:pt x="194424" y="17780"/>
                  </a:lnTo>
                  <a:lnTo>
                    <a:pt x="187299" y="20320"/>
                  </a:lnTo>
                  <a:lnTo>
                    <a:pt x="187159" y="21590"/>
                  </a:lnTo>
                  <a:lnTo>
                    <a:pt x="187706" y="21590"/>
                  </a:lnTo>
                  <a:lnTo>
                    <a:pt x="187794" y="22860"/>
                  </a:lnTo>
                  <a:lnTo>
                    <a:pt x="187350" y="22860"/>
                  </a:lnTo>
                  <a:lnTo>
                    <a:pt x="186270" y="21590"/>
                  </a:lnTo>
                  <a:lnTo>
                    <a:pt x="185369" y="21590"/>
                  </a:lnTo>
                  <a:lnTo>
                    <a:pt x="183311" y="24130"/>
                  </a:lnTo>
                  <a:lnTo>
                    <a:pt x="181940" y="24130"/>
                  </a:lnTo>
                  <a:lnTo>
                    <a:pt x="180403" y="26670"/>
                  </a:lnTo>
                  <a:lnTo>
                    <a:pt x="179755" y="26670"/>
                  </a:lnTo>
                  <a:lnTo>
                    <a:pt x="177787" y="27940"/>
                  </a:lnTo>
                  <a:lnTo>
                    <a:pt x="176898" y="27940"/>
                  </a:lnTo>
                  <a:lnTo>
                    <a:pt x="174726" y="30480"/>
                  </a:lnTo>
                  <a:lnTo>
                    <a:pt x="173393" y="31750"/>
                  </a:lnTo>
                  <a:lnTo>
                    <a:pt x="170014" y="33020"/>
                  </a:lnTo>
                  <a:lnTo>
                    <a:pt x="168859" y="34290"/>
                  </a:lnTo>
                  <a:lnTo>
                    <a:pt x="167830" y="35560"/>
                  </a:lnTo>
                  <a:lnTo>
                    <a:pt x="168173" y="38100"/>
                  </a:lnTo>
                  <a:lnTo>
                    <a:pt x="166763" y="38100"/>
                  </a:lnTo>
                  <a:lnTo>
                    <a:pt x="164782" y="39370"/>
                  </a:lnTo>
                  <a:lnTo>
                    <a:pt x="163842" y="39370"/>
                  </a:lnTo>
                  <a:lnTo>
                    <a:pt x="162090" y="40640"/>
                  </a:lnTo>
                  <a:lnTo>
                    <a:pt x="161594" y="40640"/>
                  </a:lnTo>
                  <a:lnTo>
                    <a:pt x="160845" y="44450"/>
                  </a:lnTo>
                  <a:lnTo>
                    <a:pt x="217805" y="44450"/>
                  </a:lnTo>
                  <a:lnTo>
                    <a:pt x="219519" y="43180"/>
                  </a:lnTo>
                  <a:lnTo>
                    <a:pt x="220395" y="41910"/>
                  </a:lnTo>
                  <a:lnTo>
                    <a:pt x="223342" y="39370"/>
                  </a:lnTo>
                  <a:lnTo>
                    <a:pt x="224409" y="38100"/>
                  </a:lnTo>
                  <a:lnTo>
                    <a:pt x="227291" y="35560"/>
                  </a:lnTo>
                  <a:lnTo>
                    <a:pt x="228295" y="33020"/>
                  </a:lnTo>
                  <a:lnTo>
                    <a:pt x="228282" y="27940"/>
                  </a:lnTo>
                  <a:lnTo>
                    <a:pt x="228981" y="27940"/>
                  </a:lnTo>
                  <a:lnTo>
                    <a:pt x="229616" y="29210"/>
                  </a:lnTo>
                  <a:lnTo>
                    <a:pt x="229603" y="30480"/>
                  </a:lnTo>
                  <a:lnTo>
                    <a:pt x="228765" y="34290"/>
                  </a:lnTo>
                  <a:lnTo>
                    <a:pt x="228727" y="36830"/>
                  </a:lnTo>
                  <a:lnTo>
                    <a:pt x="227266" y="38100"/>
                  </a:lnTo>
                  <a:lnTo>
                    <a:pt x="227406" y="39370"/>
                  </a:lnTo>
                  <a:lnTo>
                    <a:pt x="228257" y="39370"/>
                  </a:lnTo>
                  <a:lnTo>
                    <a:pt x="229958" y="36830"/>
                  </a:lnTo>
                  <a:lnTo>
                    <a:pt x="230593" y="35560"/>
                  </a:lnTo>
                  <a:lnTo>
                    <a:pt x="231394" y="30480"/>
                  </a:lnTo>
                  <a:lnTo>
                    <a:pt x="231063" y="27940"/>
                  </a:lnTo>
                  <a:lnTo>
                    <a:pt x="230111" y="24130"/>
                  </a:lnTo>
                  <a:lnTo>
                    <a:pt x="229565" y="22860"/>
                  </a:lnTo>
                  <a:lnTo>
                    <a:pt x="227025" y="22860"/>
                  </a:lnTo>
                  <a:lnTo>
                    <a:pt x="225463" y="21590"/>
                  </a:lnTo>
                  <a:lnTo>
                    <a:pt x="223774" y="22860"/>
                  </a:lnTo>
                  <a:lnTo>
                    <a:pt x="223418" y="22860"/>
                  </a:lnTo>
                  <a:lnTo>
                    <a:pt x="224002" y="21590"/>
                  </a:lnTo>
                  <a:lnTo>
                    <a:pt x="225463" y="21590"/>
                  </a:lnTo>
                  <a:lnTo>
                    <a:pt x="227660" y="21590"/>
                  </a:lnTo>
                  <a:lnTo>
                    <a:pt x="229616" y="20320"/>
                  </a:lnTo>
                  <a:lnTo>
                    <a:pt x="232194" y="19050"/>
                  </a:lnTo>
                  <a:lnTo>
                    <a:pt x="232600" y="19050"/>
                  </a:lnTo>
                  <a:lnTo>
                    <a:pt x="234022" y="16510"/>
                  </a:lnTo>
                  <a:lnTo>
                    <a:pt x="235889" y="16510"/>
                  </a:lnTo>
                  <a:lnTo>
                    <a:pt x="237375" y="15240"/>
                  </a:lnTo>
                  <a:lnTo>
                    <a:pt x="240652" y="11430"/>
                  </a:lnTo>
                  <a:lnTo>
                    <a:pt x="240906" y="10160"/>
                  </a:lnTo>
                  <a:close/>
                </a:path>
              </a:pathLst>
            </a:custGeom>
            <a:solidFill>
              <a:srgbClr val="FFE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1" name="object 39">
              <a:extLst>
                <a:ext uri="{FF2B5EF4-FFF2-40B4-BE49-F238E27FC236}">
                  <a16:creationId xmlns:a16="http://schemas.microsoft.com/office/drawing/2014/main" id="{A7B2303A-6E04-4EBA-BB96-D54DCB7DE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5" y="6885139"/>
              <a:ext cx="160655" cy="119380"/>
            </a:xfrm>
            <a:custGeom>
              <a:avLst/>
              <a:gdLst>
                <a:gd name="T0" fmla="*/ 79832 w 160654"/>
                <a:gd name="T1" fmla="*/ 115201 h 119379"/>
                <a:gd name="T2" fmla="*/ 74307 w 160654"/>
                <a:gd name="T3" fmla="*/ 106260 h 119379"/>
                <a:gd name="T4" fmla="*/ 62039 w 160654"/>
                <a:gd name="T5" fmla="*/ 88976 h 119379"/>
                <a:gd name="T6" fmla="*/ 60134 w 160654"/>
                <a:gd name="T7" fmla="*/ 84709 h 119379"/>
                <a:gd name="T8" fmla="*/ 57035 w 160654"/>
                <a:gd name="T9" fmla="*/ 75018 h 119379"/>
                <a:gd name="T10" fmla="*/ 57061 w 160654"/>
                <a:gd name="T11" fmla="*/ 72199 h 119379"/>
                <a:gd name="T12" fmla="*/ 57289 w 160654"/>
                <a:gd name="T13" fmla="*/ 69278 h 119379"/>
                <a:gd name="T14" fmla="*/ 54140 w 160654"/>
                <a:gd name="T15" fmla="*/ 69278 h 119379"/>
                <a:gd name="T16" fmla="*/ 47815 w 160654"/>
                <a:gd name="T17" fmla="*/ 68021 h 119379"/>
                <a:gd name="T18" fmla="*/ 43027 w 160654"/>
                <a:gd name="T19" fmla="*/ 72986 h 119379"/>
                <a:gd name="T20" fmla="*/ 39039 w 160654"/>
                <a:gd name="T21" fmla="*/ 75704 h 119379"/>
                <a:gd name="T22" fmla="*/ 33985 w 160654"/>
                <a:gd name="T23" fmla="*/ 81838 h 119379"/>
                <a:gd name="T24" fmla="*/ 32219 w 160654"/>
                <a:gd name="T25" fmla="*/ 85826 h 119379"/>
                <a:gd name="T26" fmla="*/ 30403 w 160654"/>
                <a:gd name="T27" fmla="*/ 85864 h 119379"/>
                <a:gd name="T28" fmla="*/ 30835 w 160654"/>
                <a:gd name="T29" fmla="*/ 84709 h 119379"/>
                <a:gd name="T30" fmla="*/ 32042 w 160654"/>
                <a:gd name="T31" fmla="*/ 81483 h 119379"/>
                <a:gd name="T32" fmla="*/ 26479 w 160654"/>
                <a:gd name="T33" fmla="*/ 85471 h 119379"/>
                <a:gd name="T34" fmla="*/ 23215 w 160654"/>
                <a:gd name="T35" fmla="*/ 85420 h 119379"/>
                <a:gd name="T36" fmla="*/ 21082 w 160654"/>
                <a:gd name="T37" fmla="*/ 86588 h 119379"/>
                <a:gd name="T38" fmla="*/ 18897 w 160654"/>
                <a:gd name="T39" fmla="*/ 88430 h 119379"/>
                <a:gd name="T40" fmla="*/ 16090 w 160654"/>
                <a:gd name="T41" fmla="*/ 91478 h 119379"/>
                <a:gd name="T42" fmla="*/ 16522 w 160654"/>
                <a:gd name="T43" fmla="*/ 89839 h 119379"/>
                <a:gd name="T44" fmla="*/ 16789 w 160654"/>
                <a:gd name="T45" fmla="*/ 88366 h 119379"/>
                <a:gd name="T46" fmla="*/ 13779 w 160654"/>
                <a:gd name="T47" fmla="*/ 90360 h 119379"/>
                <a:gd name="T48" fmla="*/ 6375 w 160654"/>
                <a:gd name="T49" fmla="*/ 95237 h 119379"/>
                <a:gd name="T50" fmla="*/ 6451 w 160654"/>
                <a:gd name="T51" fmla="*/ 97574 h 119379"/>
                <a:gd name="T52" fmla="*/ 6629 w 160654"/>
                <a:gd name="T53" fmla="*/ 98501 h 119379"/>
                <a:gd name="T54" fmla="*/ 1841 w 160654"/>
                <a:gd name="T55" fmla="*/ 106095 h 119379"/>
                <a:gd name="T56" fmla="*/ 1231 w 160654"/>
                <a:gd name="T57" fmla="*/ 115379 h 119379"/>
                <a:gd name="T58" fmla="*/ 1143 w 160654"/>
                <a:gd name="T59" fmla="*/ 119049 h 119379"/>
                <a:gd name="T60" fmla="*/ 114427 w 160654"/>
                <a:gd name="T61" fmla="*/ 11137 h 119379"/>
                <a:gd name="T62" fmla="*/ 104990 w 160654"/>
                <a:gd name="T63" fmla="*/ 19900 h 119379"/>
                <a:gd name="T64" fmla="*/ 98374 w 160654"/>
                <a:gd name="T65" fmla="*/ 27368 h 119379"/>
                <a:gd name="T66" fmla="*/ 91998 w 160654"/>
                <a:gd name="T67" fmla="*/ 32092 h 119379"/>
                <a:gd name="T68" fmla="*/ 80784 w 160654"/>
                <a:gd name="T69" fmla="*/ 45910 h 119379"/>
                <a:gd name="T70" fmla="*/ 81965 w 160654"/>
                <a:gd name="T71" fmla="*/ 45567 h 119379"/>
                <a:gd name="T72" fmla="*/ 88620 w 160654"/>
                <a:gd name="T73" fmla="*/ 44183 h 119379"/>
                <a:gd name="T74" fmla="*/ 91363 w 160654"/>
                <a:gd name="T75" fmla="*/ 44246 h 119379"/>
                <a:gd name="T76" fmla="*/ 101676 w 160654"/>
                <a:gd name="T77" fmla="*/ 32880 h 119379"/>
                <a:gd name="T78" fmla="*/ 100863 w 160654"/>
                <a:gd name="T79" fmla="*/ 30861 h 119379"/>
                <a:gd name="T80" fmla="*/ 111188 w 160654"/>
                <a:gd name="T81" fmla="*/ 15506 h 119379"/>
                <a:gd name="T82" fmla="*/ 114833 w 160654"/>
                <a:gd name="T83" fmla="*/ 11188 h 119379"/>
                <a:gd name="T84" fmla="*/ 153022 w 160654"/>
                <a:gd name="T85" fmla="*/ 2425 h 119379"/>
                <a:gd name="T86" fmla="*/ 138379 w 160654"/>
                <a:gd name="T87" fmla="*/ 1524 h 119379"/>
                <a:gd name="T88" fmla="*/ 119532 w 160654"/>
                <a:gd name="T89" fmla="*/ 24599 h 119379"/>
                <a:gd name="T90" fmla="*/ 118554 w 160654"/>
                <a:gd name="T91" fmla="*/ 24155 h 119379"/>
                <a:gd name="T92" fmla="*/ 122770 w 160654"/>
                <a:gd name="T93" fmla="*/ 10922 h 119379"/>
                <a:gd name="T94" fmla="*/ 124752 w 160654"/>
                <a:gd name="T95" fmla="*/ 4876 h 119379"/>
                <a:gd name="T96" fmla="*/ 120205 w 160654"/>
                <a:gd name="T97" fmla="*/ 8445 h 119379"/>
                <a:gd name="T98" fmla="*/ 112356 w 160654"/>
                <a:gd name="T99" fmla="*/ 15392 h 119379"/>
                <a:gd name="T100" fmla="*/ 106934 w 160654"/>
                <a:gd name="T101" fmla="*/ 25539 h 119379"/>
                <a:gd name="T102" fmla="*/ 101815 w 160654"/>
                <a:gd name="T103" fmla="*/ 36703 h 119379"/>
                <a:gd name="T104" fmla="*/ 102679 w 160654"/>
                <a:gd name="T105" fmla="*/ 37604 h 119379"/>
                <a:gd name="T106" fmla="*/ 113728 w 160654"/>
                <a:gd name="T107" fmla="*/ 27787 h 119379"/>
                <a:gd name="T108" fmla="*/ 122135 w 160654"/>
                <a:gd name="T109" fmla="*/ 23977 h 119379"/>
                <a:gd name="T110" fmla="*/ 134543 w 160654"/>
                <a:gd name="T111" fmla="*/ 19354 h 119379"/>
                <a:gd name="T112" fmla="*/ 139204 w 160654"/>
                <a:gd name="T113" fmla="*/ 15951 h 119379"/>
                <a:gd name="T114" fmla="*/ 139827 w 160654"/>
                <a:gd name="T115" fmla="*/ 13830 h 119379"/>
                <a:gd name="T116" fmla="*/ 145542 w 160654"/>
                <a:gd name="T117" fmla="*/ 9486 h 119379"/>
                <a:gd name="T118" fmla="*/ 155816 w 160654"/>
                <a:gd name="T119" fmla="*/ 2743 h 119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654" h="119379">
                  <a:moveTo>
                    <a:pt x="83159" y="119049"/>
                  </a:moveTo>
                  <a:lnTo>
                    <a:pt x="82956" y="118694"/>
                  </a:lnTo>
                  <a:lnTo>
                    <a:pt x="79832" y="115201"/>
                  </a:lnTo>
                  <a:lnTo>
                    <a:pt x="78435" y="112953"/>
                  </a:lnTo>
                  <a:lnTo>
                    <a:pt x="77101" y="110909"/>
                  </a:lnTo>
                  <a:lnTo>
                    <a:pt x="74307" y="106260"/>
                  </a:lnTo>
                  <a:lnTo>
                    <a:pt x="72288" y="104063"/>
                  </a:lnTo>
                  <a:lnTo>
                    <a:pt x="63449" y="91097"/>
                  </a:lnTo>
                  <a:lnTo>
                    <a:pt x="62039" y="88976"/>
                  </a:lnTo>
                  <a:lnTo>
                    <a:pt x="61544" y="87858"/>
                  </a:lnTo>
                  <a:lnTo>
                    <a:pt x="60807" y="86207"/>
                  </a:lnTo>
                  <a:lnTo>
                    <a:pt x="60134" y="84709"/>
                  </a:lnTo>
                  <a:lnTo>
                    <a:pt x="59347" y="82854"/>
                  </a:lnTo>
                  <a:lnTo>
                    <a:pt x="56908" y="79578"/>
                  </a:lnTo>
                  <a:lnTo>
                    <a:pt x="57035" y="75018"/>
                  </a:lnTo>
                  <a:lnTo>
                    <a:pt x="57670" y="74472"/>
                  </a:lnTo>
                  <a:lnTo>
                    <a:pt x="58458" y="72720"/>
                  </a:lnTo>
                  <a:lnTo>
                    <a:pt x="57061" y="72199"/>
                  </a:lnTo>
                  <a:lnTo>
                    <a:pt x="57404" y="70612"/>
                  </a:lnTo>
                  <a:lnTo>
                    <a:pt x="57772" y="69951"/>
                  </a:lnTo>
                  <a:lnTo>
                    <a:pt x="57289" y="69278"/>
                  </a:lnTo>
                  <a:lnTo>
                    <a:pt x="56857" y="68694"/>
                  </a:lnTo>
                  <a:lnTo>
                    <a:pt x="56057" y="69227"/>
                  </a:lnTo>
                  <a:lnTo>
                    <a:pt x="54140" y="69278"/>
                  </a:lnTo>
                  <a:lnTo>
                    <a:pt x="52946" y="69176"/>
                  </a:lnTo>
                  <a:lnTo>
                    <a:pt x="50990" y="68516"/>
                  </a:lnTo>
                  <a:lnTo>
                    <a:pt x="47815" y="68021"/>
                  </a:lnTo>
                  <a:lnTo>
                    <a:pt x="46609" y="68529"/>
                  </a:lnTo>
                  <a:lnTo>
                    <a:pt x="44386" y="71450"/>
                  </a:lnTo>
                  <a:lnTo>
                    <a:pt x="43027" y="72986"/>
                  </a:lnTo>
                  <a:lnTo>
                    <a:pt x="41363" y="74930"/>
                  </a:lnTo>
                  <a:lnTo>
                    <a:pt x="41008" y="75552"/>
                  </a:lnTo>
                  <a:lnTo>
                    <a:pt x="39039" y="75704"/>
                  </a:lnTo>
                  <a:lnTo>
                    <a:pt x="38417" y="76962"/>
                  </a:lnTo>
                  <a:lnTo>
                    <a:pt x="35864" y="79946"/>
                  </a:lnTo>
                  <a:lnTo>
                    <a:pt x="33985" y="81838"/>
                  </a:lnTo>
                  <a:lnTo>
                    <a:pt x="32931" y="84709"/>
                  </a:lnTo>
                  <a:lnTo>
                    <a:pt x="32639" y="85102"/>
                  </a:lnTo>
                  <a:lnTo>
                    <a:pt x="32219" y="85826"/>
                  </a:lnTo>
                  <a:lnTo>
                    <a:pt x="31724" y="86207"/>
                  </a:lnTo>
                  <a:lnTo>
                    <a:pt x="31292" y="86194"/>
                  </a:lnTo>
                  <a:lnTo>
                    <a:pt x="30403" y="85864"/>
                  </a:lnTo>
                  <a:lnTo>
                    <a:pt x="30441" y="85420"/>
                  </a:lnTo>
                  <a:lnTo>
                    <a:pt x="30708" y="84874"/>
                  </a:lnTo>
                  <a:lnTo>
                    <a:pt x="30835" y="84709"/>
                  </a:lnTo>
                  <a:lnTo>
                    <a:pt x="31343" y="83527"/>
                  </a:lnTo>
                  <a:lnTo>
                    <a:pt x="32372" y="82753"/>
                  </a:lnTo>
                  <a:lnTo>
                    <a:pt x="32042" y="81483"/>
                  </a:lnTo>
                  <a:lnTo>
                    <a:pt x="30581" y="81114"/>
                  </a:lnTo>
                  <a:lnTo>
                    <a:pt x="29908" y="82334"/>
                  </a:lnTo>
                  <a:lnTo>
                    <a:pt x="26479" y="85471"/>
                  </a:lnTo>
                  <a:lnTo>
                    <a:pt x="24460" y="86690"/>
                  </a:lnTo>
                  <a:lnTo>
                    <a:pt x="23253" y="87858"/>
                  </a:lnTo>
                  <a:lnTo>
                    <a:pt x="23215" y="85420"/>
                  </a:lnTo>
                  <a:lnTo>
                    <a:pt x="22758" y="85559"/>
                  </a:lnTo>
                  <a:lnTo>
                    <a:pt x="21742" y="86207"/>
                  </a:lnTo>
                  <a:lnTo>
                    <a:pt x="21082" y="86588"/>
                  </a:lnTo>
                  <a:lnTo>
                    <a:pt x="20840" y="87972"/>
                  </a:lnTo>
                  <a:lnTo>
                    <a:pt x="20561" y="88226"/>
                  </a:lnTo>
                  <a:lnTo>
                    <a:pt x="18897" y="88430"/>
                  </a:lnTo>
                  <a:lnTo>
                    <a:pt x="18161" y="89293"/>
                  </a:lnTo>
                  <a:lnTo>
                    <a:pt x="16637" y="90601"/>
                  </a:lnTo>
                  <a:lnTo>
                    <a:pt x="16090" y="91478"/>
                  </a:lnTo>
                  <a:lnTo>
                    <a:pt x="15024" y="91414"/>
                  </a:lnTo>
                  <a:lnTo>
                    <a:pt x="15252" y="90182"/>
                  </a:lnTo>
                  <a:lnTo>
                    <a:pt x="16522" y="89839"/>
                  </a:lnTo>
                  <a:lnTo>
                    <a:pt x="17094" y="88976"/>
                  </a:lnTo>
                  <a:lnTo>
                    <a:pt x="17170" y="88404"/>
                  </a:lnTo>
                  <a:lnTo>
                    <a:pt x="16789" y="88366"/>
                  </a:lnTo>
                  <a:lnTo>
                    <a:pt x="16370" y="88582"/>
                  </a:lnTo>
                  <a:lnTo>
                    <a:pt x="16154" y="88798"/>
                  </a:lnTo>
                  <a:lnTo>
                    <a:pt x="13779" y="90360"/>
                  </a:lnTo>
                  <a:lnTo>
                    <a:pt x="11798" y="92036"/>
                  </a:lnTo>
                  <a:lnTo>
                    <a:pt x="7543" y="93929"/>
                  </a:lnTo>
                  <a:lnTo>
                    <a:pt x="6375" y="95237"/>
                  </a:lnTo>
                  <a:lnTo>
                    <a:pt x="5245" y="97917"/>
                  </a:lnTo>
                  <a:lnTo>
                    <a:pt x="6007" y="97637"/>
                  </a:lnTo>
                  <a:lnTo>
                    <a:pt x="6451" y="97574"/>
                  </a:lnTo>
                  <a:lnTo>
                    <a:pt x="7048" y="97536"/>
                  </a:lnTo>
                  <a:lnTo>
                    <a:pt x="6908" y="98044"/>
                  </a:lnTo>
                  <a:lnTo>
                    <a:pt x="6629" y="98501"/>
                  </a:lnTo>
                  <a:lnTo>
                    <a:pt x="4470" y="99618"/>
                  </a:lnTo>
                  <a:lnTo>
                    <a:pt x="3771" y="101193"/>
                  </a:lnTo>
                  <a:lnTo>
                    <a:pt x="1841" y="106095"/>
                  </a:lnTo>
                  <a:lnTo>
                    <a:pt x="1041" y="109474"/>
                  </a:lnTo>
                  <a:lnTo>
                    <a:pt x="0" y="114731"/>
                  </a:lnTo>
                  <a:lnTo>
                    <a:pt x="1231" y="115379"/>
                  </a:lnTo>
                  <a:lnTo>
                    <a:pt x="1244" y="115887"/>
                  </a:lnTo>
                  <a:lnTo>
                    <a:pt x="927" y="116967"/>
                  </a:lnTo>
                  <a:lnTo>
                    <a:pt x="1143" y="119049"/>
                  </a:lnTo>
                  <a:lnTo>
                    <a:pt x="83159" y="119049"/>
                  </a:lnTo>
                  <a:close/>
                </a:path>
                <a:path w="160654" h="119379">
                  <a:moveTo>
                    <a:pt x="114833" y="11188"/>
                  </a:moveTo>
                  <a:lnTo>
                    <a:pt x="114427" y="11137"/>
                  </a:lnTo>
                  <a:lnTo>
                    <a:pt x="111569" y="13512"/>
                  </a:lnTo>
                  <a:lnTo>
                    <a:pt x="108572" y="15481"/>
                  </a:lnTo>
                  <a:lnTo>
                    <a:pt x="104990" y="19900"/>
                  </a:lnTo>
                  <a:lnTo>
                    <a:pt x="104127" y="21793"/>
                  </a:lnTo>
                  <a:lnTo>
                    <a:pt x="100444" y="25247"/>
                  </a:lnTo>
                  <a:lnTo>
                    <a:pt x="98374" y="27368"/>
                  </a:lnTo>
                  <a:lnTo>
                    <a:pt x="95300" y="30391"/>
                  </a:lnTo>
                  <a:lnTo>
                    <a:pt x="94297" y="31280"/>
                  </a:lnTo>
                  <a:lnTo>
                    <a:pt x="91998" y="32092"/>
                  </a:lnTo>
                  <a:lnTo>
                    <a:pt x="91262" y="32778"/>
                  </a:lnTo>
                  <a:lnTo>
                    <a:pt x="80759" y="45720"/>
                  </a:lnTo>
                  <a:lnTo>
                    <a:pt x="80784" y="45910"/>
                  </a:lnTo>
                  <a:lnTo>
                    <a:pt x="80987" y="46024"/>
                  </a:lnTo>
                  <a:lnTo>
                    <a:pt x="81203" y="46062"/>
                  </a:lnTo>
                  <a:lnTo>
                    <a:pt x="81965" y="45567"/>
                  </a:lnTo>
                  <a:lnTo>
                    <a:pt x="83820" y="43586"/>
                  </a:lnTo>
                  <a:lnTo>
                    <a:pt x="85686" y="43218"/>
                  </a:lnTo>
                  <a:lnTo>
                    <a:pt x="88620" y="44183"/>
                  </a:lnTo>
                  <a:lnTo>
                    <a:pt x="89433" y="44297"/>
                  </a:lnTo>
                  <a:lnTo>
                    <a:pt x="90195" y="44475"/>
                  </a:lnTo>
                  <a:lnTo>
                    <a:pt x="91363" y="44246"/>
                  </a:lnTo>
                  <a:lnTo>
                    <a:pt x="92519" y="44107"/>
                  </a:lnTo>
                  <a:lnTo>
                    <a:pt x="94310" y="42430"/>
                  </a:lnTo>
                  <a:lnTo>
                    <a:pt x="101676" y="32880"/>
                  </a:lnTo>
                  <a:lnTo>
                    <a:pt x="101536" y="32410"/>
                  </a:lnTo>
                  <a:lnTo>
                    <a:pt x="100672" y="31432"/>
                  </a:lnTo>
                  <a:lnTo>
                    <a:pt x="100863" y="30861"/>
                  </a:lnTo>
                  <a:lnTo>
                    <a:pt x="102501" y="28130"/>
                  </a:lnTo>
                  <a:lnTo>
                    <a:pt x="103720" y="25857"/>
                  </a:lnTo>
                  <a:lnTo>
                    <a:pt x="111188" y="15506"/>
                  </a:lnTo>
                  <a:lnTo>
                    <a:pt x="114617" y="11709"/>
                  </a:lnTo>
                  <a:lnTo>
                    <a:pt x="114731" y="11582"/>
                  </a:lnTo>
                  <a:lnTo>
                    <a:pt x="114833" y="11188"/>
                  </a:lnTo>
                  <a:close/>
                </a:path>
                <a:path w="160654" h="119379">
                  <a:moveTo>
                    <a:pt x="160426" y="215"/>
                  </a:moveTo>
                  <a:lnTo>
                    <a:pt x="160083" y="0"/>
                  </a:lnTo>
                  <a:lnTo>
                    <a:pt x="153022" y="2425"/>
                  </a:lnTo>
                  <a:lnTo>
                    <a:pt x="147993" y="3200"/>
                  </a:lnTo>
                  <a:lnTo>
                    <a:pt x="140157" y="2743"/>
                  </a:lnTo>
                  <a:lnTo>
                    <a:pt x="138379" y="1524"/>
                  </a:lnTo>
                  <a:lnTo>
                    <a:pt x="137668" y="1447"/>
                  </a:lnTo>
                  <a:lnTo>
                    <a:pt x="119862" y="24282"/>
                  </a:lnTo>
                  <a:lnTo>
                    <a:pt x="119532" y="24599"/>
                  </a:lnTo>
                  <a:lnTo>
                    <a:pt x="119329" y="24599"/>
                  </a:lnTo>
                  <a:lnTo>
                    <a:pt x="118872" y="24599"/>
                  </a:lnTo>
                  <a:lnTo>
                    <a:pt x="118554" y="24155"/>
                  </a:lnTo>
                  <a:lnTo>
                    <a:pt x="118922" y="20307"/>
                  </a:lnTo>
                  <a:lnTo>
                    <a:pt x="121526" y="14947"/>
                  </a:lnTo>
                  <a:lnTo>
                    <a:pt x="122770" y="10922"/>
                  </a:lnTo>
                  <a:lnTo>
                    <a:pt x="125044" y="6705"/>
                  </a:lnTo>
                  <a:lnTo>
                    <a:pt x="125730" y="6070"/>
                  </a:lnTo>
                  <a:lnTo>
                    <a:pt x="124752" y="4876"/>
                  </a:lnTo>
                  <a:lnTo>
                    <a:pt x="124053" y="5676"/>
                  </a:lnTo>
                  <a:lnTo>
                    <a:pt x="122897" y="6197"/>
                  </a:lnTo>
                  <a:lnTo>
                    <a:pt x="120205" y="8445"/>
                  </a:lnTo>
                  <a:lnTo>
                    <a:pt x="118364" y="9779"/>
                  </a:lnTo>
                  <a:lnTo>
                    <a:pt x="114782" y="13525"/>
                  </a:lnTo>
                  <a:lnTo>
                    <a:pt x="112356" y="15392"/>
                  </a:lnTo>
                  <a:lnTo>
                    <a:pt x="111455" y="18948"/>
                  </a:lnTo>
                  <a:lnTo>
                    <a:pt x="108534" y="22440"/>
                  </a:lnTo>
                  <a:lnTo>
                    <a:pt x="106934" y="25539"/>
                  </a:lnTo>
                  <a:lnTo>
                    <a:pt x="103530" y="31000"/>
                  </a:lnTo>
                  <a:lnTo>
                    <a:pt x="102235" y="33693"/>
                  </a:lnTo>
                  <a:lnTo>
                    <a:pt x="101815" y="36703"/>
                  </a:lnTo>
                  <a:lnTo>
                    <a:pt x="101638" y="37376"/>
                  </a:lnTo>
                  <a:lnTo>
                    <a:pt x="102196" y="37630"/>
                  </a:lnTo>
                  <a:lnTo>
                    <a:pt x="102679" y="37604"/>
                  </a:lnTo>
                  <a:lnTo>
                    <a:pt x="103860" y="35953"/>
                  </a:lnTo>
                  <a:lnTo>
                    <a:pt x="107734" y="34201"/>
                  </a:lnTo>
                  <a:lnTo>
                    <a:pt x="113728" y="27787"/>
                  </a:lnTo>
                  <a:lnTo>
                    <a:pt x="114769" y="27114"/>
                  </a:lnTo>
                  <a:lnTo>
                    <a:pt x="119075" y="25476"/>
                  </a:lnTo>
                  <a:lnTo>
                    <a:pt x="122135" y="23977"/>
                  </a:lnTo>
                  <a:lnTo>
                    <a:pt x="126606" y="23571"/>
                  </a:lnTo>
                  <a:lnTo>
                    <a:pt x="127584" y="23266"/>
                  </a:lnTo>
                  <a:lnTo>
                    <a:pt x="134543" y="19354"/>
                  </a:lnTo>
                  <a:lnTo>
                    <a:pt x="137299" y="15798"/>
                  </a:lnTo>
                  <a:lnTo>
                    <a:pt x="137883" y="15367"/>
                  </a:lnTo>
                  <a:lnTo>
                    <a:pt x="139204" y="15951"/>
                  </a:lnTo>
                  <a:lnTo>
                    <a:pt x="140093" y="16002"/>
                  </a:lnTo>
                  <a:lnTo>
                    <a:pt x="140550" y="15519"/>
                  </a:lnTo>
                  <a:lnTo>
                    <a:pt x="139827" y="13830"/>
                  </a:lnTo>
                  <a:lnTo>
                    <a:pt x="140131" y="13322"/>
                  </a:lnTo>
                  <a:lnTo>
                    <a:pt x="142989" y="10833"/>
                  </a:lnTo>
                  <a:lnTo>
                    <a:pt x="145542" y="9486"/>
                  </a:lnTo>
                  <a:lnTo>
                    <a:pt x="146748" y="8699"/>
                  </a:lnTo>
                  <a:lnTo>
                    <a:pt x="152234" y="5905"/>
                  </a:lnTo>
                  <a:lnTo>
                    <a:pt x="155816" y="2743"/>
                  </a:lnTo>
                  <a:lnTo>
                    <a:pt x="160235" y="609"/>
                  </a:lnTo>
                  <a:lnTo>
                    <a:pt x="160426" y="215"/>
                  </a:lnTo>
                  <a:close/>
                </a:path>
              </a:pathLst>
            </a:custGeom>
            <a:solidFill>
              <a:srgbClr val="5DA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72" name="object 40">
              <a:extLst>
                <a:ext uri="{FF2B5EF4-FFF2-40B4-BE49-F238E27FC236}">
                  <a16:creationId xmlns:a16="http://schemas.microsoft.com/office/drawing/2014/main" id="{681EDBA7-022A-4148-A264-F4F21442BB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2872" y="6863319"/>
              <a:ext cx="132177" cy="7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73" name="object 41">
              <a:extLst>
                <a:ext uri="{FF2B5EF4-FFF2-40B4-BE49-F238E27FC236}">
                  <a16:creationId xmlns:a16="http://schemas.microsoft.com/office/drawing/2014/main" id="{68CDE27C-AD95-4FD9-8E6C-1EE3EE183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6835" y="6866534"/>
              <a:ext cx="352425" cy="137795"/>
            </a:xfrm>
            <a:custGeom>
              <a:avLst/>
              <a:gdLst>
                <a:gd name="T0" fmla="*/ 93395 w 352425"/>
                <a:gd name="T1" fmla="*/ 13893 h 137795"/>
                <a:gd name="T2" fmla="*/ 94919 w 352425"/>
                <a:gd name="T3" fmla="*/ 21551 h 137795"/>
                <a:gd name="T4" fmla="*/ 95631 w 352425"/>
                <a:gd name="T5" fmla="*/ 12928 h 137795"/>
                <a:gd name="T6" fmla="*/ 337731 w 352425"/>
                <a:gd name="T7" fmla="*/ 76098 h 137795"/>
                <a:gd name="T8" fmla="*/ 310019 w 352425"/>
                <a:gd name="T9" fmla="*/ 41948 h 137795"/>
                <a:gd name="T10" fmla="*/ 313994 w 352425"/>
                <a:gd name="T11" fmla="*/ 47015 h 137795"/>
                <a:gd name="T12" fmla="*/ 337540 w 352425"/>
                <a:gd name="T13" fmla="*/ 77711 h 137795"/>
                <a:gd name="T14" fmla="*/ 348551 w 352425"/>
                <a:gd name="T15" fmla="*/ 104800 h 137795"/>
                <a:gd name="T16" fmla="*/ 346544 w 352425"/>
                <a:gd name="T17" fmla="*/ 98996 h 137795"/>
                <a:gd name="T18" fmla="*/ 348386 w 352425"/>
                <a:gd name="T19" fmla="*/ 109093 h 137795"/>
                <a:gd name="T20" fmla="*/ 347929 w 352425"/>
                <a:gd name="T21" fmla="*/ 116840 h 137795"/>
                <a:gd name="T22" fmla="*/ 344678 w 352425"/>
                <a:gd name="T23" fmla="*/ 96634 h 137795"/>
                <a:gd name="T24" fmla="*/ 334149 w 352425"/>
                <a:gd name="T25" fmla="*/ 75933 h 137795"/>
                <a:gd name="T26" fmla="*/ 321398 w 352425"/>
                <a:gd name="T27" fmla="*/ 57556 h 137795"/>
                <a:gd name="T28" fmla="*/ 303110 w 352425"/>
                <a:gd name="T29" fmla="*/ 38874 h 137795"/>
                <a:gd name="T30" fmla="*/ 286219 w 352425"/>
                <a:gd name="T31" fmla="*/ 24853 h 137795"/>
                <a:gd name="T32" fmla="*/ 288417 w 352425"/>
                <a:gd name="T33" fmla="*/ 24625 h 137795"/>
                <a:gd name="T34" fmla="*/ 282346 w 352425"/>
                <a:gd name="T35" fmla="*/ 22936 h 137795"/>
                <a:gd name="T36" fmla="*/ 268351 w 352425"/>
                <a:gd name="T37" fmla="*/ 21361 h 137795"/>
                <a:gd name="T38" fmla="*/ 250647 w 352425"/>
                <a:gd name="T39" fmla="*/ 19659 h 137795"/>
                <a:gd name="T40" fmla="*/ 251053 w 352425"/>
                <a:gd name="T41" fmla="*/ 20853 h 137795"/>
                <a:gd name="T42" fmla="*/ 267652 w 352425"/>
                <a:gd name="T43" fmla="*/ 32880 h 137795"/>
                <a:gd name="T44" fmla="*/ 281647 w 352425"/>
                <a:gd name="T45" fmla="*/ 46393 h 137795"/>
                <a:gd name="T46" fmla="*/ 296303 w 352425"/>
                <a:gd name="T47" fmla="*/ 64211 h 137795"/>
                <a:gd name="T48" fmla="*/ 293560 w 352425"/>
                <a:gd name="T49" fmla="*/ 61747 h 137795"/>
                <a:gd name="T50" fmla="*/ 268986 w 352425"/>
                <a:gd name="T51" fmla="*/ 36245 h 137795"/>
                <a:gd name="T52" fmla="*/ 254127 w 352425"/>
                <a:gd name="T53" fmla="*/ 24104 h 137795"/>
                <a:gd name="T54" fmla="*/ 253885 w 352425"/>
                <a:gd name="T55" fmla="*/ 25641 h 137795"/>
                <a:gd name="T56" fmla="*/ 267716 w 352425"/>
                <a:gd name="T57" fmla="*/ 45123 h 137795"/>
                <a:gd name="T58" fmla="*/ 274459 w 352425"/>
                <a:gd name="T59" fmla="*/ 59143 h 137795"/>
                <a:gd name="T60" fmla="*/ 278511 w 352425"/>
                <a:gd name="T61" fmla="*/ 69519 h 137795"/>
                <a:gd name="T62" fmla="*/ 277037 w 352425"/>
                <a:gd name="T63" fmla="*/ 67805 h 137795"/>
                <a:gd name="T64" fmla="*/ 261581 w 352425"/>
                <a:gd name="T65" fmla="*/ 37909 h 137795"/>
                <a:gd name="T66" fmla="*/ 240919 w 352425"/>
                <a:gd name="T67" fmla="*/ 17056 h 137795"/>
                <a:gd name="T68" fmla="*/ 220129 w 352425"/>
                <a:gd name="T69" fmla="*/ 11658 h 137795"/>
                <a:gd name="T70" fmla="*/ 206209 w 352425"/>
                <a:gd name="T71" fmla="*/ 5892 h 137795"/>
                <a:gd name="T72" fmla="*/ 210032 w 352425"/>
                <a:gd name="T73" fmla="*/ 17907 h 137795"/>
                <a:gd name="T74" fmla="*/ 206921 w 352425"/>
                <a:gd name="T75" fmla="*/ 32791 h 137795"/>
                <a:gd name="T76" fmla="*/ 197078 w 352425"/>
                <a:gd name="T77" fmla="*/ 51574 h 137795"/>
                <a:gd name="T78" fmla="*/ 180263 w 352425"/>
                <a:gd name="T79" fmla="*/ 65938 h 137795"/>
                <a:gd name="T80" fmla="*/ 149504 w 352425"/>
                <a:gd name="T81" fmla="*/ 74790 h 137795"/>
                <a:gd name="T82" fmla="*/ 136042 w 352425"/>
                <a:gd name="T83" fmla="*/ 75615 h 137795"/>
                <a:gd name="T84" fmla="*/ 93700 w 352425"/>
                <a:gd name="T85" fmla="*/ 29692 h 137795"/>
                <a:gd name="T86" fmla="*/ 91719 w 352425"/>
                <a:gd name="T87" fmla="*/ 15113 h 137795"/>
                <a:gd name="T88" fmla="*/ 97243 w 352425"/>
                <a:gd name="T89" fmla="*/ 292 h 137795"/>
                <a:gd name="T90" fmla="*/ 88265 w 352425"/>
                <a:gd name="T91" fmla="*/ 3530 h 137795"/>
                <a:gd name="T92" fmla="*/ 81965 w 352425"/>
                <a:gd name="T93" fmla="*/ 17907 h 137795"/>
                <a:gd name="T94" fmla="*/ 71374 w 352425"/>
                <a:gd name="T95" fmla="*/ 35382 h 137795"/>
                <a:gd name="T96" fmla="*/ 62966 w 352425"/>
                <a:gd name="T97" fmla="*/ 44183 h 137795"/>
                <a:gd name="T98" fmla="*/ 52197 w 352425"/>
                <a:gd name="T99" fmla="*/ 57200 h 137795"/>
                <a:gd name="T100" fmla="*/ 48298 w 352425"/>
                <a:gd name="T101" fmla="*/ 65938 h 137795"/>
                <a:gd name="T102" fmla="*/ 31254 w 352425"/>
                <a:gd name="T103" fmla="*/ 93268 h 137795"/>
                <a:gd name="T104" fmla="*/ 5473 w 352425"/>
                <a:gd name="T105" fmla="*/ 125399 h 137795"/>
                <a:gd name="T106" fmla="*/ 348361 w 352425"/>
                <a:gd name="T107" fmla="*/ 125564 h 137795"/>
                <a:gd name="T108" fmla="*/ 351193 w 352425"/>
                <a:gd name="T109" fmla="*/ 134670 h 137795"/>
                <a:gd name="T110" fmla="*/ 350088 w 352425"/>
                <a:gd name="T111" fmla="*/ 136156 h 137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2425" h="137795">
                  <a:moveTo>
                    <a:pt x="96050" y="10375"/>
                  </a:moveTo>
                  <a:lnTo>
                    <a:pt x="95859" y="10121"/>
                  </a:lnTo>
                  <a:lnTo>
                    <a:pt x="95580" y="10058"/>
                  </a:lnTo>
                  <a:lnTo>
                    <a:pt x="95313" y="10198"/>
                  </a:lnTo>
                  <a:lnTo>
                    <a:pt x="93395" y="13893"/>
                  </a:lnTo>
                  <a:lnTo>
                    <a:pt x="93649" y="17627"/>
                  </a:lnTo>
                  <a:lnTo>
                    <a:pt x="94462" y="21539"/>
                  </a:lnTo>
                  <a:lnTo>
                    <a:pt x="94716" y="21628"/>
                  </a:lnTo>
                  <a:lnTo>
                    <a:pt x="94856" y="21742"/>
                  </a:lnTo>
                  <a:lnTo>
                    <a:pt x="94919" y="21551"/>
                  </a:lnTo>
                  <a:lnTo>
                    <a:pt x="95034" y="21361"/>
                  </a:lnTo>
                  <a:lnTo>
                    <a:pt x="95021" y="21170"/>
                  </a:lnTo>
                  <a:lnTo>
                    <a:pt x="94919" y="18402"/>
                  </a:lnTo>
                  <a:lnTo>
                    <a:pt x="95415" y="15671"/>
                  </a:lnTo>
                  <a:lnTo>
                    <a:pt x="95631" y="12928"/>
                  </a:lnTo>
                  <a:lnTo>
                    <a:pt x="95923" y="11315"/>
                  </a:lnTo>
                  <a:lnTo>
                    <a:pt x="96050" y="10375"/>
                  </a:lnTo>
                  <a:close/>
                </a:path>
                <a:path w="352425" h="137795">
                  <a:moveTo>
                    <a:pt x="338289" y="77825"/>
                  </a:moveTo>
                  <a:lnTo>
                    <a:pt x="338264" y="76885"/>
                  </a:lnTo>
                  <a:lnTo>
                    <a:pt x="337731" y="76098"/>
                  </a:lnTo>
                  <a:lnTo>
                    <a:pt x="335102" y="70535"/>
                  </a:lnTo>
                  <a:lnTo>
                    <a:pt x="326199" y="57327"/>
                  </a:lnTo>
                  <a:lnTo>
                    <a:pt x="322516" y="53365"/>
                  </a:lnTo>
                  <a:lnTo>
                    <a:pt x="312801" y="44958"/>
                  </a:lnTo>
                  <a:lnTo>
                    <a:pt x="310019" y="41948"/>
                  </a:lnTo>
                  <a:lnTo>
                    <a:pt x="309092" y="41249"/>
                  </a:lnTo>
                  <a:lnTo>
                    <a:pt x="308775" y="41173"/>
                  </a:lnTo>
                  <a:lnTo>
                    <a:pt x="308597" y="41529"/>
                  </a:lnTo>
                  <a:lnTo>
                    <a:pt x="308686" y="41922"/>
                  </a:lnTo>
                  <a:lnTo>
                    <a:pt x="313994" y="47015"/>
                  </a:lnTo>
                  <a:lnTo>
                    <a:pt x="321767" y="54749"/>
                  </a:lnTo>
                  <a:lnTo>
                    <a:pt x="325462" y="59817"/>
                  </a:lnTo>
                  <a:lnTo>
                    <a:pt x="326847" y="62001"/>
                  </a:lnTo>
                  <a:lnTo>
                    <a:pt x="330466" y="66332"/>
                  </a:lnTo>
                  <a:lnTo>
                    <a:pt x="337540" y="77711"/>
                  </a:lnTo>
                  <a:lnTo>
                    <a:pt x="338035" y="78117"/>
                  </a:lnTo>
                  <a:lnTo>
                    <a:pt x="338188" y="78066"/>
                  </a:lnTo>
                  <a:lnTo>
                    <a:pt x="338289" y="77825"/>
                  </a:lnTo>
                  <a:close/>
                </a:path>
                <a:path w="352425" h="137795">
                  <a:moveTo>
                    <a:pt x="348830" y="107708"/>
                  </a:moveTo>
                  <a:lnTo>
                    <a:pt x="348551" y="104800"/>
                  </a:lnTo>
                  <a:lnTo>
                    <a:pt x="348170" y="101879"/>
                  </a:lnTo>
                  <a:lnTo>
                    <a:pt x="347167" y="99072"/>
                  </a:lnTo>
                  <a:lnTo>
                    <a:pt x="346951" y="98590"/>
                  </a:lnTo>
                  <a:lnTo>
                    <a:pt x="346443" y="98602"/>
                  </a:lnTo>
                  <a:lnTo>
                    <a:pt x="346544" y="98996"/>
                  </a:lnTo>
                  <a:lnTo>
                    <a:pt x="346976" y="102146"/>
                  </a:lnTo>
                  <a:lnTo>
                    <a:pt x="347853" y="108292"/>
                  </a:lnTo>
                  <a:lnTo>
                    <a:pt x="347941" y="108597"/>
                  </a:lnTo>
                  <a:lnTo>
                    <a:pt x="348170" y="109016"/>
                  </a:lnTo>
                  <a:lnTo>
                    <a:pt x="348386" y="109093"/>
                  </a:lnTo>
                  <a:lnTo>
                    <a:pt x="348551" y="109207"/>
                  </a:lnTo>
                  <a:lnTo>
                    <a:pt x="348678" y="109054"/>
                  </a:lnTo>
                  <a:lnTo>
                    <a:pt x="348830" y="107708"/>
                  </a:lnTo>
                  <a:close/>
                </a:path>
                <a:path w="352425" h="137795">
                  <a:moveTo>
                    <a:pt x="349059" y="123431"/>
                  </a:moveTo>
                  <a:lnTo>
                    <a:pt x="347929" y="116840"/>
                  </a:lnTo>
                  <a:lnTo>
                    <a:pt x="347484" y="112344"/>
                  </a:lnTo>
                  <a:lnTo>
                    <a:pt x="346125" y="105511"/>
                  </a:lnTo>
                  <a:lnTo>
                    <a:pt x="345541" y="103098"/>
                  </a:lnTo>
                  <a:lnTo>
                    <a:pt x="345033" y="98640"/>
                  </a:lnTo>
                  <a:lnTo>
                    <a:pt x="344678" y="96634"/>
                  </a:lnTo>
                  <a:lnTo>
                    <a:pt x="343522" y="91198"/>
                  </a:lnTo>
                  <a:lnTo>
                    <a:pt x="342011" y="88087"/>
                  </a:lnTo>
                  <a:lnTo>
                    <a:pt x="337705" y="81559"/>
                  </a:lnTo>
                  <a:lnTo>
                    <a:pt x="335280" y="77978"/>
                  </a:lnTo>
                  <a:lnTo>
                    <a:pt x="334149" y="75933"/>
                  </a:lnTo>
                  <a:lnTo>
                    <a:pt x="331660" y="71412"/>
                  </a:lnTo>
                  <a:lnTo>
                    <a:pt x="330542" y="69799"/>
                  </a:lnTo>
                  <a:lnTo>
                    <a:pt x="327113" y="64960"/>
                  </a:lnTo>
                  <a:lnTo>
                    <a:pt x="325882" y="63157"/>
                  </a:lnTo>
                  <a:lnTo>
                    <a:pt x="321398" y="57556"/>
                  </a:lnTo>
                  <a:lnTo>
                    <a:pt x="318338" y="53047"/>
                  </a:lnTo>
                  <a:lnTo>
                    <a:pt x="312826" y="48793"/>
                  </a:lnTo>
                  <a:lnTo>
                    <a:pt x="310121" y="45453"/>
                  </a:lnTo>
                  <a:lnTo>
                    <a:pt x="307428" y="43103"/>
                  </a:lnTo>
                  <a:lnTo>
                    <a:pt x="303110" y="38874"/>
                  </a:lnTo>
                  <a:lnTo>
                    <a:pt x="301155" y="37376"/>
                  </a:lnTo>
                  <a:lnTo>
                    <a:pt x="295541" y="31559"/>
                  </a:lnTo>
                  <a:lnTo>
                    <a:pt x="291668" y="27470"/>
                  </a:lnTo>
                  <a:lnTo>
                    <a:pt x="286105" y="25476"/>
                  </a:lnTo>
                  <a:lnTo>
                    <a:pt x="286219" y="24853"/>
                  </a:lnTo>
                  <a:lnTo>
                    <a:pt x="286842" y="24790"/>
                  </a:lnTo>
                  <a:lnTo>
                    <a:pt x="287350" y="24828"/>
                  </a:lnTo>
                  <a:lnTo>
                    <a:pt x="288048" y="24790"/>
                  </a:lnTo>
                  <a:lnTo>
                    <a:pt x="288226" y="24688"/>
                  </a:lnTo>
                  <a:lnTo>
                    <a:pt x="288417" y="24625"/>
                  </a:lnTo>
                  <a:lnTo>
                    <a:pt x="288277" y="24498"/>
                  </a:lnTo>
                  <a:lnTo>
                    <a:pt x="288163" y="24307"/>
                  </a:lnTo>
                  <a:lnTo>
                    <a:pt x="286829" y="23939"/>
                  </a:lnTo>
                  <a:lnTo>
                    <a:pt x="285661" y="23558"/>
                  </a:lnTo>
                  <a:lnTo>
                    <a:pt x="282346" y="22936"/>
                  </a:lnTo>
                  <a:lnTo>
                    <a:pt x="280162" y="22821"/>
                  </a:lnTo>
                  <a:lnTo>
                    <a:pt x="275386" y="21526"/>
                  </a:lnTo>
                  <a:lnTo>
                    <a:pt x="273913" y="21437"/>
                  </a:lnTo>
                  <a:lnTo>
                    <a:pt x="272656" y="21361"/>
                  </a:lnTo>
                  <a:lnTo>
                    <a:pt x="268351" y="21361"/>
                  </a:lnTo>
                  <a:lnTo>
                    <a:pt x="266801" y="21336"/>
                  </a:lnTo>
                  <a:lnTo>
                    <a:pt x="260527" y="21437"/>
                  </a:lnTo>
                  <a:lnTo>
                    <a:pt x="255854" y="21018"/>
                  </a:lnTo>
                  <a:lnTo>
                    <a:pt x="250964" y="19710"/>
                  </a:lnTo>
                  <a:lnTo>
                    <a:pt x="250647" y="19659"/>
                  </a:lnTo>
                  <a:lnTo>
                    <a:pt x="250151" y="19634"/>
                  </a:lnTo>
                  <a:lnTo>
                    <a:pt x="249923" y="19710"/>
                  </a:lnTo>
                  <a:lnTo>
                    <a:pt x="249885" y="19926"/>
                  </a:lnTo>
                  <a:lnTo>
                    <a:pt x="249948" y="20142"/>
                  </a:lnTo>
                  <a:lnTo>
                    <a:pt x="251053" y="20853"/>
                  </a:lnTo>
                  <a:lnTo>
                    <a:pt x="252044" y="21437"/>
                  </a:lnTo>
                  <a:lnTo>
                    <a:pt x="254558" y="22961"/>
                  </a:lnTo>
                  <a:lnTo>
                    <a:pt x="255574" y="23558"/>
                  </a:lnTo>
                  <a:lnTo>
                    <a:pt x="262051" y="28003"/>
                  </a:lnTo>
                  <a:lnTo>
                    <a:pt x="267652" y="32880"/>
                  </a:lnTo>
                  <a:lnTo>
                    <a:pt x="273672" y="38036"/>
                  </a:lnTo>
                  <a:lnTo>
                    <a:pt x="275094" y="39281"/>
                  </a:lnTo>
                  <a:lnTo>
                    <a:pt x="277583" y="42405"/>
                  </a:lnTo>
                  <a:lnTo>
                    <a:pt x="278980" y="43713"/>
                  </a:lnTo>
                  <a:lnTo>
                    <a:pt x="281647" y="46393"/>
                  </a:lnTo>
                  <a:lnTo>
                    <a:pt x="283032" y="47701"/>
                  </a:lnTo>
                  <a:lnTo>
                    <a:pt x="288429" y="53797"/>
                  </a:lnTo>
                  <a:lnTo>
                    <a:pt x="292595" y="58597"/>
                  </a:lnTo>
                  <a:lnTo>
                    <a:pt x="294576" y="61125"/>
                  </a:lnTo>
                  <a:lnTo>
                    <a:pt x="296303" y="64211"/>
                  </a:lnTo>
                  <a:lnTo>
                    <a:pt x="296570" y="64541"/>
                  </a:lnTo>
                  <a:lnTo>
                    <a:pt x="296265" y="64960"/>
                  </a:lnTo>
                  <a:lnTo>
                    <a:pt x="295986" y="64744"/>
                  </a:lnTo>
                  <a:lnTo>
                    <a:pt x="295795" y="64630"/>
                  </a:lnTo>
                  <a:lnTo>
                    <a:pt x="293560" y="61747"/>
                  </a:lnTo>
                  <a:lnTo>
                    <a:pt x="285178" y="51790"/>
                  </a:lnTo>
                  <a:lnTo>
                    <a:pt x="275678" y="42786"/>
                  </a:lnTo>
                  <a:lnTo>
                    <a:pt x="273989" y="40881"/>
                  </a:lnTo>
                  <a:lnTo>
                    <a:pt x="273240" y="39738"/>
                  </a:lnTo>
                  <a:lnTo>
                    <a:pt x="268986" y="36245"/>
                  </a:lnTo>
                  <a:lnTo>
                    <a:pt x="266065" y="33235"/>
                  </a:lnTo>
                  <a:lnTo>
                    <a:pt x="260629" y="29044"/>
                  </a:lnTo>
                  <a:lnTo>
                    <a:pt x="258343" y="27470"/>
                  </a:lnTo>
                  <a:lnTo>
                    <a:pt x="255333" y="24790"/>
                  </a:lnTo>
                  <a:lnTo>
                    <a:pt x="254127" y="24104"/>
                  </a:lnTo>
                  <a:lnTo>
                    <a:pt x="252552" y="23355"/>
                  </a:lnTo>
                  <a:lnTo>
                    <a:pt x="252222" y="23228"/>
                  </a:lnTo>
                  <a:lnTo>
                    <a:pt x="252145" y="23355"/>
                  </a:lnTo>
                  <a:lnTo>
                    <a:pt x="252082" y="23939"/>
                  </a:lnTo>
                  <a:lnTo>
                    <a:pt x="253885" y="25641"/>
                  </a:lnTo>
                  <a:lnTo>
                    <a:pt x="254914" y="27736"/>
                  </a:lnTo>
                  <a:lnTo>
                    <a:pt x="257238" y="29464"/>
                  </a:lnTo>
                  <a:lnTo>
                    <a:pt x="260565" y="34417"/>
                  </a:lnTo>
                  <a:lnTo>
                    <a:pt x="263131" y="38366"/>
                  </a:lnTo>
                  <a:lnTo>
                    <a:pt x="267716" y="45123"/>
                  </a:lnTo>
                  <a:lnTo>
                    <a:pt x="268414" y="47282"/>
                  </a:lnTo>
                  <a:lnTo>
                    <a:pt x="268744" y="47701"/>
                  </a:lnTo>
                  <a:lnTo>
                    <a:pt x="270891" y="51574"/>
                  </a:lnTo>
                  <a:lnTo>
                    <a:pt x="272770" y="54724"/>
                  </a:lnTo>
                  <a:lnTo>
                    <a:pt x="274459" y="59143"/>
                  </a:lnTo>
                  <a:lnTo>
                    <a:pt x="274840" y="60007"/>
                  </a:lnTo>
                  <a:lnTo>
                    <a:pt x="276847" y="63157"/>
                  </a:lnTo>
                  <a:lnTo>
                    <a:pt x="277291" y="65938"/>
                  </a:lnTo>
                  <a:lnTo>
                    <a:pt x="278511" y="68694"/>
                  </a:lnTo>
                  <a:lnTo>
                    <a:pt x="278511" y="69519"/>
                  </a:lnTo>
                  <a:lnTo>
                    <a:pt x="278358" y="69659"/>
                  </a:lnTo>
                  <a:lnTo>
                    <a:pt x="278269" y="69799"/>
                  </a:lnTo>
                  <a:lnTo>
                    <a:pt x="278066" y="69697"/>
                  </a:lnTo>
                  <a:lnTo>
                    <a:pt x="277583" y="68694"/>
                  </a:lnTo>
                  <a:lnTo>
                    <a:pt x="277037" y="67805"/>
                  </a:lnTo>
                  <a:lnTo>
                    <a:pt x="275653" y="63728"/>
                  </a:lnTo>
                  <a:lnTo>
                    <a:pt x="274066" y="60845"/>
                  </a:lnTo>
                  <a:lnTo>
                    <a:pt x="269951" y="52133"/>
                  </a:lnTo>
                  <a:lnTo>
                    <a:pt x="266661" y="46685"/>
                  </a:lnTo>
                  <a:lnTo>
                    <a:pt x="261581" y="37909"/>
                  </a:lnTo>
                  <a:lnTo>
                    <a:pt x="259537" y="34759"/>
                  </a:lnTo>
                  <a:lnTo>
                    <a:pt x="254787" y="28841"/>
                  </a:lnTo>
                  <a:lnTo>
                    <a:pt x="252082" y="26187"/>
                  </a:lnTo>
                  <a:lnTo>
                    <a:pt x="245973" y="18846"/>
                  </a:lnTo>
                  <a:lnTo>
                    <a:pt x="240919" y="17056"/>
                  </a:lnTo>
                  <a:lnTo>
                    <a:pt x="235381" y="15176"/>
                  </a:lnTo>
                  <a:lnTo>
                    <a:pt x="234950" y="15138"/>
                  </a:lnTo>
                  <a:lnTo>
                    <a:pt x="231419" y="15113"/>
                  </a:lnTo>
                  <a:lnTo>
                    <a:pt x="228460" y="14173"/>
                  </a:lnTo>
                  <a:lnTo>
                    <a:pt x="220129" y="11658"/>
                  </a:lnTo>
                  <a:lnTo>
                    <a:pt x="214922" y="9512"/>
                  </a:lnTo>
                  <a:lnTo>
                    <a:pt x="209283" y="6299"/>
                  </a:lnTo>
                  <a:lnTo>
                    <a:pt x="207429" y="5422"/>
                  </a:lnTo>
                  <a:lnTo>
                    <a:pt x="206997" y="5270"/>
                  </a:lnTo>
                  <a:lnTo>
                    <a:pt x="206209" y="5892"/>
                  </a:lnTo>
                  <a:lnTo>
                    <a:pt x="206565" y="6400"/>
                  </a:lnTo>
                  <a:lnTo>
                    <a:pt x="207746" y="8648"/>
                  </a:lnTo>
                  <a:lnTo>
                    <a:pt x="208584" y="10744"/>
                  </a:lnTo>
                  <a:lnTo>
                    <a:pt x="209702" y="15760"/>
                  </a:lnTo>
                  <a:lnTo>
                    <a:pt x="210032" y="17907"/>
                  </a:lnTo>
                  <a:lnTo>
                    <a:pt x="210108" y="18846"/>
                  </a:lnTo>
                  <a:lnTo>
                    <a:pt x="208940" y="24498"/>
                  </a:lnTo>
                  <a:lnTo>
                    <a:pt x="208838" y="25082"/>
                  </a:lnTo>
                  <a:lnTo>
                    <a:pt x="208521" y="28371"/>
                  </a:lnTo>
                  <a:lnTo>
                    <a:pt x="206921" y="32791"/>
                  </a:lnTo>
                  <a:lnTo>
                    <a:pt x="206933" y="36245"/>
                  </a:lnTo>
                  <a:lnTo>
                    <a:pt x="205816" y="38227"/>
                  </a:lnTo>
                  <a:lnTo>
                    <a:pt x="203682" y="43243"/>
                  </a:lnTo>
                  <a:lnTo>
                    <a:pt x="201993" y="45720"/>
                  </a:lnTo>
                  <a:lnTo>
                    <a:pt x="197078" y="51574"/>
                  </a:lnTo>
                  <a:lnTo>
                    <a:pt x="193852" y="54444"/>
                  </a:lnTo>
                  <a:lnTo>
                    <a:pt x="192176" y="55638"/>
                  </a:lnTo>
                  <a:lnTo>
                    <a:pt x="188950" y="59436"/>
                  </a:lnTo>
                  <a:lnTo>
                    <a:pt x="186385" y="61125"/>
                  </a:lnTo>
                  <a:lnTo>
                    <a:pt x="180263" y="65938"/>
                  </a:lnTo>
                  <a:lnTo>
                    <a:pt x="176085" y="68110"/>
                  </a:lnTo>
                  <a:lnTo>
                    <a:pt x="170700" y="70586"/>
                  </a:lnTo>
                  <a:lnTo>
                    <a:pt x="169506" y="71005"/>
                  </a:lnTo>
                  <a:lnTo>
                    <a:pt x="158699" y="73291"/>
                  </a:lnTo>
                  <a:lnTo>
                    <a:pt x="149504" y="74790"/>
                  </a:lnTo>
                  <a:lnTo>
                    <a:pt x="145199" y="75933"/>
                  </a:lnTo>
                  <a:lnTo>
                    <a:pt x="141351" y="75615"/>
                  </a:lnTo>
                  <a:lnTo>
                    <a:pt x="140741" y="75565"/>
                  </a:lnTo>
                  <a:lnTo>
                    <a:pt x="138391" y="75526"/>
                  </a:lnTo>
                  <a:lnTo>
                    <a:pt x="136042" y="75615"/>
                  </a:lnTo>
                  <a:lnTo>
                    <a:pt x="130530" y="74663"/>
                  </a:lnTo>
                  <a:lnTo>
                    <a:pt x="127406" y="73609"/>
                  </a:lnTo>
                  <a:lnTo>
                    <a:pt x="116789" y="70192"/>
                  </a:lnTo>
                  <a:lnTo>
                    <a:pt x="94970" y="34010"/>
                  </a:lnTo>
                  <a:lnTo>
                    <a:pt x="93700" y="29692"/>
                  </a:lnTo>
                  <a:lnTo>
                    <a:pt x="92735" y="23228"/>
                  </a:lnTo>
                  <a:lnTo>
                    <a:pt x="92722" y="22758"/>
                  </a:lnTo>
                  <a:lnTo>
                    <a:pt x="92976" y="20650"/>
                  </a:lnTo>
                  <a:lnTo>
                    <a:pt x="91643" y="15760"/>
                  </a:lnTo>
                  <a:lnTo>
                    <a:pt x="91719" y="15113"/>
                  </a:lnTo>
                  <a:lnTo>
                    <a:pt x="92341" y="12928"/>
                  </a:lnTo>
                  <a:lnTo>
                    <a:pt x="94970" y="7277"/>
                  </a:lnTo>
                  <a:lnTo>
                    <a:pt x="95478" y="3759"/>
                  </a:lnTo>
                  <a:lnTo>
                    <a:pt x="97320" y="584"/>
                  </a:lnTo>
                  <a:lnTo>
                    <a:pt x="97243" y="292"/>
                  </a:lnTo>
                  <a:lnTo>
                    <a:pt x="97015" y="76"/>
                  </a:lnTo>
                  <a:lnTo>
                    <a:pt x="96735" y="0"/>
                  </a:lnTo>
                  <a:lnTo>
                    <a:pt x="94005" y="1320"/>
                  </a:lnTo>
                  <a:lnTo>
                    <a:pt x="91363" y="2438"/>
                  </a:lnTo>
                  <a:lnTo>
                    <a:pt x="88265" y="3530"/>
                  </a:lnTo>
                  <a:lnTo>
                    <a:pt x="87884" y="3784"/>
                  </a:lnTo>
                  <a:lnTo>
                    <a:pt x="87782" y="5537"/>
                  </a:lnTo>
                  <a:lnTo>
                    <a:pt x="86702" y="6400"/>
                  </a:lnTo>
                  <a:lnTo>
                    <a:pt x="85064" y="13119"/>
                  </a:lnTo>
                  <a:lnTo>
                    <a:pt x="81965" y="17907"/>
                  </a:lnTo>
                  <a:lnTo>
                    <a:pt x="79032" y="25082"/>
                  </a:lnTo>
                  <a:lnTo>
                    <a:pt x="77622" y="26733"/>
                  </a:lnTo>
                  <a:lnTo>
                    <a:pt x="74879" y="30657"/>
                  </a:lnTo>
                  <a:lnTo>
                    <a:pt x="73266" y="32880"/>
                  </a:lnTo>
                  <a:lnTo>
                    <a:pt x="71374" y="35382"/>
                  </a:lnTo>
                  <a:lnTo>
                    <a:pt x="71005" y="36029"/>
                  </a:lnTo>
                  <a:lnTo>
                    <a:pt x="69011" y="36741"/>
                  </a:lnTo>
                  <a:lnTo>
                    <a:pt x="68338" y="38036"/>
                  </a:lnTo>
                  <a:lnTo>
                    <a:pt x="65227" y="41681"/>
                  </a:lnTo>
                  <a:lnTo>
                    <a:pt x="62966" y="44183"/>
                  </a:lnTo>
                  <a:lnTo>
                    <a:pt x="59563" y="48514"/>
                  </a:lnTo>
                  <a:lnTo>
                    <a:pt x="57670" y="49644"/>
                  </a:lnTo>
                  <a:lnTo>
                    <a:pt x="55575" y="53797"/>
                  </a:lnTo>
                  <a:lnTo>
                    <a:pt x="54571" y="55638"/>
                  </a:lnTo>
                  <a:lnTo>
                    <a:pt x="52197" y="57200"/>
                  </a:lnTo>
                  <a:lnTo>
                    <a:pt x="51638" y="57683"/>
                  </a:lnTo>
                  <a:lnTo>
                    <a:pt x="52311" y="59093"/>
                  </a:lnTo>
                  <a:lnTo>
                    <a:pt x="51765" y="59575"/>
                  </a:lnTo>
                  <a:lnTo>
                    <a:pt x="50241" y="63220"/>
                  </a:lnTo>
                  <a:lnTo>
                    <a:pt x="48298" y="65938"/>
                  </a:lnTo>
                  <a:lnTo>
                    <a:pt x="44538" y="70751"/>
                  </a:lnTo>
                  <a:lnTo>
                    <a:pt x="43040" y="73647"/>
                  </a:lnTo>
                  <a:lnTo>
                    <a:pt x="40220" y="80911"/>
                  </a:lnTo>
                  <a:lnTo>
                    <a:pt x="37922" y="84810"/>
                  </a:lnTo>
                  <a:lnTo>
                    <a:pt x="31254" y="93268"/>
                  </a:lnTo>
                  <a:lnTo>
                    <a:pt x="17856" y="109194"/>
                  </a:lnTo>
                  <a:lnTo>
                    <a:pt x="12649" y="115620"/>
                  </a:lnTo>
                  <a:lnTo>
                    <a:pt x="8407" y="123621"/>
                  </a:lnTo>
                  <a:lnTo>
                    <a:pt x="8166" y="124345"/>
                  </a:lnTo>
                  <a:lnTo>
                    <a:pt x="5473" y="125399"/>
                  </a:lnTo>
                  <a:lnTo>
                    <a:pt x="0" y="137642"/>
                  </a:lnTo>
                  <a:lnTo>
                    <a:pt x="347751" y="137642"/>
                  </a:lnTo>
                  <a:lnTo>
                    <a:pt x="347497" y="134416"/>
                  </a:lnTo>
                  <a:lnTo>
                    <a:pt x="347395" y="131051"/>
                  </a:lnTo>
                  <a:lnTo>
                    <a:pt x="348361" y="125564"/>
                  </a:lnTo>
                  <a:lnTo>
                    <a:pt x="349059" y="123431"/>
                  </a:lnTo>
                  <a:close/>
                </a:path>
                <a:path w="352425" h="137795">
                  <a:moveTo>
                    <a:pt x="351904" y="137642"/>
                  </a:moveTo>
                  <a:lnTo>
                    <a:pt x="351536" y="136804"/>
                  </a:lnTo>
                  <a:lnTo>
                    <a:pt x="351497" y="136156"/>
                  </a:lnTo>
                  <a:lnTo>
                    <a:pt x="351193" y="134670"/>
                  </a:lnTo>
                  <a:lnTo>
                    <a:pt x="351243" y="133489"/>
                  </a:lnTo>
                  <a:lnTo>
                    <a:pt x="350735" y="132638"/>
                  </a:lnTo>
                  <a:lnTo>
                    <a:pt x="349656" y="133489"/>
                  </a:lnTo>
                  <a:lnTo>
                    <a:pt x="350329" y="134670"/>
                  </a:lnTo>
                  <a:lnTo>
                    <a:pt x="350088" y="136156"/>
                  </a:lnTo>
                  <a:lnTo>
                    <a:pt x="350151" y="137642"/>
                  </a:lnTo>
                  <a:lnTo>
                    <a:pt x="351904" y="137642"/>
                  </a:lnTo>
                  <a:close/>
                </a:path>
              </a:pathLst>
            </a:custGeom>
            <a:solidFill>
              <a:srgbClr val="5DA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4" name="object 42">
              <a:extLst>
                <a:ext uri="{FF2B5EF4-FFF2-40B4-BE49-F238E27FC236}">
                  <a16:creationId xmlns:a16="http://schemas.microsoft.com/office/drawing/2014/main" id="{F6D7D1C6-D189-48EC-A609-841D51BD1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835" y="6512153"/>
              <a:ext cx="203835" cy="196215"/>
            </a:xfrm>
            <a:custGeom>
              <a:avLst/>
              <a:gdLst>
                <a:gd name="T0" fmla="*/ 4089 w 203834"/>
                <a:gd name="T1" fmla="*/ 180975 h 196215"/>
                <a:gd name="T2" fmla="*/ 2641 w 203834"/>
                <a:gd name="T3" fmla="*/ 184861 h 196215"/>
                <a:gd name="T4" fmla="*/ 27127 w 203834"/>
                <a:gd name="T5" fmla="*/ 69100 h 196215"/>
                <a:gd name="T6" fmla="*/ 37807 w 203834"/>
                <a:gd name="T7" fmla="*/ 73799 h 196215"/>
                <a:gd name="T8" fmla="*/ 40398 w 203834"/>
                <a:gd name="T9" fmla="*/ 58204 h 196215"/>
                <a:gd name="T10" fmla="*/ 41173 w 203834"/>
                <a:gd name="T11" fmla="*/ 28295 h 196215"/>
                <a:gd name="T12" fmla="*/ 47078 w 203834"/>
                <a:gd name="T13" fmla="*/ 73469 h 196215"/>
                <a:gd name="T14" fmla="*/ 58724 w 203834"/>
                <a:gd name="T15" fmla="*/ 60032 h 196215"/>
                <a:gd name="T16" fmla="*/ 49987 w 203834"/>
                <a:gd name="T17" fmla="*/ 61341 h 196215"/>
                <a:gd name="T18" fmla="*/ 58102 w 203834"/>
                <a:gd name="T19" fmla="*/ 40792 h 196215"/>
                <a:gd name="T20" fmla="*/ 43586 w 203834"/>
                <a:gd name="T21" fmla="*/ 45389 h 196215"/>
                <a:gd name="T22" fmla="*/ 29235 w 203834"/>
                <a:gd name="T23" fmla="*/ 48488 h 196215"/>
                <a:gd name="T24" fmla="*/ 57543 w 203834"/>
                <a:gd name="T25" fmla="*/ 68491 h 196215"/>
                <a:gd name="T26" fmla="*/ 58089 w 203834"/>
                <a:gd name="T27" fmla="*/ 65239 h 196215"/>
                <a:gd name="T28" fmla="*/ 55308 w 203834"/>
                <a:gd name="T29" fmla="*/ 11201 h 196215"/>
                <a:gd name="T30" fmla="*/ 62738 w 203834"/>
                <a:gd name="T31" fmla="*/ 21310 h 196215"/>
                <a:gd name="T32" fmla="*/ 68948 w 203834"/>
                <a:gd name="T33" fmla="*/ 40868 h 196215"/>
                <a:gd name="T34" fmla="*/ 65405 w 203834"/>
                <a:gd name="T35" fmla="*/ 28714 h 196215"/>
                <a:gd name="T36" fmla="*/ 76708 w 203834"/>
                <a:gd name="T37" fmla="*/ 2768 h 196215"/>
                <a:gd name="T38" fmla="*/ 72288 w 203834"/>
                <a:gd name="T39" fmla="*/ 66611 h 196215"/>
                <a:gd name="T40" fmla="*/ 66217 w 203834"/>
                <a:gd name="T41" fmla="*/ 62738 h 196215"/>
                <a:gd name="T42" fmla="*/ 86283 w 203834"/>
                <a:gd name="T43" fmla="*/ 8864 h 196215"/>
                <a:gd name="T44" fmla="*/ 83134 w 203834"/>
                <a:gd name="T45" fmla="*/ 11404 h 196215"/>
                <a:gd name="T46" fmla="*/ 91097 w 203834"/>
                <a:gd name="T47" fmla="*/ 60782 h 196215"/>
                <a:gd name="T48" fmla="*/ 93230 w 203834"/>
                <a:gd name="T49" fmla="*/ 3289 h 196215"/>
                <a:gd name="T50" fmla="*/ 83921 w 203834"/>
                <a:gd name="T51" fmla="*/ 8089 h 196215"/>
                <a:gd name="T52" fmla="*/ 90424 w 203834"/>
                <a:gd name="T53" fmla="*/ 19253 h 196215"/>
                <a:gd name="T54" fmla="*/ 95859 w 203834"/>
                <a:gd name="T55" fmla="*/ 41554 h 196215"/>
                <a:gd name="T56" fmla="*/ 100469 w 203834"/>
                <a:gd name="T57" fmla="*/ 76911 h 196215"/>
                <a:gd name="T58" fmla="*/ 106489 w 203834"/>
                <a:gd name="T59" fmla="*/ 46113 h 196215"/>
                <a:gd name="T60" fmla="*/ 113334 w 203834"/>
                <a:gd name="T61" fmla="*/ 6121 h 196215"/>
                <a:gd name="T62" fmla="*/ 110655 w 203834"/>
                <a:gd name="T63" fmla="*/ 58242 h 196215"/>
                <a:gd name="T64" fmla="*/ 115138 w 203834"/>
                <a:gd name="T65" fmla="*/ 33185 h 196215"/>
                <a:gd name="T66" fmla="*/ 111163 w 203834"/>
                <a:gd name="T67" fmla="*/ 67017 h 196215"/>
                <a:gd name="T68" fmla="*/ 109410 w 203834"/>
                <a:gd name="T69" fmla="*/ 3937 h 196215"/>
                <a:gd name="T70" fmla="*/ 122542 w 203834"/>
                <a:gd name="T71" fmla="*/ 39204 h 196215"/>
                <a:gd name="T72" fmla="*/ 126276 w 203834"/>
                <a:gd name="T73" fmla="*/ 5118 h 196215"/>
                <a:gd name="T74" fmla="*/ 131699 w 203834"/>
                <a:gd name="T75" fmla="*/ 8191 h 196215"/>
                <a:gd name="T76" fmla="*/ 131191 w 203834"/>
                <a:gd name="T77" fmla="*/ 48361 h 196215"/>
                <a:gd name="T78" fmla="*/ 137541 w 203834"/>
                <a:gd name="T79" fmla="*/ 37719 h 196215"/>
                <a:gd name="T80" fmla="*/ 132867 w 203834"/>
                <a:gd name="T81" fmla="*/ 87871 h 196215"/>
                <a:gd name="T82" fmla="*/ 133781 w 203834"/>
                <a:gd name="T83" fmla="*/ 8305 h 196215"/>
                <a:gd name="T84" fmla="*/ 131013 w 203834"/>
                <a:gd name="T85" fmla="*/ 26860 h 196215"/>
                <a:gd name="T86" fmla="*/ 141630 w 203834"/>
                <a:gd name="T87" fmla="*/ 22948 h 196215"/>
                <a:gd name="T88" fmla="*/ 103327 w 203834"/>
                <a:gd name="T89" fmla="*/ 27089 h 196215"/>
                <a:gd name="T90" fmla="*/ 74676 w 203834"/>
                <a:gd name="T91" fmla="*/ 35306 h 196215"/>
                <a:gd name="T92" fmla="*/ 108267 w 203834"/>
                <a:gd name="T93" fmla="*/ 32016 h 196215"/>
                <a:gd name="T94" fmla="*/ 133261 w 203834"/>
                <a:gd name="T95" fmla="*/ 38455 h 196215"/>
                <a:gd name="T96" fmla="*/ 139166 w 203834"/>
                <a:gd name="T97" fmla="*/ 37414 h 196215"/>
                <a:gd name="T98" fmla="*/ 151320 w 203834"/>
                <a:gd name="T99" fmla="*/ 46342 h 196215"/>
                <a:gd name="T100" fmla="*/ 147840 w 203834"/>
                <a:gd name="T101" fmla="*/ 53441 h 196215"/>
                <a:gd name="T102" fmla="*/ 158026 w 203834"/>
                <a:gd name="T103" fmla="*/ 52476 h 196215"/>
                <a:gd name="T104" fmla="*/ 154419 w 203834"/>
                <a:gd name="T105" fmla="*/ 64096 h 196215"/>
                <a:gd name="T106" fmla="*/ 164058 w 203834"/>
                <a:gd name="T107" fmla="*/ 70180 h 196215"/>
                <a:gd name="T108" fmla="*/ 169913 w 203834"/>
                <a:gd name="T109" fmla="*/ 84874 h 196215"/>
                <a:gd name="T110" fmla="*/ 175221 w 203834"/>
                <a:gd name="T111" fmla="*/ 52870 h 196215"/>
                <a:gd name="T112" fmla="*/ 164007 w 203834"/>
                <a:gd name="T113" fmla="*/ 56603 h 196215"/>
                <a:gd name="T114" fmla="*/ 172974 w 203834"/>
                <a:gd name="T115" fmla="*/ 55422 h 196215"/>
                <a:gd name="T116" fmla="*/ 175514 w 203834"/>
                <a:gd name="T117" fmla="*/ 76936 h 196215"/>
                <a:gd name="T118" fmla="*/ 178269 w 203834"/>
                <a:gd name="T119" fmla="*/ 91274 h 196215"/>
                <a:gd name="T120" fmla="*/ 189674 w 203834"/>
                <a:gd name="T121" fmla="*/ 110210 h 196215"/>
                <a:gd name="T122" fmla="*/ 200304 w 203834"/>
                <a:gd name="T123" fmla="*/ 190461 h 196215"/>
                <a:gd name="T124" fmla="*/ 200558 w 203834"/>
                <a:gd name="T125" fmla="*/ 83972 h 196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834" h="196215">
                  <a:moveTo>
                    <a:pt x="6362" y="132016"/>
                  </a:moveTo>
                  <a:lnTo>
                    <a:pt x="6159" y="131749"/>
                  </a:lnTo>
                  <a:lnTo>
                    <a:pt x="5956" y="131470"/>
                  </a:lnTo>
                  <a:lnTo>
                    <a:pt x="5702" y="131406"/>
                  </a:lnTo>
                  <a:lnTo>
                    <a:pt x="5232" y="131267"/>
                  </a:lnTo>
                  <a:lnTo>
                    <a:pt x="4724" y="131216"/>
                  </a:lnTo>
                  <a:lnTo>
                    <a:pt x="2984" y="131127"/>
                  </a:lnTo>
                  <a:lnTo>
                    <a:pt x="2628" y="131483"/>
                  </a:lnTo>
                  <a:lnTo>
                    <a:pt x="2628" y="132778"/>
                  </a:lnTo>
                  <a:lnTo>
                    <a:pt x="2692" y="133210"/>
                  </a:lnTo>
                  <a:lnTo>
                    <a:pt x="2641" y="133756"/>
                  </a:lnTo>
                  <a:lnTo>
                    <a:pt x="3670" y="134124"/>
                  </a:lnTo>
                  <a:lnTo>
                    <a:pt x="3962" y="133870"/>
                  </a:lnTo>
                  <a:lnTo>
                    <a:pt x="4292" y="133616"/>
                  </a:lnTo>
                  <a:lnTo>
                    <a:pt x="4838" y="133184"/>
                  </a:lnTo>
                  <a:lnTo>
                    <a:pt x="5435" y="132829"/>
                  </a:lnTo>
                  <a:lnTo>
                    <a:pt x="6146" y="132308"/>
                  </a:lnTo>
                  <a:lnTo>
                    <a:pt x="6362" y="132016"/>
                  </a:lnTo>
                  <a:close/>
                </a:path>
                <a:path w="203834" h="196215">
                  <a:moveTo>
                    <a:pt x="7010" y="179044"/>
                  </a:moveTo>
                  <a:lnTo>
                    <a:pt x="6019" y="177876"/>
                  </a:lnTo>
                  <a:lnTo>
                    <a:pt x="5283" y="177711"/>
                  </a:lnTo>
                  <a:lnTo>
                    <a:pt x="5041" y="177761"/>
                  </a:lnTo>
                  <a:lnTo>
                    <a:pt x="4902" y="177863"/>
                  </a:lnTo>
                  <a:lnTo>
                    <a:pt x="4051" y="178511"/>
                  </a:lnTo>
                  <a:lnTo>
                    <a:pt x="3683" y="179565"/>
                  </a:lnTo>
                  <a:lnTo>
                    <a:pt x="3975" y="180555"/>
                  </a:lnTo>
                  <a:lnTo>
                    <a:pt x="4089" y="180975"/>
                  </a:lnTo>
                  <a:lnTo>
                    <a:pt x="4406" y="181279"/>
                  </a:lnTo>
                  <a:lnTo>
                    <a:pt x="5588" y="181457"/>
                  </a:lnTo>
                  <a:lnTo>
                    <a:pt x="6959" y="180263"/>
                  </a:lnTo>
                  <a:lnTo>
                    <a:pt x="6985" y="179501"/>
                  </a:lnTo>
                  <a:lnTo>
                    <a:pt x="7010" y="179044"/>
                  </a:lnTo>
                  <a:close/>
                </a:path>
                <a:path w="203834" h="196215">
                  <a:moveTo>
                    <a:pt x="10350" y="184810"/>
                  </a:moveTo>
                  <a:lnTo>
                    <a:pt x="9461" y="183172"/>
                  </a:lnTo>
                  <a:lnTo>
                    <a:pt x="9017" y="182283"/>
                  </a:lnTo>
                  <a:lnTo>
                    <a:pt x="9029" y="180898"/>
                  </a:lnTo>
                  <a:lnTo>
                    <a:pt x="8775" y="180644"/>
                  </a:lnTo>
                  <a:lnTo>
                    <a:pt x="8089" y="180555"/>
                  </a:lnTo>
                  <a:lnTo>
                    <a:pt x="7962" y="180835"/>
                  </a:lnTo>
                  <a:lnTo>
                    <a:pt x="6184" y="183083"/>
                  </a:lnTo>
                  <a:lnTo>
                    <a:pt x="4686" y="183311"/>
                  </a:lnTo>
                  <a:lnTo>
                    <a:pt x="3213" y="181838"/>
                  </a:lnTo>
                  <a:lnTo>
                    <a:pt x="2400" y="181013"/>
                  </a:lnTo>
                  <a:lnTo>
                    <a:pt x="2425" y="178943"/>
                  </a:lnTo>
                  <a:lnTo>
                    <a:pt x="2489" y="178663"/>
                  </a:lnTo>
                  <a:lnTo>
                    <a:pt x="2590" y="178371"/>
                  </a:lnTo>
                  <a:lnTo>
                    <a:pt x="2603" y="177927"/>
                  </a:lnTo>
                  <a:lnTo>
                    <a:pt x="2247" y="177622"/>
                  </a:lnTo>
                  <a:lnTo>
                    <a:pt x="2082" y="177673"/>
                  </a:lnTo>
                  <a:lnTo>
                    <a:pt x="1701" y="177990"/>
                  </a:lnTo>
                  <a:lnTo>
                    <a:pt x="1333" y="178219"/>
                  </a:lnTo>
                  <a:lnTo>
                    <a:pt x="0" y="180390"/>
                  </a:lnTo>
                  <a:lnTo>
                    <a:pt x="812" y="183743"/>
                  </a:lnTo>
                  <a:lnTo>
                    <a:pt x="2641" y="184861"/>
                  </a:lnTo>
                  <a:lnTo>
                    <a:pt x="3251" y="185216"/>
                  </a:lnTo>
                  <a:lnTo>
                    <a:pt x="5435" y="184569"/>
                  </a:lnTo>
                  <a:lnTo>
                    <a:pt x="7340" y="185204"/>
                  </a:lnTo>
                  <a:lnTo>
                    <a:pt x="10045" y="185280"/>
                  </a:lnTo>
                  <a:lnTo>
                    <a:pt x="10350" y="184810"/>
                  </a:lnTo>
                  <a:close/>
                </a:path>
                <a:path w="203834" h="196215">
                  <a:moveTo>
                    <a:pt x="15176" y="137414"/>
                  </a:moveTo>
                  <a:lnTo>
                    <a:pt x="14820" y="137020"/>
                  </a:lnTo>
                  <a:lnTo>
                    <a:pt x="14478" y="137185"/>
                  </a:lnTo>
                  <a:lnTo>
                    <a:pt x="13246" y="139242"/>
                  </a:lnTo>
                  <a:lnTo>
                    <a:pt x="10985" y="143205"/>
                  </a:lnTo>
                  <a:lnTo>
                    <a:pt x="10871" y="143497"/>
                  </a:lnTo>
                  <a:lnTo>
                    <a:pt x="10820" y="143789"/>
                  </a:lnTo>
                  <a:lnTo>
                    <a:pt x="10795" y="143916"/>
                  </a:lnTo>
                  <a:lnTo>
                    <a:pt x="10998" y="144068"/>
                  </a:lnTo>
                  <a:lnTo>
                    <a:pt x="11125" y="144259"/>
                  </a:lnTo>
                  <a:lnTo>
                    <a:pt x="11353" y="144056"/>
                  </a:lnTo>
                  <a:lnTo>
                    <a:pt x="11684" y="143916"/>
                  </a:lnTo>
                  <a:lnTo>
                    <a:pt x="12700" y="141630"/>
                  </a:lnTo>
                  <a:lnTo>
                    <a:pt x="13855" y="139725"/>
                  </a:lnTo>
                  <a:lnTo>
                    <a:pt x="15138" y="137706"/>
                  </a:lnTo>
                  <a:lnTo>
                    <a:pt x="15176" y="137414"/>
                  </a:lnTo>
                  <a:close/>
                </a:path>
                <a:path w="203834" h="196215">
                  <a:moveTo>
                    <a:pt x="29768" y="68135"/>
                  </a:moveTo>
                  <a:lnTo>
                    <a:pt x="29489" y="67614"/>
                  </a:lnTo>
                  <a:lnTo>
                    <a:pt x="29337" y="67551"/>
                  </a:lnTo>
                  <a:lnTo>
                    <a:pt x="28968" y="67640"/>
                  </a:lnTo>
                  <a:lnTo>
                    <a:pt x="28625" y="67665"/>
                  </a:lnTo>
                  <a:lnTo>
                    <a:pt x="27127" y="69100"/>
                  </a:lnTo>
                  <a:lnTo>
                    <a:pt x="26657" y="70739"/>
                  </a:lnTo>
                  <a:lnTo>
                    <a:pt x="26479" y="72478"/>
                  </a:lnTo>
                  <a:lnTo>
                    <a:pt x="26555" y="72656"/>
                  </a:lnTo>
                  <a:lnTo>
                    <a:pt x="26746" y="72656"/>
                  </a:lnTo>
                  <a:lnTo>
                    <a:pt x="26936" y="72593"/>
                  </a:lnTo>
                  <a:lnTo>
                    <a:pt x="28181" y="71196"/>
                  </a:lnTo>
                  <a:lnTo>
                    <a:pt x="28435" y="69367"/>
                  </a:lnTo>
                  <a:lnTo>
                    <a:pt x="29768" y="68135"/>
                  </a:lnTo>
                  <a:close/>
                </a:path>
                <a:path w="203834" h="196215">
                  <a:moveTo>
                    <a:pt x="41694" y="21463"/>
                  </a:moveTo>
                  <a:lnTo>
                    <a:pt x="41567" y="21259"/>
                  </a:lnTo>
                  <a:lnTo>
                    <a:pt x="37299" y="25412"/>
                  </a:lnTo>
                  <a:lnTo>
                    <a:pt x="37414" y="25641"/>
                  </a:lnTo>
                  <a:lnTo>
                    <a:pt x="37452" y="25819"/>
                  </a:lnTo>
                  <a:lnTo>
                    <a:pt x="37630" y="25768"/>
                  </a:lnTo>
                  <a:lnTo>
                    <a:pt x="37871" y="25768"/>
                  </a:lnTo>
                  <a:lnTo>
                    <a:pt x="39192" y="24460"/>
                  </a:lnTo>
                  <a:lnTo>
                    <a:pt x="40386" y="23253"/>
                  </a:lnTo>
                  <a:lnTo>
                    <a:pt x="41554" y="22034"/>
                  </a:lnTo>
                  <a:lnTo>
                    <a:pt x="41668" y="21907"/>
                  </a:lnTo>
                  <a:lnTo>
                    <a:pt x="41643" y="21653"/>
                  </a:lnTo>
                  <a:lnTo>
                    <a:pt x="41694" y="21463"/>
                  </a:lnTo>
                  <a:close/>
                </a:path>
                <a:path w="203834" h="196215">
                  <a:moveTo>
                    <a:pt x="44361" y="67716"/>
                  </a:moveTo>
                  <a:lnTo>
                    <a:pt x="43992" y="67818"/>
                  </a:lnTo>
                  <a:lnTo>
                    <a:pt x="43561" y="67856"/>
                  </a:lnTo>
                  <a:lnTo>
                    <a:pt x="41452" y="69684"/>
                  </a:lnTo>
                  <a:lnTo>
                    <a:pt x="39751" y="71437"/>
                  </a:lnTo>
                  <a:lnTo>
                    <a:pt x="37807" y="73799"/>
                  </a:lnTo>
                  <a:lnTo>
                    <a:pt x="37630" y="74155"/>
                  </a:lnTo>
                  <a:lnTo>
                    <a:pt x="37515" y="74498"/>
                  </a:lnTo>
                  <a:lnTo>
                    <a:pt x="37807" y="74930"/>
                  </a:lnTo>
                  <a:lnTo>
                    <a:pt x="43014" y="69926"/>
                  </a:lnTo>
                  <a:lnTo>
                    <a:pt x="44361" y="67716"/>
                  </a:lnTo>
                  <a:close/>
                </a:path>
                <a:path w="203834" h="196215">
                  <a:moveTo>
                    <a:pt x="47853" y="51282"/>
                  </a:moveTo>
                  <a:lnTo>
                    <a:pt x="47688" y="50977"/>
                  </a:lnTo>
                  <a:lnTo>
                    <a:pt x="47498" y="50660"/>
                  </a:lnTo>
                  <a:lnTo>
                    <a:pt x="47167" y="50736"/>
                  </a:lnTo>
                  <a:lnTo>
                    <a:pt x="44437" y="51676"/>
                  </a:lnTo>
                  <a:lnTo>
                    <a:pt x="42316" y="53124"/>
                  </a:lnTo>
                  <a:lnTo>
                    <a:pt x="39992" y="54432"/>
                  </a:lnTo>
                  <a:lnTo>
                    <a:pt x="40005" y="54673"/>
                  </a:lnTo>
                  <a:lnTo>
                    <a:pt x="39992" y="54838"/>
                  </a:lnTo>
                  <a:lnTo>
                    <a:pt x="40170" y="54940"/>
                  </a:lnTo>
                  <a:lnTo>
                    <a:pt x="40995" y="54622"/>
                  </a:lnTo>
                  <a:lnTo>
                    <a:pt x="41922" y="54203"/>
                  </a:lnTo>
                  <a:lnTo>
                    <a:pt x="42722" y="53746"/>
                  </a:lnTo>
                  <a:lnTo>
                    <a:pt x="43040" y="54254"/>
                  </a:lnTo>
                  <a:lnTo>
                    <a:pt x="43510" y="55029"/>
                  </a:lnTo>
                  <a:lnTo>
                    <a:pt x="42405" y="54965"/>
                  </a:lnTo>
                  <a:lnTo>
                    <a:pt x="41478" y="55905"/>
                  </a:lnTo>
                  <a:lnTo>
                    <a:pt x="40741" y="56311"/>
                  </a:lnTo>
                  <a:lnTo>
                    <a:pt x="39992" y="56997"/>
                  </a:lnTo>
                  <a:lnTo>
                    <a:pt x="40043" y="57416"/>
                  </a:lnTo>
                  <a:lnTo>
                    <a:pt x="40157" y="58013"/>
                  </a:lnTo>
                  <a:lnTo>
                    <a:pt x="40398" y="58204"/>
                  </a:lnTo>
                  <a:lnTo>
                    <a:pt x="40855" y="58267"/>
                  </a:lnTo>
                  <a:lnTo>
                    <a:pt x="41021" y="58178"/>
                  </a:lnTo>
                  <a:lnTo>
                    <a:pt x="41325" y="58089"/>
                  </a:lnTo>
                  <a:lnTo>
                    <a:pt x="42100" y="57327"/>
                  </a:lnTo>
                  <a:lnTo>
                    <a:pt x="42557" y="56591"/>
                  </a:lnTo>
                  <a:lnTo>
                    <a:pt x="44907" y="54952"/>
                  </a:lnTo>
                  <a:lnTo>
                    <a:pt x="46101" y="53289"/>
                  </a:lnTo>
                  <a:lnTo>
                    <a:pt x="47663" y="51562"/>
                  </a:lnTo>
                  <a:lnTo>
                    <a:pt x="47853" y="51282"/>
                  </a:lnTo>
                  <a:close/>
                </a:path>
                <a:path w="203834" h="196215">
                  <a:moveTo>
                    <a:pt x="48018" y="20789"/>
                  </a:moveTo>
                  <a:lnTo>
                    <a:pt x="47967" y="20510"/>
                  </a:lnTo>
                  <a:lnTo>
                    <a:pt x="47853" y="20078"/>
                  </a:lnTo>
                  <a:lnTo>
                    <a:pt x="47637" y="19989"/>
                  </a:lnTo>
                  <a:lnTo>
                    <a:pt x="46558" y="20650"/>
                  </a:lnTo>
                  <a:lnTo>
                    <a:pt x="45542" y="21056"/>
                  </a:lnTo>
                  <a:lnTo>
                    <a:pt x="43141" y="23672"/>
                  </a:lnTo>
                  <a:lnTo>
                    <a:pt x="41211" y="25336"/>
                  </a:lnTo>
                  <a:lnTo>
                    <a:pt x="39128" y="26809"/>
                  </a:lnTo>
                  <a:lnTo>
                    <a:pt x="38049" y="27571"/>
                  </a:lnTo>
                  <a:lnTo>
                    <a:pt x="37719" y="28752"/>
                  </a:lnTo>
                  <a:lnTo>
                    <a:pt x="37274" y="29933"/>
                  </a:lnTo>
                  <a:lnTo>
                    <a:pt x="37680" y="30200"/>
                  </a:lnTo>
                  <a:lnTo>
                    <a:pt x="38074" y="30099"/>
                  </a:lnTo>
                  <a:lnTo>
                    <a:pt x="38976" y="29705"/>
                  </a:lnTo>
                  <a:lnTo>
                    <a:pt x="39319" y="29083"/>
                  </a:lnTo>
                  <a:lnTo>
                    <a:pt x="39992" y="27368"/>
                  </a:lnTo>
                  <a:lnTo>
                    <a:pt x="41173" y="28295"/>
                  </a:lnTo>
                  <a:lnTo>
                    <a:pt x="41910" y="27216"/>
                  </a:lnTo>
                  <a:lnTo>
                    <a:pt x="42075" y="26835"/>
                  </a:lnTo>
                  <a:lnTo>
                    <a:pt x="43345" y="25374"/>
                  </a:lnTo>
                  <a:lnTo>
                    <a:pt x="43903" y="23812"/>
                  </a:lnTo>
                  <a:lnTo>
                    <a:pt x="46723" y="22936"/>
                  </a:lnTo>
                  <a:lnTo>
                    <a:pt x="47167" y="21717"/>
                  </a:lnTo>
                  <a:lnTo>
                    <a:pt x="48018" y="20789"/>
                  </a:lnTo>
                  <a:close/>
                </a:path>
                <a:path w="203834" h="196215">
                  <a:moveTo>
                    <a:pt x="51803" y="66459"/>
                  </a:moveTo>
                  <a:close/>
                </a:path>
                <a:path w="203834" h="196215">
                  <a:moveTo>
                    <a:pt x="51828" y="66421"/>
                  </a:moveTo>
                  <a:close/>
                </a:path>
                <a:path w="203834" h="196215">
                  <a:moveTo>
                    <a:pt x="52374" y="68237"/>
                  </a:moveTo>
                  <a:lnTo>
                    <a:pt x="51790" y="66471"/>
                  </a:lnTo>
                  <a:lnTo>
                    <a:pt x="50546" y="66776"/>
                  </a:lnTo>
                  <a:lnTo>
                    <a:pt x="49682" y="67678"/>
                  </a:lnTo>
                  <a:lnTo>
                    <a:pt x="48285" y="69418"/>
                  </a:lnTo>
                  <a:lnTo>
                    <a:pt x="47472" y="70078"/>
                  </a:lnTo>
                  <a:lnTo>
                    <a:pt x="45720" y="71107"/>
                  </a:lnTo>
                  <a:lnTo>
                    <a:pt x="45085" y="71742"/>
                  </a:lnTo>
                  <a:lnTo>
                    <a:pt x="44373" y="73063"/>
                  </a:lnTo>
                  <a:lnTo>
                    <a:pt x="43522" y="73177"/>
                  </a:lnTo>
                  <a:lnTo>
                    <a:pt x="43992" y="74409"/>
                  </a:lnTo>
                  <a:lnTo>
                    <a:pt x="44627" y="73914"/>
                  </a:lnTo>
                  <a:lnTo>
                    <a:pt x="45364" y="73952"/>
                  </a:lnTo>
                  <a:lnTo>
                    <a:pt x="45745" y="74002"/>
                  </a:lnTo>
                  <a:lnTo>
                    <a:pt x="46202" y="74574"/>
                  </a:lnTo>
                  <a:lnTo>
                    <a:pt x="46443" y="75247"/>
                  </a:lnTo>
                  <a:lnTo>
                    <a:pt x="46913" y="73914"/>
                  </a:lnTo>
                  <a:lnTo>
                    <a:pt x="47078" y="73469"/>
                  </a:lnTo>
                  <a:lnTo>
                    <a:pt x="47967" y="72847"/>
                  </a:lnTo>
                  <a:lnTo>
                    <a:pt x="47498" y="71386"/>
                  </a:lnTo>
                  <a:lnTo>
                    <a:pt x="47853" y="70980"/>
                  </a:lnTo>
                  <a:lnTo>
                    <a:pt x="49466" y="70637"/>
                  </a:lnTo>
                  <a:lnTo>
                    <a:pt x="50063" y="69570"/>
                  </a:lnTo>
                  <a:lnTo>
                    <a:pt x="52374" y="68237"/>
                  </a:lnTo>
                  <a:close/>
                </a:path>
                <a:path w="203834" h="196215">
                  <a:moveTo>
                    <a:pt x="53035" y="58432"/>
                  </a:moveTo>
                  <a:close/>
                </a:path>
                <a:path w="203834" h="196215">
                  <a:moveTo>
                    <a:pt x="53047" y="58420"/>
                  </a:moveTo>
                  <a:close/>
                </a:path>
                <a:path w="203834" h="196215">
                  <a:moveTo>
                    <a:pt x="53924" y="56032"/>
                  </a:moveTo>
                  <a:lnTo>
                    <a:pt x="53746" y="55753"/>
                  </a:lnTo>
                  <a:lnTo>
                    <a:pt x="53517" y="55714"/>
                  </a:lnTo>
                  <a:lnTo>
                    <a:pt x="52882" y="56591"/>
                  </a:lnTo>
                  <a:lnTo>
                    <a:pt x="52146" y="56959"/>
                  </a:lnTo>
                  <a:lnTo>
                    <a:pt x="50228" y="58470"/>
                  </a:lnTo>
                  <a:lnTo>
                    <a:pt x="49047" y="59601"/>
                  </a:lnTo>
                  <a:lnTo>
                    <a:pt x="47625" y="60909"/>
                  </a:lnTo>
                  <a:lnTo>
                    <a:pt x="47612" y="61341"/>
                  </a:lnTo>
                  <a:lnTo>
                    <a:pt x="48056" y="61760"/>
                  </a:lnTo>
                  <a:lnTo>
                    <a:pt x="48387" y="61607"/>
                  </a:lnTo>
                  <a:lnTo>
                    <a:pt x="49364" y="60718"/>
                  </a:lnTo>
                  <a:lnTo>
                    <a:pt x="50533" y="59220"/>
                  </a:lnTo>
                  <a:lnTo>
                    <a:pt x="51638" y="58585"/>
                  </a:lnTo>
                  <a:lnTo>
                    <a:pt x="53009" y="58432"/>
                  </a:lnTo>
                  <a:lnTo>
                    <a:pt x="53873" y="56400"/>
                  </a:lnTo>
                  <a:lnTo>
                    <a:pt x="53924" y="56032"/>
                  </a:lnTo>
                  <a:close/>
                </a:path>
                <a:path w="203834" h="196215">
                  <a:moveTo>
                    <a:pt x="58851" y="60401"/>
                  </a:moveTo>
                  <a:lnTo>
                    <a:pt x="58724" y="60032"/>
                  </a:lnTo>
                  <a:lnTo>
                    <a:pt x="58394" y="59893"/>
                  </a:lnTo>
                  <a:lnTo>
                    <a:pt x="56616" y="60464"/>
                  </a:lnTo>
                  <a:lnTo>
                    <a:pt x="55829" y="62395"/>
                  </a:lnTo>
                  <a:lnTo>
                    <a:pt x="53975" y="62585"/>
                  </a:lnTo>
                  <a:lnTo>
                    <a:pt x="53911" y="64223"/>
                  </a:lnTo>
                  <a:lnTo>
                    <a:pt x="52184" y="64947"/>
                  </a:lnTo>
                  <a:lnTo>
                    <a:pt x="51828" y="66421"/>
                  </a:lnTo>
                  <a:lnTo>
                    <a:pt x="53403" y="66230"/>
                  </a:lnTo>
                  <a:lnTo>
                    <a:pt x="54838" y="65709"/>
                  </a:lnTo>
                  <a:lnTo>
                    <a:pt x="55727" y="63423"/>
                  </a:lnTo>
                  <a:lnTo>
                    <a:pt x="56705" y="63576"/>
                  </a:lnTo>
                  <a:lnTo>
                    <a:pt x="56705" y="63423"/>
                  </a:lnTo>
                  <a:lnTo>
                    <a:pt x="56794" y="61722"/>
                  </a:lnTo>
                  <a:lnTo>
                    <a:pt x="57937" y="61633"/>
                  </a:lnTo>
                  <a:lnTo>
                    <a:pt x="58610" y="61214"/>
                  </a:lnTo>
                  <a:lnTo>
                    <a:pt x="58813" y="61061"/>
                  </a:lnTo>
                  <a:lnTo>
                    <a:pt x="58851" y="60401"/>
                  </a:lnTo>
                  <a:close/>
                </a:path>
                <a:path w="203834" h="196215">
                  <a:moveTo>
                    <a:pt x="60502" y="54610"/>
                  </a:moveTo>
                  <a:lnTo>
                    <a:pt x="60388" y="53390"/>
                  </a:lnTo>
                  <a:lnTo>
                    <a:pt x="59347" y="53809"/>
                  </a:lnTo>
                  <a:lnTo>
                    <a:pt x="58064" y="54940"/>
                  </a:lnTo>
                  <a:lnTo>
                    <a:pt x="57835" y="55321"/>
                  </a:lnTo>
                  <a:lnTo>
                    <a:pt x="55943" y="56400"/>
                  </a:lnTo>
                  <a:lnTo>
                    <a:pt x="54838" y="57962"/>
                  </a:lnTo>
                  <a:lnTo>
                    <a:pt x="53035" y="58445"/>
                  </a:lnTo>
                  <a:lnTo>
                    <a:pt x="52946" y="58851"/>
                  </a:lnTo>
                  <a:lnTo>
                    <a:pt x="49987" y="61341"/>
                  </a:lnTo>
                  <a:lnTo>
                    <a:pt x="47332" y="63893"/>
                  </a:lnTo>
                  <a:lnTo>
                    <a:pt x="44538" y="66903"/>
                  </a:lnTo>
                  <a:lnTo>
                    <a:pt x="44437" y="67640"/>
                  </a:lnTo>
                  <a:lnTo>
                    <a:pt x="45707" y="67221"/>
                  </a:lnTo>
                  <a:lnTo>
                    <a:pt x="46850" y="66471"/>
                  </a:lnTo>
                  <a:lnTo>
                    <a:pt x="48463" y="64490"/>
                  </a:lnTo>
                  <a:lnTo>
                    <a:pt x="49491" y="63881"/>
                  </a:lnTo>
                  <a:lnTo>
                    <a:pt x="51498" y="62496"/>
                  </a:lnTo>
                  <a:lnTo>
                    <a:pt x="52438" y="61785"/>
                  </a:lnTo>
                  <a:lnTo>
                    <a:pt x="53746" y="59753"/>
                  </a:lnTo>
                  <a:lnTo>
                    <a:pt x="54584" y="59016"/>
                  </a:lnTo>
                  <a:lnTo>
                    <a:pt x="56235" y="58953"/>
                  </a:lnTo>
                  <a:lnTo>
                    <a:pt x="56832" y="59080"/>
                  </a:lnTo>
                  <a:lnTo>
                    <a:pt x="56845" y="58953"/>
                  </a:lnTo>
                  <a:lnTo>
                    <a:pt x="56934" y="58483"/>
                  </a:lnTo>
                  <a:lnTo>
                    <a:pt x="57010" y="58026"/>
                  </a:lnTo>
                  <a:lnTo>
                    <a:pt x="56235" y="58483"/>
                  </a:lnTo>
                  <a:lnTo>
                    <a:pt x="55829" y="57810"/>
                  </a:lnTo>
                  <a:lnTo>
                    <a:pt x="56095" y="57518"/>
                  </a:lnTo>
                  <a:lnTo>
                    <a:pt x="57569" y="57099"/>
                  </a:lnTo>
                  <a:lnTo>
                    <a:pt x="58712" y="56540"/>
                  </a:lnTo>
                  <a:lnTo>
                    <a:pt x="59728" y="54978"/>
                  </a:lnTo>
                  <a:lnTo>
                    <a:pt x="60502" y="54610"/>
                  </a:lnTo>
                  <a:close/>
                </a:path>
                <a:path w="203834" h="196215">
                  <a:moveTo>
                    <a:pt x="60515" y="40970"/>
                  </a:moveTo>
                  <a:lnTo>
                    <a:pt x="60325" y="39916"/>
                  </a:lnTo>
                  <a:lnTo>
                    <a:pt x="59131" y="40068"/>
                  </a:lnTo>
                  <a:lnTo>
                    <a:pt x="58102" y="40792"/>
                  </a:lnTo>
                  <a:lnTo>
                    <a:pt x="57823" y="41109"/>
                  </a:lnTo>
                  <a:lnTo>
                    <a:pt x="56857" y="41757"/>
                  </a:lnTo>
                  <a:lnTo>
                    <a:pt x="56146" y="41795"/>
                  </a:lnTo>
                  <a:lnTo>
                    <a:pt x="54851" y="41656"/>
                  </a:lnTo>
                  <a:lnTo>
                    <a:pt x="54546" y="41122"/>
                  </a:lnTo>
                  <a:lnTo>
                    <a:pt x="55397" y="39344"/>
                  </a:lnTo>
                  <a:lnTo>
                    <a:pt x="56362" y="38493"/>
                  </a:lnTo>
                  <a:lnTo>
                    <a:pt x="58420" y="37388"/>
                  </a:lnTo>
                  <a:lnTo>
                    <a:pt x="58597" y="36499"/>
                  </a:lnTo>
                  <a:lnTo>
                    <a:pt x="57480" y="35636"/>
                  </a:lnTo>
                  <a:lnTo>
                    <a:pt x="56921" y="35864"/>
                  </a:lnTo>
                  <a:lnTo>
                    <a:pt x="55168" y="37325"/>
                  </a:lnTo>
                  <a:lnTo>
                    <a:pt x="54508" y="38938"/>
                  </a:lnTo>
                  <a:lnTo>
                    <a:pt x="52692" y="39878"/>
                  </a:lnTo>
                  <a:lnTo>
                    <a:pt x="52946" y="40233"/>
                  </a:lnTo>
                  <a:lnTo>
                    <a:pt x="53632" y="41986"/>
                  </a:lnTo>
                  <a:lnTo>
                    <a:pt x="53530" y="42341"/>
                  </a:lnTo>
                  <a:lnTo>
                    <a:pt x="51879" y="43268"/>
                  </a:lnTo>
                  <a:lnTo>
                    <a:pt x="51346" y="43700"/>
                  </a:lnTo>
                  <a:lnTo>
                    <a:pt x="50393" y="43141"/>
                  </a:lnTo>
                  <a:lnTo>
                    <a:pt x="50076" y="43078"/>
                  </a:lnTo>
                  <a:lnTo>
                    <a:pt x="49809" y="45199"/>
                  </a:lnTo>
                  <a:lnTo>
                    <a:pt x="48298" y="45212"/>
                  </a:lnTo>
                  <a:lnTo>
                    <a:pt x="46037" y="46494"/>
                  </a:lnTo>
                  <a:lnTo>
                    <a:pt x="45212" y="46672"/>
                  </a:lnTo>
                  <a:lnTo>
                    <a:pt x="44030" y="45288"/>
                  </a:lnTo>
                  <a:lnTo>
                    <a:pt x="43586" y="45389"/>
                  </a:lnTo>
                  <a:lnTo>
                    <a:pt x="42633" y="46088"/>
                  </a:lnTo>
                  <a:lnTo>
                    <a:pt x="42545" y="46494"/>
                  </a:lnTo>
                  <a:lnTo>
                    <a:pt x="43624" y="47028"/>
                  </a:lnTo>
                  <a:lnTo>
                    <a:pt x="45008" y="47561"/>
                  </a:lnTo>
                  <a:lnTo>
                    <a:pt x="45110" y="47777"/>
                  </a:lnTo>
                  <a:lnTo>
                    <a:pt x="44437" y="48272"/>
                  </a:lnTo>
                  <a:lnTo>
                    <a:pt x="43980" y="49072"/>
                  </a:lnTo>
                  <a:lnTo>
                    <a:pt x="42532" y="48158"/>
                  </a:lnTo>
                  <a:lnTo>
                    <a:pt x="42125" y="48107"/>
                  </a:lnTo>
                  <a:lnTo>
                    <a:pt x="41960" y="49784"/>
                  </a:lnTo>
                  <a:lnTo>
                    <a:pt x="41770" y="50152"/>
                  </a:lnTo>
                  <a:lnTo>
                    <a:pt x="40741" y="50266"/>
                  </a:lnTo>
                  <a:lnTo>
                    <a:pt x="40093" y="50571"/>
                  </a:lnTo>
                  <a:lnTo>
                    <a:pt x="40093" y="52082"/>
                  </a:lnTo>
                  <a:lnTo>
                    <a:pt x="39039" y="51917"/>
                  </a:lnTo>
                  <a:lnTo>
                    <a:pt x="37045" y="51866"/>
                  </a:lnTo>
                  <a:lnTo>
                    <a:pt x="35712" y="51701"/>
                  </a:lnTo>
                  <a:lnTo>
                    <a:pt x="34429" y="52082"/>
                  </a:lnTo>
                  <a:lnTo>
                    <a:pt x="32054" y="52184"/>
                  </a:lnTo>
                  <a:lnTo>
                    <a:pt x="31381" y="51206"/>
                  </a:lnTo>
                  <a:lnTo>
                    <a:pt x="32270" y="48971"/>
                  </a:lnTo>
                  <a:lnTo>
                    <a:pt x="32397" y="48831"/>
                  </a:lnTo>
                  <a:lnTo>
                    <a:pt x="33007" y="48717"/>
                  </a:lnTo>
                  <a:lnTo>
                    <a:pt x="33286" y="48374"/>
                  </a:lnTo>
                  <a:lnTo>
                    <a:pt x="31711" y="48158"/>
                  </a:lnTo>
                  <a:lnTo>
                    <a:pt x="30784" y="48399"/>
                  </a:lnTo>
                  <a:lnTo>
                    <a:pt x="29235" y="48488"/>
                  </a:lnTo>
                  <a:lnTo>
                    <a:pt x="29197" y="48793"/>
                  </a:lnTo>
                  <a:lnTo>
                    <a:pt x="30149" y="50126"/>
                  </a:lnTo>
                  <a:lnTo>
                    <a:pt x="31153" y="50825"/>
                  </a:lnTo>
                  <a:lnTo>
                    <a:pt x="31038" y="53517"/>
                  </a:lnTo>
                  <a:lnTo>
                    <a:pt x="37312" y="57099"/>
                  </a:lnTo>
                  <a:lnTo>
                    <a:pt x="38696" y="56324"/>
                  </a:lnTo>
                  <a:lnTo>
                    <a:pt x="37363" y="55029"/>
                  </a:lnTo>
                  <a:lnTo>
                    <a:pt x="37642" y="54559"/>
                  </a:lnTo>
                  <a:lnTo>
                    <a:pt x="40297" y="52336"/>
                  </a:lnTo>
                  <a:lnTo>
                    <a:pt x="42710" y="51396"/>
                  </a:lnTo>
                  <a:lnTo>
                    <a:pt x="46304" y="49644"/>
                  </a:lnTo>
                  <a:lnTo>
                    <a:pt x="47523" y="48983"/>
                  </a:lnTo>
                  <a:lnTo>
                    <a:pt x="49225" y="47167"/>
                  </a:lnTo>
                  <a:lnTo>
                    <a:pt x="50012" y="46520"/>
                  </a:lnTo>
                  <a:lnTo>
                    <a:pt x="52832" y="45478"/>
                  </a:lnTo>
                  <a:lnTo>
                    <a:pt x="54610" y="44678"/>
                  </a:lnTo>
                  <a:lnTo>
                    <a:pt x="57835" y="43713"/>
                  </a:lnTo>
                  <a:lnTo>
                    <a:pt x="58864" y="43040"/>
                  </a:lnTo>
                  <a:lnTo>
                    <a:pt x="59905" y="41338"/>
                  </a:lnTo>
                  <a:lnTo>
                    <a:pt x="60515" y="40970"/>
                  </a:lnTo>
                  <a:close/>
                </a:path>
                <a:path w="203834" h="196215">
                  <a:moveTo>
                    <a:pt x="60833" y="69532"/>
                  </a:moveTo>
                  <a:lnTo>
                    <a:pt x="60121" y="68237"/>
                  </a:lnTo>
                  <a:lnTo>
                    <a:pt x="59156" y="69049"/>
                  </a:lnTo>
                  <a:lnTo>
                    <a:pt x="58394" y="69215"/>
                  </a:lnTo>
                  <a:lnTo>
                    <a:pt x="57683" y="69253"/>
                  </a:lnTo>
                  <a:lnTo>
                    <a:pt x="57429" y="68922"/>
                  </a:lnTo>
                  <a:lnTo>
                    <a:pt x="57543" y="68491"/>
                  </a:lnTo>
                  <a:lnTo>
                    <a:pt x="57619" y="68135"/>
                  </a:lnTo>
                  <a:lnTo>
                    <a:pt x="57962" y="67830"/>
                  </a:lnTo>
                  <a:lnTo>
                    <a:pt x="58127" y="67475"/>
                  </a:lnTo>
                  <a:lnTo>
                    <a:pt x="58000" y="67094"/>
                  </a:lnTo>
                  <a:lnTo>
                    <a:pt x="57861" y="67017"/>
                  </a:lnTo>
                  <a:lnTo>
                    <a:pt x="57721" y="66954"/>
                  </a:lnTo>
                  <a:lnTo>
                    <a:pt x="57442" y="66979"/>
                  </a:lnTo>
                  <a:lnTo>
                    <a:pt x="57315" y="67081"/>
                  </a:lnTo>
                  <a:lnTo>
                    <a:pt x="56515" y="67779"/>
                  </a:lnTo>
                  <a:lnTo>
                    <a:pt x="56807" y="68745"/>
                  </a:lnTo>
                  <a:lnTo>
                    <a:pt x="56743" y="69291"/>
                  </a:lnTo>
                  <a:lnTo>
                    <a:pt x="56705" y="69723"/>
                  </a:lnTo>
                  <a:lnTo>
                    <a:pt x="56692" y="69926"/>
                  </a:lnTo>
                  <a:lnTo>
                    <a:pt x="56616" y="70421"/>
                  </a:lnTo>
                  <a:lnTo>
                    <a:pt x="56476" y="70942"/>
                  </a:lnTo>
                  <a:lnTo>
                    <a:pt x="57619" y="71424"/>
                  </a:lnTo>
                  <a:lnTo>
                    <a:pt x="58115" y="71348"/>
                  </a:lnTo>
                  <a:lnTo>
                    <a:pt x="58775" y="70878"/>
                  </a:lnTo>
                  <a:lnTo>
                    <a:pt x="59016" y="70637"/>
                  </a:lnTo>
                  <a:lnTo>
                    <a:pt x="59512" y="69735"/>
                  </a:lnTo>
                  <a:lnTo>
                    <a:pt x="60833" y="69532"/>
                  </a:lnTo>
                  <a:close/>
                </a:path>
                <a:path w="203834" h="196215">
                  <a:moveTo>
                    <a:pt x="63461" y="60312"/>
                  </a:moveTo>
                  <a:lnTo>
                    <a:pt x="60833" y="59982"/>
                  </a:lnTo>
                  <a:lnTo>
                    <a:pt x="59677" y="62204"/>
                  </a:lnTo>
                  <a:lnTo>
                    <a:pt x="57810" y="63741"/>
                  </a:lnTo>
                  <a:lnTo>
                    <a:pt x="57759" y="64363"/>
                  </a:lnTo>
                  <a:lnTo>
                    <a:pt x="58089" y="65239"/>
                  </a:lnTo>
                  <a:lnTo>
                    <a:pt x="58572" y="64922"/>
                  </a:lnTo>
                  <a:lnTo>
                    <a:pt x="60210" y="64211"/>
                  </a:lnTo>
                  <a:lnTo>
                    <a:pt x="61544" y="63792"/>
                  </a:lnTo>
                  <a:lnTo>
                    <a:pt x="62026" y="61391"/>
                  </a:lnTo>
                  <a:lnTo>
                    <a:pt x="62903" y="60883"/>
                  </a:lnTo>
                  <a:lnTo>
                    <a:pt x="63461" y="60312"/>
                  </a:lnTo>
                  <a:close/>
                </a:path>
                <a:path w="203834" h="196215">
                  <a:moveTo>
                    <a:pt x="65557" y="5384"/>
                  </a:moveTo>
                  <a:lnTo>
                    <a:pt x="64973" y="5067"/>
                  </a:lnTo>
                  <a:lnTo>
                    <a:pt x="64604" y="5067"/>
                  </a:lnTo>
                  <a:lnTo>
                    <a:pt x="63423" y="5448"/>
                  </a:lnTo>
                  <a:lnTo>
                    <a:pt x="62560" y="7518"/>
                  </a:lnTo>
                  <a:lnTo>
                    <a:pt x="60604" y="8191"/>
                  </a:lnTo>
                  <a:lnTo>
                    <a:pt x="59524" y="10033"/>
                  </a:lnTo>
                  <a:lnTo>
                    <a:pt x="59207" y="10236"/>
                  </a:lnTo>
                  <a:lnTo>
                    <a:pt x="58813" y="9867"/>
                  </a:lnTo>
                  <a:lnTo>
                    <a:pt x="58826" y="9613"/>
                  </a:lnTo>
                  <a:lnTo>
                    <a:pt x="58699" y="8115"/>
                  </a:lnTo>
                  <a:lnTo>
                    <a:pt x="58483" y="7924"/>
                  </a:lnTo>
                  <a:lnTo>
                    <a:pt x="56172" y="8851"/>
                  </a:lnTo>
                  <a:lnTo>
                    <a:pt x="54800" y="10553"/>
                  </a:lnTo>
                  <a:lnTo>
                    <a:pt x="53759" y="11518"/>
                  </a:lnTo>
                  <a:lnTo>
                    <a:pt x="52463" y="12560"/>
                  </a:lnTo>
                  <a:lnTo>
                    <a:pt x="52311" y="13042"/>
                  </a:lnTo>
                  <a:lnTo>
                    <a:pt x="52705" y="13550"/>
                  </a:lnTo>
                  <a:lnTo>
                    <a:pt x="53162" y="13423"/>
                  </a:lnTo>
                  <a:lnTo>
                    <a:pt x="54508" y="12319"/>
                  </a:lnTo>
                  <a:lnTo>
                    <a:pt x="55308" y="11201"/>
                  </a:lnTo>
                  <a:lnTo>
                    <a:pt x="57048" y="10502"/>
                  </a:lnTo>
                  <a:lnTo>
                    <a:pt x="57150" y="9321"/>
                  </a:lnTo>
                  <a:lnTo>
                    <a:pt x="58191" y="10388"/>
                  </a:lnTo>
                  <a:lnTo>
                    <a:pt x="57683" y="11010"/>
                  </a:lnTo>
                  <a:lnTo>
                    <a:pt x="57023" y="12179"/>
                  </a:lnTo>
                  <a:lnTo>
                    <a:pt x="55283" y="13462"/>
                  </a:lnTo>
                  <a:lnTo>
                    <a:pt x="54902" y="13817"/>
                  </a:lnTo>
                  <a:lnTo>
                    <a:pt x="54775" y="14516"/>
                  </a:lnTo>
                  <a:lnTo>
                    <a:pt x="54902" y="14706"/>
                  </a:lnTo>
                  <a:lnTo>
                    <a:pt x="54952" y="14884"/>
                  </a:lnTo>
                  <a:lnTo>
                    <a:pt x="55118" y="14820"/>
                  </a:lnTo>
                  <a:lnTo>
                    <a:pt x="55321" y="14795"/>
                  </a:lnTo>
                  <a:lnTo>
                    <a:pt x="57823" y="12725"/>
                  </a:lnTo>
                  <a:lnTo>
                    <a:pt x="60083" y="10655"/>
                  </a:lnTo>
                  <a:lnTo>
                    <a:pt x="63690" y="8039"/>
                  </a:lnTo>
                  <a:lnTo>
                    <a:pt x="65163" y="5943"/>
                  </a:lnTo>
                  <a:lnTo>
                    <a:pt x="65557" y="5384"/>
                  </a:lnTo>
                  <a:close/>
                </a:path>
                <a:path w="203834" h="196215">
                  <a:moveTo>
                    <a:pt x="67157" y="18097"/>
                  </a:moveTo>
                  <a:lnTo>
                    <a:pt x="67068" y="17208"/>
                  </a:lnTo>
                  <a:lnTo>
                    <a:pt x="67043" y="16776"/>
                  </a:lnTo>
                  <a:lnTo>
                    <a:pt x="66852" y="16573"/>
                  </a:lnTo>
                  <a:lnTo>
                    <a:pt x="66535" y="16586"/>
                  </a:lnTo>
                  <a:lnTo>
                    <a:pt x="65024" y="17970"/>
                  </a:lnTo>
                  <a:lnTo>
                    <a:pt x="62255" y="20612"/>
                  </a:lnTo>
                  <a:lnTo>
                    <a:pt x="62217" y="20840"/>
                  </a:lnTo>
                  <a:lnTo>
                    <a:pt x="62395" y="21043"/>
                  </a:lnTo>
                  <a:lnTo>
                    <a:pt x="62738" y="21310"/>
                  </a:lnTo>
                  <a:lnTo>
                    <a:pt x="63284" y="21196"/>
                  </a:lnTo>
                  <a:lnTo>
                    <a:pt x="63576" y="21107"/>
                  </a:lnTo>
                  <a:lnTo>
                    <a:pt x="64566" y="20840"/>
                  </a:lnTo>
                  <a:lnTo>
                    <a:pt x="64477" y="19177"/>
                  </a:lnTo>
                  <a:lnTo>
                    <a:pt x="65824" y="19342"/>
                  </a:lnTo>
                  <a:lnTo>
                    <a:pt x="65836" y="19164"/>
                  </a:lnTo>
                  <a:lnTo>
                    <a:pt x="65786" y="18935"/>
                  </a:lnTo>
                  <a:lnTo>
                    <a:pt x="65874" y="18796"/>
                  </a:lnTo>
                  <a:lnTo>
                    <a:pt x="66205" y="18211"/>
                  </a:lnTo>
                  <a:lnTo>
                    <a:pt x="67157" y="18097"/>
                  </a:lnTo>
                  <a:close/>
                </a:path>
                <a:path w="203834" h="196215">
                  <a:moveTo>
                    <a:pt x="69075" y="40576"/>
                  </a:moveTo>
                  <a:lnTo>
                    <a:pt x="69049" y="40271"/>
                  </a:lnTo>
                  <a:lnTo>
                    <a:pt x="68859" y="40055"/>
                  </a:lnTo>
                  <a:lnTo>
                    <a:pt x="67830" y="39789"/>
                  </a:lnTo>
                  <a:lnTo>
                    <a:pt x="65989" y="39370"/>
                  </a:lnTo>
                  <a:lnTo>
                    <a:pt x="63627" y="39979"/>
                  </a:lnTo>
                  <a:lnTo>
                    <a:pt x="61366" y="40767"/>
                  </a:lnTo>
                  <a:lnTo>
                    <a:pt x="60172" y="43205"/>
                  </a:lnTo>
                  <a:lnTo>
                    <a:pt x="60096" y="43345"/>
                  </a:lnTo>
                  <a:lnTo>
                    <a:pt x="60109" y="43624"/>
                  </a:lnTo>
                  <a:lnTo>
                    <a:pt x="60299" y="43853"/>
                  </a:lnTo>
                  <a:lnTo>
                    <a:pt x="60617" y="43929"/>
                  </a:lnTo>
                  <a:lnTo>
                    <a:pt x="62293" y="42494"/>
                  </a:lnTo>
                  <a:lnTo>
                    <a:pt x="64122" y="41821"/>
                  </a:lnTo>
                  <a:lnTo>
                    <a:pt x="67094" y="41656"/>
                  </a:lnTo>
                  <a:lnTo>
                    <a:pt x="67957" y="41224"/>
                  </a:lnTo>
                  <a:lnTo>
                    <a:pt x="68948" y="40868"/>
                  </a:lnTo>
                  <a:lnTo>
                    <a:pt x="69075" y="40576"/>
                  </a:lnTo>
                  <a:close/>
                </a:path>
                <a:path w="203834" h="196215">
                  <a:moveTo>
                    <a:pt x="72351" y="91313"/>
                  </a:moveTo>
                  <a:lnTo>
                    <a:pt x="71869" y="89916"/>
                  </a:lnTo>
                  <a:lnTo>
                    <a:pt x="71043" y="87858"/>
                  </a:lnTo>
                  <a:lnTo>
                    <a:pt x="70866" y="87744"/>
                  </a:lnTo>
                  <a:lnTo>
                    <a:pt x="70739" y="87604"/>
                  </a:lnTo>
                  <a:lnTo>
                    <a:pt x="70548" y="87680"/>
                  </a:lnTo>
                  <a:lnTo>
                    <a:pt x="70358" y="87731"/>
                  </a:lnTo>
                  <a:lnTo>
                    <a:pt x="70192" y="87833"/>
                  </a:lnTo>
                  <a:lnTo>
                    <a:pt x="68618" y="88900"/>
                  </a:lnTo>
                  <a:lnTo>
                    <a:pt x="68554" y="89230"/>
                  </a:lnTo>
                  <a:lnTo>
                    <a:pt x="69608" y="90703"/>
                  </a:lnTo>
                  <a:lnTo>
                    <a:pt x="69900" y="91122"/>
                  </a:lnTo>
                  <a:lnTo>
                    <a:pt x="70231" y="91528"/>
                  </a:lnTo>
                  <a:lnTo>
                    <a:pt x="70929" y="92151"/>
                  </a:lnTo>
                  <a:lnTo>
                    <a:pt x="71361" y="92113"/>
                  </a:lnTo>
                  <a:lnTo>
                    <a:pt x="71742" y="91884"/>
                  </a:lnTo>
                  <a:lnTo>
                    <a:pt x="72123" y="91655"/>
                  </a:lnTo>
                  <a:lnTo>
                    <a:pt x="72351" y="91313"/>
                  </a:lnTo>
                  <a:close/>
                </a:path>
                <a:path w="203834" h="196215">
                  <a:moveTo>
                    <a:pt x="72732" y="21844"/>
                  </a:moveTo>
                  <a:lnTo>
                    <a:pt x="72593" y="21767"/>
                  </a:lnTo>
                  <a:lnTo>
                    <a:pt x="72224" y="21678"/>
                  </a:lnTo>
                  <a:lnTo>
                    <a:pt x="63360" y="29654"/>
                  </a:lnTo>
                  <a:lnTo>
                    <a:pt x="63106" y="30137"/>
                  </a:lnTo>
                  <a:lnTo>
                    <a:pt x="63512" y="30657"/>
                  </a:lnTo>
                  <a:lnTo>
                    <a:pt x="64770" y="30607"/>
                  </a:lnTo>
                  <a:lnTo>
                    <a:pt x="65405" y="28714"/>
                  </a:lnTo>
                  <a:lnTo>
                    <a:pt x="66636" y="27927"/>
                  </a:lnTo>
                  <a:lnTo>
                    <a:pt x="70739" y="24041"/>
                  </a:lnTo>
                  <a:lnTo>
                    <a:pt x="72466" y="22364"/>
                  </a:lnTo>
                  <a:lnTo>
                    <a:pt x="72580" y="22085"/>
                  </a:lnTo>
                  <a:lnTo>
                    <a:pt x="72732" y="21844"/>
                  </a:lnTo>
                  <a:close/>
                </a:path>
                <a:path w="203834" h="196215">
                  <a:moveTo>
                    <a:pt x="73533" y="52425"/>
                  </a:moveTo>
                  <a:lnTo>
                    <a:pt x="73291" y="51765"/>
                  </a:lnTo>
                  <a:lnTo>
                    <a:pt x="72936" y="51866"/>
                  </a:lnTo>
                  <a:lnTo>
                    <a:pt x="69977" y="52489"/>
                  </a:lnTo>
                  <a:lnTo>
                    <a:pt x="67691" y="53695"/>
                  </a:lnTo>
                  <a:lnTo>
                    <a:pt x="65582" y="56413"/>
                  </a:lnTo>
                  <a:lnTo>
                    <a:pt x="64935" y="56794"/>
                  </a:lnTo>
                  <a:lnTo>
                    <a:pt x="63792" y="57645"/>
                  </a:lnTo>
                  <a:lnTo>
                    <a:pt x="63157" y="58000"/>
                  </a:lnTo>
                  <a:lnTo>
                    <a:pt x="61988" y="58889"/>
                  </a:lnTo>
                  <a:lnTo>
                    <a:pt x="62052" y="59220"/>
                  </a:lnTo>
                  <a:lnTo>
                    <a:pt x="63500" y="60286"/>
                  </a:lnTo>
                  <a:lnTo>
                    <a:pt x="64439" y="60071"/>
                  </a:lnTo>
                  <a:lnTo>
                    <a:pt x="64998" y="59550"/>
                  </a:lnTo>
                  <a:lnTo>
                    <a:pt x="67602" y="57797"/>
                  </a:lnTo>
                  <a:lnTo>
                    <a:pt x="68389" y="56095"/>
                  </a:lnTo>
                  <a:lnTo>
                    <a:pt x="71158" y="54673"/>
                  </a:lnTo>
                  <a:lnTo>
                    <a:pt x="72009" y="53682"/>
                  </a:lnTo>
                  <a:lnTo>
                    <a:pt x="73190" y="52616"/>
                  </a:lnTo>
                  <a:lnTo>
                    <a:pt x="73533" y="52425"/>
                  </a:lnTo>
                  <a:close/>
                </a:path>
                <a:path w="203834" h="196215">
                  <a:moveTo>
                    <a:pt x="76835" y="2857"/>
                  </a:moveTo>
                  <a:lnTo>
                    <a:pt x="76708" y="2768"/>
                  </a:lnTo>
                  <a:lnTo>
                    <a:pt x="76581" y="2603"/>
                  </a:lnTo>
                  <a:lnTo>
                    <a:pt x="75298" y="2349"/>
                  </a:lnTo>
                  <a:lnTo>
                    <a:pt x="74206" y="2463"/>
                  </a:lnTo>
                  <a:lnTo>
                    <a:pt x="72529" y="3479"/>
                  </a:lnTo>
                  <a:lnTo>
                    <a:pt x="71793" y="4229"/>
                  </a:lnTo>
                  <a:lnTo>
                    <a:pt x="71577" y="2717"/>
                  </a:lnTo>
                  <a:lnTo>
                    <a:pt x="70688" y="2324"/>
                  </a:lnTo>
                  <a:lnTo>
                    <a:pt x="69964" y="2857"/>
                  </a:lnTo>
                  <a:lnTo>
                    <a:pt x="68872" y="3479"/>
                  </a:lnTo>
                  <a:lnTo>
                    <a:pt x="68884" y="4165"/>
                  </a:lnTo>
                  <a:lnTo>
                    <a:pt x="70726" y="5245"/>
                  </a:lnTo>
                  <a:lnTo>
                    <a:pt x="69938" y="6565"/>
                  </a:lnTo>
                  <a:lnTo>
                    <a:pt x="69786" y="6692"/>
                  </a:lnTo>
                  <a:lnTo>
                    <a:pt x="69735" y="6959"/>
                  </a:lnTo>
                  <a:lnTo>
                    <a:pt x="70027" y="7213"/>
                  </a:lnTo>
                  <a:lnTo>
                    <a:pt x="71208" y="6769"/>
                  </a:lnTo>
                  <a:lnTo>
                    <a:pt x="72555" y="6565"/>
                  </a:lnTo>
                  <a:lnTo>
                    <a:pt x="74333" y="4889"/>
                  </a:lnTo>
                  <a:lnTo>
                    <a:pt x="75501" y="4229"/>
                  </a:lnTo>
                  <a:lnTo>
                    <a:pt x="76593" y="3200"/>
                  </a:lnTo>
                  <a:lnTo>
                    <a:pt x="76835" y="2857"/>
                  </a:lnTo>
                  <a:close/>
                </a:path>
                <a:path w="203834" h="196215">
                  <a:moveTo>
                    <a:pt x="78257" y="64350"/>
                  </a:moveTo>
                  <a:lnTo>
                    <a:pt x="78130" y="64173"/>
                  </a:lnTo>
                  <a:lnTo>
                    <a:pt x="76479" y="64135"/>
                  </a:lnTo>
                  <a:lnTo>
                    <a:pt x="74828" y="63754"/>
                  </a:lnTo>
                  <a:lnTo>
                    <a:pt x="73063" y="66065"/>
                  </a:lnTo>
                  <a:lnTo>
                    <a:pt x="72288" y="66611"/>
                  </a:lnTo>
                  <a:lnTo>
                    <a:pt x="70256" y="68491"/>
                  </a:lnTo>
                  <a:lnTo>
                    <a:pt x="69164" y="69938"/>
                  </a:lnTo>
                  <a:lnTo>
                    <a:pt x="68300" y="71767"/>
                  </a:lnTo>
                  <a:lnTo>
                    <a:pt x="68262" y="72047"/>
                  </a:lnTo>
                  <a:lnTo>
                    <a:pt x="68567" y="72466"/>
                  </a:lnTo>
                  <a:lnTo>
                    <a:pt x="68859" y="72313"/>
                  </a:lnTo>
                  <a:lnTo>
                    <a:pt x="69367" y="71958"/>
                  </a:lnTo>
                  <a:lnTo>
                    <a:pt x="69837" y="71577"/>
                  </a:lnTo>
                  <a:lnTo>
                    <a:pt x="72593" y="69380"/>
                  </a:lnTo>
                  <a:lnTo>
                    <a:pt x="74841" y="66548"/>
                  </a:lnTo>
                  <a:lnTo>
                    <a:pt x="78168" y="64820"/>
                  </a:lnTo>
                  <a:lnTo>
                    <a:pt x="78181" y="64541"/>
                  </a:lnTo>
                  <a:lnTo>
                    <a:pt x="78257" y="64350"/>
                  </a:lnTo>
                  <a:close/>
                </a:path>
                <a:path w="203834" h="196215">
                  <a:moveTo>
                    <a:pt x="80302" y="50952"/>
                  </a:moveTo>
                  <a:lnTo>
                    <a:pt x="80149" y="50749"/>
                  </a:lnTo>
                  <a:lnTo>
                    <a:pt x="80060" y="50558"/>
                  </a:lnTo>
                  <a:lnTo>
                    <a:pt x="79336" y="50063"/>
                  </a:lnTo>
                  <a:lnTo>
                    <a:pt x="78689" y="50088"/>
                  </a:lnTo>
                  <a:lnTo>
                    <a:pt x="77101" y="52031"/>
                  </a:lnTo>
                  <a:lnTo>
                    <a:pt x="75450" y="52857"/>
                  </a:lnTo>
                  <a:lnTo>
                    <a:pt x="73329" y="54635"/>
                  </a:lnTo>
                  <a:lnTo>
                    <a:pt x="73266" y="55689"/>
                  </a:lnTo>
                  <a:lnTo>
                    <a:pt x="70065" y="57073"/>
                  </a:lnTo>
                  <a:lnTo>
                    <a:pt x="68973" y="59474"/>
                  </a:lnTo>
                  <a:lnTo>
                    <a:pt x="66471" y="61214"/>
                  </a:lnTo>
                  <a:lnTo>
                    <a:pt x="66154" y="61747"/>
                  </a:lnTo>
                  <a:lnTo>
                    <a:pt x="66217" y="62738"/>
                  </a:lnTo>
                  <a:lnTo>
                    <a:pt x="66344" y="63017"/>
                  </a:lnTo>
                  <a:lnTo>
                    <a:pt x="67386" y="62826"/>
                  </a:lnTo>
                  <a:lnTo>
                    <a:pt x="67881" y="62445"/>
                  </a:lnTo>
                  <a:lnTo>
                    <a:pt x="70205" y="60045"/>
                  </a:lnTo>
                  <a:lnTo>
                    <a:pt x="72085" y="58051"/>
                  </a:lnTo>
                  <a:lnTo>
                    <a:pt x="74295" y="56413"/>
                  </a:lnTo>
                  <a:lnTo>
                    <a:pt x="76161" y="55029"/>
                  </a:lnTo>
                  <a:lnTo>
                    <a:pt x="77470" y="53022"/>
                  </a:lnTo>
                  <a:lnTo>
                    <a:pt x="79857" y="51663"/>
                  </a:lnTo>
                  <a:lnTo>
                    <a:pt x="80048" y="51244"/>
                  </a:lnTo>
                  <a:lnTo>
                    <a:pt x="80302" y="50952"/>
                  </a:lnTo>
                  <a:close/>
                </a:path>
                <a:path w="203834" h="196215">
                  <a:moveTo>
                    <a:pt x="82778" y="40601"/>
                  </a:moveTo>
                  <a:lnTo>
                    <a:pt x="82727" y="40284"/>
                  </a:lnTo>
                  <a:lnTo>
                    <a:pt x="82575" y="40170"/>
                  </a:lnTo>
                  <a:lnTo>
                    <a:pt x="80848" y="40868"/>
                  </a:lnTo>
                  <a:lnTo>
                    <a:pt x="79222" y="41211"/>
                  </a:lnTo>
                  <a:lnTo>
                    <a:pt x="77800" y="42875"/>
                  </a:lnTo>
                  <a:lnTo>
                    <a:pt x="77114" y="43307"/>
                  </a:lnTo>
                  <a:lnTo>
                    <a:pt x="77952" y="44450"/>
                  </a:lnTo>
                  <a:lnTo>
                    <a:pt x="78473" y="43649"/>
                  </a:lnTo>
                  <a:lnTo>
                    <a:pt x="78943" y="43383"/>
                  </a:lnTo>
                  <a:lnTo>
                    <a:pt x="80086" y="42735"/>
                  </a:lnTo>
                  <a:lnTo>
                    <a:pt x="81216" y="42037"/>
                  </a:lnTo>
                  <a:lnTo>
                    <a:pt x="82550" y="41173"/>
                  </a:lnTo>
                  <a:lnTo>
                    <a:pt x="82638" y="40817"/>
                  </a:lnTo>
                  <a:lnTo>
                    <a:pt x="82778" y="40601"/>
                  </a:lnTo>
                  <a:close/>
                </a:path>
                <a:path w="203834" h="196215">
                  <a:moveTo>
                    <a:pt x="86283" y="8864"/>
                  </a:moveTo>
                  <a:lnTo>
                    <a:pt x="85547" y="8331"/>
                  </a:lnTo>
                  <a:lnTo>
                    <a:pt x="85090" y="8483"/>
                  </a:lnTo>
                  <a:lnTo>
                    <a:pt x="83947" y="9283"/>
                  </a:lnTo>
                  <a:lnTo>
                    <a:pt x="83045" y="9956"/>
                  </a:lnTo>
                  <a:lnTo>
                    <a:pt x="81495" y="11214"/>
                  </a:lnTo>
                  <a:lnTo>
                    <a:pt x="81165" y="11925"/>
                  </a:lnTo>
                  <a:lnTo>
                    <a:pt x="81432" y="12827"/>
                  </a:lnTo>
                  <a:lnTo>
                    <a:pt x="81280" y="13804"/>
                  </a:lnTo>
                  <a:lnTo>
                    <a:pt x="80759" y="14528"/>
                  </a:lnTo>
                  <a:lnTo>
                    <a:pt x="79908" y="15011"/>
                  </a:lnTo>
                  <a:lnTo>
                    <a:pt x="78143" y="16014"/>
                  </a:lnTo>
                  <a:lnTo>
                    <a:pt x="76898" y="16675"/>
                  </a:lnTo>
                  <a:lnTo>
                    <a:pt x="76314" y="16662"/>
                  </a:lnTo>
                  <a:lnTo>
                    <a:pt x="76327" y="18122"/>
                  </a:lnTo>
                  <a:lnTo>
                    <a:pt x="75946" y="18681"/>
                  </a:lnTo>
                  <a:lnTo>
                    <a:pt x="74942" y="18910"/>
                  </a:lnTo>
                  <a:lnTo>
                    <a:pt x="74879" y="19113"/>
                  </a:lnTo>
                  <a:lnTo>
                    <a:pt x="75184" y="19481"/>
                  </a:lnTo>
                  <a:lnTo>
                    <a:pt x="75869" y="19583"/>
                  </a:lnTo>
                  <a:lnTo>
                    <a:pt x="76301" y="19291"/>
                  </a:lnTo>
                  <a:lnTo>
                    <a:pt x="78765" y="18313"/>
                  </a:lnTo>
                  <a:lnTo>
                    <a:pt x="79717" y="16306"/>
                  </a:lnTo>
                  <a:lnTo>
                    <a:pt x="82537" y="14503"/>
                  </a:lnTo>
                  <a:lnTo>
                    <a:pt x="82778" y="13474"/>
                  </a:lnTo>
                  <a:lnTo>
                    <a:pt x="82461" y="12268"/>
                  </a:lnTo>
                  <a:lnTo>
                    <a:pt x="82765" y="11849"/>
                  </a:lnTo>
                  <a:lnTo>
                    <a:pt x="83134" y="11404"/>
                  </a:lnTo>
                  <a:lnTo>
                    <a:pt x="84607" y="11480"/>
                  </a:lnTo>
                  <a:lnTo>
                    <a:pt x="84924" y="10998"/>
                  </a:lnTo>
                  <a:lnTo>
                    <a:pt x="85128" y="9918"/>
                  </a:lnTo>
                  <a:lnTo>
                    <a:pt x="85331" y="9652"/>
                  </a:lnTo>
                  <a:lnTo>
                    <a:pt x="85636" y="9080"/>
                  </a:lnTo>
                  <a:lnTo>
                    <a:pt x="86283" y="8864"/>
                  </a:lnTo>
                  <a:close/>
                </a:path>
                <a:path w="203834" h="196215">
                  <a:moveTo>
                    <a:pt x="89649" y="58597"/>
                  </a:moveTo>
                  <a:lnTo>
                    <a:pt x="89585" y="58369"/>
                  </a:lnTo>
                  <a:lnTo>
                    <a:pt x="89420" y="58356"/>
                  </a:lnTo>
                  <a:lnTo>
                    <a:pt x="87668" y="59258"/>
                  </a:lnTo>
                  <a:lnTo>
                    <a:pt x="86741" y="60820"/>
                  </a:lnTo>
                  <a:lnTo>
                    <a:pt x="84493" y="61899"/>
                  </a:lnTo>
                  <a:lnTo>
                    <a:pt x="83883" y="62636"/>
                  </a:lnTo>
                  <a:lnTo>
                    <a:pt x="83667" y="63487"/>
                  </a:lnTo>
                  <a:lnTo>
                    <a:pt x="84721" y="63893"/>
                  </a:lnTo>
                  <a:lnTo>
                    <a:pt x="85420" y="63042"/>
                  </a:lnTo>
                  <a:lnTo>
                    <a:pt x="87261" y="61417"/>
                  </a:lnTo>
                  <a:lnTo>
                    <a:pt x="88328" y="60058"/>
                  </a:lnTo>
                  <a:lnTo>
                    <a:pt x="89649" y="58597"/>
                  </a:lnTo>
                  <a:close/>
                </a:path>
                <a:path w="203834" h="196215">
                  <a:moveTo>
                    <a:pt x="96050" y="57823"/>
                  </a:moveTo>
                  <a:lnTo>
                    <a:pt x="95999" y="57556"/>
                  </a:lnTo>
                  <a:lnTo>
                    <a:pt x="96012" y="57353"/>
                  </a:lnTo>
                  <a:lnTo>
                    <a:pt x="95872" y="57251"/>
                  </a:lnTo>
                  <a:lnTo>
                    <a:pt x="95669" y="57035"/>
                  </a:lnTo>
                  <a:lnTo>
                    <a:pt x="94551" y="57518"/>
                  </a:lnTo>
                  <a:lnTo>
                    <a:pt x="93522" y="58026"/>
                  </a:lnTo>
                  <a:lnTo>
                    <a:pt x="91097" y="60782"/>
                  </a:lnTo>
                  <a:lnTo>
                    <a:pt x="89128" y="62395"/>
                  </a:lnTo>
                  <a:lnTo>
                    <a:pt x="86436" y="64503"/>
                  </a:lnTo>
                  <a:lnTo>
                    <a:pt x="86080" y="65163"/>
                  </a:lnTo>
                  <a:lnTo>
                    <a:pt x="85788" y="66268"/>
                  </a:lnTo>
                  <a:lnTo>
                    <a:pt x="85902" y="66586"/>
                  </a:lnTo>
                  <a:lnTo>
                    <a:pt x="86207" y="66700"/>
                  </a:lnTo>
                  <a:lnTo>
                    <a:pt x="86347" y="66776"/>
                  </a:lnTo>
                  <a:lnTo>
                    <a:pt x="86664" y="66713"/>
                  </a:lnTo>
                  <a:lnTo>
                    <a:pt x="87134" y="66141"/>
                  </a:lnTo>
                  <a:lnTo>
                    <a:pt x="88226" y="64477"/>
                  </a:lnTo>
                  <a:lnTo>
                    <a:pt x="88963" y="65074"/>
                  </a:lnTo>
                  <a:lnTo>
                    <a:pt x="89890" y="64401"/>
                  </a:lnTo>
                  <a:lnTo>
                    <a:pt x="90119" y="63969"/>
                  </a:lnTo>
                  <a:lnTo>
                    <a:pt x="91719" y="61468"/>
                  </a:lnTo>
                  <a:lnTo>
                    <a:pt x="94640" y="59715"/>
                  </a:lnTo>
                  <a:lnTo>
                    <a:pt x="95186" y="58737"/>
                  </a:lnTo>
                  <a:lnTo>
                    <a:pt x="95948" y="57937"/>
                  </a:lnTo>
                  <a:lnTo>
                    <a:pt x="96050" y="57823"/>
                  </a:lnTo>
                  <a:close/>
                </a:path>
                <a:path w="203834" h="196215">
                  <a:moveTo>
                    <a:pt x="96469" y="5930"/>
                  </a:moveTo>
                  <a:lnTo>
                    <a:pt x="95999" y="5372"/>
                  </a:lnTo>
                  <a:lnTo>
                    <a:pt x="96050" y="5105"/>
                  </a:lnTo>
                  <a:lnTo>
                    <a:pt x="96177" y="4813"/>
                  </a:lnTo>
                  <a:lnTo>
                    <a:pt x="96456" y="4610"/>
                  </a:lnTo>
                  <a:lnTo>
                    <a:pt x="96189" y="4267"/>
                  </a:lnTo>
                  <a:lnTo>
                    <a:pt x="95885" y="3873"/>
                  </a:lnTo>
                  <a:lnTo>
                    <a:pt x="96177" y="3149"/>
                  </a:lnTo>
                  <a:lnTo>
                    <a:pt x="93230" y="3289"/>
                  </a:lnTo>
                  <a:lnTo>
                    <a:pt x="91262" y="3060"/>
                  </a:lnTo>
                  <a:lnTo>
                    <a:pt x="87388" y="4267"/>
                  </a:lnTo>
                  <a:lnTo>
                    <a:pt x="85432" y="4660"/>
                  </a:lnTo>
                  <a:lnTo>
                    <a:pt x="83058" y="3822"/>
                  </a:lnTo>
                  <a:lnTo>
                    <a:pt x="82410" y="3898"/>
                  </a:lnTo>
                  <a:lnTo>
                    <a:pt x="81483" y="5257"/>
                  </a:lnTo>
                  <a:lnTo>
                    <a:pt x="80238" y="5854"/>
                  </a:lnTo>
                  <a:lnTo>
                    <a:pt x="79260" y="6946"/>
                  </a:lnTo>
                  <a:lnTo>
                    <a:pt x="79248" y="7251"/>
                  </a:lnTo>
                  <a:lnTo>
                    <a:pt x="79413" y="7442"/>
                  </a:lnTo>
                  <a:lnTo>
                    <a:pt x="79692" y="7467"/>
                  </a:lnTo>
                  <a:lnTo>
                    <a:pt x="80581" y="7035"/>
                  </a:lnTo>
                  <a:lnTo>
                    <a:pt x="81686" y="6146"/>
                  </a:lnTo>
                  <a:lnTo>
                    <a:pt x="82397" y="5397"/>
                  </a:lnTo>
                  <a:lnTo>
                    <a:pt x="83807" y="4978"/>
                  </a:lnTo>
                  <a:lnTo>
                    <a:pt x="84239" y="4787"/>
                  </a:lnTo>
                  <a:lnTo>
                    <a:pt x="84582" y="5308"/>
                  </a:lnTo>
                  <a:lnTo>
                    <a:pt x="84264" y="5727"/>
                  </a:lnTo>
                  <a:lnTo>
                    <a:pt x="82816" y="6985"/>
                  </a:lnTo>
                  <a:lnTo>
                    <a:pt x="81559" y="8026"/>
                  </a:lnTo>
                  <a:lnTo>
                    <a:pt x="80048" y="9334"/>
                  </a:lnTo>
                  <a:lnTo>
                    <a:pt x="80073" y="9664"/>
                  </a:lnTo>
                  <a:lnTo>
                    <a:pt x="80683" y="9906"/>
                  </a:lnTo>
                  <a:lnTo>
                    <a:pt x="81114" y="9994"/>
                  </a:lnTo>
                  <a:lnTo>
                    <a:pt x="81622" y="9537"/>
                  </a:lnTo>
                  <a:lnTo>
                    <a:pt x="81775" y="8864"/>
                  </a:lnTo>
                  <a:lnTo>
                    <a:pt x="83921" y="8089"/>
                  </a:lnTo>
                  <a:lnTo>
                    <a:pt x="85166" y="6718"/>
                  </a:lnTo>
                  <a:lnTo>
                    <a:pt x="87706" y="5143"/>
                  </a:lnTo>
                  <a:lnTo>
                    <a:pt x="88633" y="4660"/>
                  </a:lnTo>
                  <a:lnTo>
                    <a:pt x="91059" y="4940"/>
                  </a:lnTo>
                  <a:lnTo>
                    <a:pt x="92252" y="4927"/>
                  </a:lnTo>
                  <a:lnTo>
                    <a:pt x="94068" y="3797"/>
                  </a:lnTo>
                  <a:lnTo>
                    <a:pt x="94526" y="4216"/>
                  </a:lnTo>
                  <a:lnTo>
                    <a:pt x="94894" y="5029"/>
                  </a:lnTo>
                  <a:lnTo>
                    <a:pt x="94907" y="5270"/>
                  </a:lnTo>
                  <a:lnTo>
                    <a:pt x="95478" y="5892"/>
                  </a:lnTo>
                  <a:lnTo>
                    <a:pt x="96469" y="5930"/>
                  </a:lnTo>
                  <a:close/>
                </a:path>
                <a:path w="203834" h="196215">
                  <a:moveTo>
                    <a:pt x="103301" y="9563"/>
                  </a:moveTo>
                  <a:lnTo>
                    <a:pt x="102196" y="8089"/>
                  </a:lnTo>
                  <a:lnTo>
                    <a:pt x="101460" y="7912"/>
                  </a:lnTo>
                  <a:lnTo>
                    <a:pt x="99847" y="8991"/>
                  </a:lnTo>
                  <a:lnTo>
                    <a:pt x="97790" y="10820"/>
                  </a:lnTo>
                  <a:lnTo>
                    <a:pt x="97028" y="11658"/>
                  </a:lnTo>
                  <a:lnTo>
                    <a:pt x="93980" y="14046"/>
                  </a:lnTo>
                  <a:lnTo>
                    <a:pt x="92125" y="16078"/>
                  </a:lnTo>
                  <a:lnTo>
                    <a:pt x="89966" y="18237"/>
                  </a:lnTo>
                  <a:lnTo>
                    <a:pt x="89776" y="18491"/>
                  </a:lnTo>
                  <a:lnTo>
                    <a:pt x="89662" y="18757"/>
                  </a:lnTo>
                  <a:lnTo>
                    <a:pt x="89611" y="18884"/>
                  </a:lnTo>
                  <a:lnTo>
                    <a:pt x="89916" y="19329"/>
                  </a:lnTo>
                  <a:lnTo>
                    <a:pt x="90055" y="19316"/>
                  </a:lnTo>
                  <a:lnTo>
                    <a:pt x="90208" y="19367"/>
                  </a:lnTo>
                  <a:lnTo>
                    <a:pt x="90424" y="19253"/>
                  </a:lnTo>
                  <a:lnTo>
                    <a:pt x="90754" y="19177"/>
                  </a:lnTo>
                  <a:lnTo>
                    <a:pt x="91655" y="18224"/>
                  </a:lnTo>
                  <a:lnTo>
                    <a:pt x="92633" y="17754"/>
                  </a:lnTo>
                  <a:lnTo>
                    <a:pt x="94627" y="15557"/>
                  </a:lnTo>
                  <a:lnTo>
                    <a:pt x="96710" y="15125"/>
                  </a:lnTo>
                  <a:lnTo>
                    <a:pt x="98488" y="12776"/>
                  </a:lnTo>
                  <a:lnTo>
                    <a:pt x="99161" y="12280"/>
                  </a:lnTo>
                  <a:lnTo>
                    <a:pt x="100965" y="12026"/>
                  </a:lnTo>
                  <a:lnTo>
                    <a:pt x="101676" y="11620"/>
                  </a:lnTo>
                  <a:lnTo>
                    <a:pt x="103073" y="10553"/>
                  </a:lnTo>
                  <a:lnTo>
                    <a:pt x="103301" y="9563"/>
                  </a:lnTo>
                  <a:close/>
                </a:path>
                <a:path w="203834" h="196215">
                  <a:moveTo>
                    <a:pt x="104165" y="40589"/>
                  </a:moveTo>
                  <a:lnTo>
                    <a:pt x="102057" y="39154"/>
                  </a:lnTo>
                  <a:lnTo>
                    <a:pt x="102895" y="38328"/>
                  </a:lnTo>
                  <a:lnTo>
                    <a:pt x="103124" y="37147"/>
                  </a:lnTo>
                  <a:lnTo>
                    <a:pt x="102819" y="36918"/>
                  </a:lnTo>
                  <a:lnTo>
                    <a:pt x="101028" y="36347"/>
                  </a:lnTo>
                  <a:lnTo>
                    <a:pt x="99936" y="37058"/>
                  </a:lnTo>
                  <a:lnTo>
                    <a:pt x="98158" y="39027"/>
                  </a:lnTo>
                  <a:lnTo>
                    <a:pt x="97116" y="39941"/>
                  </a:lnTo>
                  <a:lnTo>
                    <a:pt x="95694" y="40716"/>
                  </a:lnTo>
                  <a:lnTo>
                    <a:pt x="95580" y="40919"/>
                  </a:lnTo>
                  <a:lnTo>
                    <a:pt x="95415" y="41148"/>
                  </a:lnTo>
                  <a:lnTo>
                    <a:pt x="95377" y="41275"/>
                  </a:lnTo>
                  <a:lnTo>
                    <a:pt x="95427" y="41427"/>
                  </a:lnTo>
                  <a:lnTo>
                    <a:pt x="95631" y="41541"/>
                  </a:lnTo>
                  <a:lnTo>
                    <a:pt x="95859" y="41554"/>
                  </a:lnTo>
                  <a:lnTo>
                    <a:pt x="97091" y="40347"/>
                  </a:lnTo>
                  <a:lnTo>
                    <a:pt x="98729" y="40424"/>
                  </a:lnTo>
                  <a:lnTo>
                    <a:pt x="100139" y="39916"/>
                  </a:lnTo>
                  <a:lnTo>
                    <a:pt x="100723" y="39700"/>
                  </a:lnTo>
                  <a:lnTo>
                    <a:pt x="101333" y="40233"/>
                  </a:lnTo>
                  <a:lnTo>
                    <a:pt x="101257" y="41376"/>
                  </a:lnTo>
                  <a:lnTo>
                    <a:pt x="101130" y="41910"/>
                  </a:lnTo>
                  <a:lnTo>
                    <a:pt x="100139" y="42125"/>
                  </a:lnTo>
                  <a:lnTo>
                    <a:pt x="99682" y="42037"/>
                  </a:lnTo>
                  <a:lnTo>
                    <a:pt x="99187" y="43002"/>
                  </a:lnTo>
                  <a:lnTo>
                    <a:pt x="98729" y="43624"/>
                  </a:lnTo>
                  <a:lnTo>
                    <a:pt x="99733" y="44932"/>
                  </a:lnTo>
                  <a:lnTo>
                    <a:pt x="100228" y="44221"/>
                  </a:lnTo>
                  <a:lnTo>
                    <a:pt x="101295" y="43205"/>
                  </a:lnTo>
                  <a:lnTo>
                    <a:pt x="102247" y="42938"/>
                  </a:lnTo>
                  <a:lnTo>
                    <a:pt x="103174" y="41275"/>
                  </a:lnTo>
                  <a:lnTo>
                    <a:pt x="104165" y="40589"/>
                  </a:lnTo>
                  <a:close/>
                </a:path>
                <a:path w="203834" h="196215">
                  <a:moveTo>
                    <a:pt x="106337" y="74168"/>
                  </a:moveTo>
                  <a:lnTo>
                    <a:pt x="106286" y="73723"/>
                  </a:lnTo>
                  <a:lnTo>
                    <a:pt x="106172" y="73558"/>
                  </a:lnTo>
                  <a:lnTo>
                    <a:pt x="106083" y="73355"/>
                  </a:lnTo>
                  <a:lnTo>
                    <a:pt x="105486" y="72910"/>
                  </a:lnTo>
                  <a:lnTo>
                    <a:pt x="104952" y="72809"/>
                  </a:lnTo>
                  <a:lnTo>
                    <a:pt x="103632" y="74168"/>
                  </a:lnTo>
                  <a:lnTo>
                    <a:pt x="102882" y="75298"/>
                  </a:lnTo>
                  <a:lnTo>
                    <a:pt x="101142" y="76695"/>
                  </a:lnTo>
                  <a:lnTo>
                    <a:pt x="100469" y="76911"/>
                  </a:lnTo>
                  <a:lnTo>
                    <a:pt x="101879" y="78371"/>
                  </a:lnTo>
                  <a:lnTo>
                    <a:pt x="101549" y="79032"/>
                  </a:lnTo>
                  <a:lnTo>
                    <a:pt x="101130" y="79819"/>
                  </a:lnTo>
                  <a:lnTo>
                    <a:pt x="100787" y="80086"/>
                  </a:lnTo>
                  <a:lnTo>
                    <a:pt x="101307" y="80416"/>
                  </a:lnTo>
                  <a:lnTo>
                    <a:pt x="101752" y="80213"/>
                  </a:lnTo>
                  <a:lnTo>
                    <a:pt x="103428" y="79476"/>
                  </a:lnTo>
                  <a:lnTo>
                    <a:pt x="102755" y="78219"/>
                  </a:lnTo>
                  <a:lnTo>
                    <a:pt x="106146" y="74587"/>
                  </a:lnTo>
                  <a:lnTo>
                    <a:pt x="106337" y="74168"/>
                  </a:lnTo>
                  <a:close/>
                </a:path>
                <a:path w="203834" h="196215">
                  <a:moveTo>
                    <a:pt x="112852" y="40728"/>
                  </a:moveTo>
                  <a:lnTo>
                    <a:pt x="112725" y="40576"/>
                  </a:lnTo>
                  <a:lnTo>
                    <a:pt x="112623" y="40335"/>
                  </a:lnTo>
                  <a:lnTo>
                    <a:pt x="111760" y="40119"/>
                  </a:lnTo>
                  <a:lnTo>
                    <a:pt x="110896" y="40132"/>
                  </a:lnTo>
                  <a:lnTo>
                    <a:pt x="109131" y="42278"/>
                  </a:lnTo>
                  <a:lnTo>
                    <a:pt x="107213" y="43103"/>
                  </a:lnTo>
                  <a:lnTo>
                    <a:pt x="103936" y="46050"/>
                  </a:lnTo>
                  <a:lnTo>
                    <a:pt x="102654" y="48082"/>
                  </a:lnTo>
                  <a:lnTo>
                    <a:pt x="100660" y="49390"/>
                  </a:lnTo>
                  <a:lnTo>
                    <a:pt x="100431" y="49542"/>
                  </a:lnTo>
                  <a:lnTo>
                    <a:pt x="100228" y="49923"/>
                  </a:lnTo>
                  <a:lnTo>
                    <a:pt x="100634" y="50304"/>
                  </a:lnTo>
                  <a:lnTo>
                    <a:pt x="101130" y="50368"/>
                  </a:lnTo>
                  <a:lnTo>
                    <a:pt x="102628" y="49149"/>
                  </a:lnTo>
                  <a:lnTo>
                    <a:pt x="103835" y="47866"/>
                  </a:lnTo>
                  <a:lnTo>
                    <a:pt x="106489" y="46113"/>
                  </a:lnTo>
                  <a:lnTo>
                    <a:pt x="106883" y="44615"/>
                  </a:lnTo>
                  <a:lnTo>
                    <a:pt x="109601" y="43040"/>
                  </a:lnTo>
                  <a:lnTo>
                    <a:pt x="110858" y="41795"/>
                  </a:lnTo>
                  <a:lnTo>
                    <a:pt x="112636" y="41084"/>
                  </a:lnTo>
                  <a:lnTo>
                    <a:pt x="112737" y="40868"/>
                  </a:lnTo>
                  <a:lnTo>
                    <a:pt x="112852" y="40728"/>
                  </a:lnTo>
                  <a:close/>
                </a:path>
                <a:path w="203834" h="196215">
                  <a:moveTo>
                    <a:pt x="113233" y="42646"/>
                  </a:moveTo>
                  <a:lnTo>
                    <a:pt x="113042" y="42456"/>
                  </a:lnTo>
                  <a:lnTo>
                    <a:pt x="112979" y="42329"/>
                  </a:lnTo>
                  <a:lnTo>
                    <a:pt x="112433" y="42291"/>
                  </a:lnTo>
                  <a:lnTo>
                    <a:pt x="111010" y="44005"/>
                  </a:lnTo>
                  <a:lnTo>
                    <a:pt x="108496" y="44323"/>
                  </a:lnTo>
                  <a:lnTo>
                    <a:pt x="107759" y="46786"/>
                  </a:lnTo>
                  <a:lnTo>
                    <a:pt x="107581" y="47015"/>
                  </a:lnTo>
                  <a:lnTo>
                    <a:pt x="105689" y="47650"/>
                  </a:lnTo>
                  <a:lnTo>
                    <a:pt x="104978" y="49466"/>
                  </a:lnTo>
                  <a:lnTo>
                    <a:pt x="103047" y="50609"/>
                  </a:lnTo>
                  <a:lnTo>
                    <a:pt x="102603" y="51244"/>
                  </a:lnTo>
                  <a:lnTo>
                    <a:pt x="103378" y="52336"/>
                  </a:lnTo>
                  <a:lnTo>
                    <a:pt x="103670" y="51435"/>
                  </a:lnTo>
                  <a:lnTo>
                    <a:pt x="103974" y="51193"/>
                  </a:lnTo>
                  <a:lnTo>
                    <a:pt x="106451" y="49250"/>
                  </a:lnTo>
                  <a:lnTo>
                    <a:pt x="108864" y="47231"/>
                  </a:lnTo>
                  <a:lnTo>
                    <a:pt x="112293" y="44564"/>
                  </a:lnTo>
                  <a:lnTo>
                    <a:pt x="112483" y="43421"/>
                  </a:lnTo>
                  <a:lnTo>
                    <a:pt x="113233" y="42646"/>
                  </a:lnTo>
                  <a:close/>
                </a:path>
                <a:path w="203834" h="196215">
                  <a:moveTo>
                    <a:pt x="113334" y="6121"/>
                  </a:moveTo>
                  <a:lnTo>
                    <a:pt x="113233" y="5842"/>
                  </a:lnTo>
                  <a:lnTo>
                    <a:pt x="113207" y="5575"/>
                  </a:lnTo>
                  <a:lnTo>
                    <a:pt x="112979" y="5435"/>
                  </a:lnTo>
                  <a:lnTo>
                    <a:pt x="112674" y="5524"/>
                  </a:lnTo>
                  <a:lnTo>
                    <a:pt x="111480" y="6896"/>
                  </a:lnTo>
                  <a:lnTo>
                    <a:pt x="110490" y="6502"/>
                  </a:lnTo>
                  <a:lnTo>
                    <a:pt x="109093" y="5943"/>
                  </a:lnTo>
                  <a:lnTo>
                    <a:pt x="108458" y="6858"/>
                  </a:lnTo>
                  <a:lnTo>
                    <a:pt x="107734" y="8255"/>
                  </a:lnTo>
                  <a:lnTo>
                    <a:pt x="107581" y="8623"/>
                  </a:lnTo>
                  <a:lnTo>
                    <a:pt x="107403" y="8991"/>
                  </a:lnTo>
                  <a:lnTo>
                    <a:pt x="107238" y="9296"/>
                  </a:lnTo>
                  <a:lnTo>
                    <a:pt x="107226" y="9512"/>
                  </a:lnTo>
                  <a:lnTo>
                    <a:pt x="108470" y="10172"/>
                  </a:lnTo>
                  <a:lnTo>
                    <a:pt x="109296" y="10439"/>
                  </a:lnTo>
                  <a:lnTo>
                    <a:pt x="110782" y="9232"/>
                  </a:lnTo>
                  <a:lnTo>
                    <a:pt x="111074" y="8382"/>
                  </a:lnTo>
                  <a:lnTo>
                    <a:pt x="112268" y="8191"/>
                  </a:lnTo>
                  <a:lnTo>
                    <a:pt x="112331" y="7391"/>
                  </a:lnTo>
                  <a:lnTo>
                    <a:pt x="113118" y="6934"/>
                  </a:lnTo>
                  <a:lnTo>
                    <a:pt x="113195" y="6413"/>
                  </a:lnTo>
                  <a:lnTo>
                    <a:pt x="113334" y="6121"/>
                  </a:lnTo>
                  <a:close/>
                </a:path>
                <a:path w="203834" h="196215">
                  <a:moveTo>
                    <a:pt x="115112" y="53708"/>
                  </a:moveTo>
                  <a:lnTo>
                    <a:pt x="114947" y="53530"/>
                  </a:lnTo>
                  <a:lnTo>
                    <a:pt x="110261" y="57645"/>
                  </a:lnTo>
                  <a:lnTo>
                    <a:pt x="110274" y="57835"/>
                  </a:lnTo>
                  <a:lnTo>
                    <a:pt x="110655" y="58242"/>
                  </a:lnTo>
                  <a:lnTo>
                    <a:pt x="111175" y="58153"/>
                  </a:lnTo>
                  <a:lnTo>
                    <a:pt x="111696" y="58089"/>
                  </a:lnTo>
                  <a:lnTo>
                    <a:pt x="112750" y="56718"/>
                  </a:lnTo>
                  <a:lnTo>
                    <a:pt x="113563" y="55626"/>
                  </a:lnTo>
                  <a:lnTo>
                    <a:pt x="114820" y="54902"/>
                  </a:lnTo>
                  <a:lnTo>
                    <a:pt x="115049" y="54762"/>
                  </a:lnTo>
                  <a:lnTo>
                    <a:pt x="115036" y="54165"/>
                  </a:lnTo>
                  <a:lnTo>
                    <a:pt x="115112" y="53708"/>
                  </a:lnTo>
                  <a:close/>
                </a:path>
                <a:path w="203834" h="196215">
                  <a:moveTo>
                    <a:pt x="115290" y="32905"/>
                  </a:moveTo>
                  <a:lnTo>
                    <a:pt x="115214" y="32639"/>
                  </a:lnTo>
                  <a:lnTo>
                    <a:pt x="115011" y="32486"/>
                  </a:lnTo>
                  <a:lnTo>
                    <a:pt x="114655" y="32321"/>
                  </a:lnTo>
                  <a:lnTo>
                    <a:pt x="114427" y="32283"/>
                  </a:lnTo>
                  <a:lnTo>
                    <a:pt x="108572" y="33045"/>
                  </a:lnTo>
                  <a:lnTo>
                    <a:pt x="105460" y="33489"/>
                  </a:lnTo>
                  <a:lnTo>
                    <a:pt x="105206" y="33705"/>
                  </a:lnTo>
                  <a:lnTo>
                    <a:pt x="104940" y="33858"/>
                  </a:lnTo>
                  <a:lnTo>
                    <a:pt x="104711" y="33985"/>
                  </a:lnTo>
                  <a:lnTo>
                    <a:pt x="104648" y="34175"/>
                  </a:lnTo>
                  <a:lnTo>
                    <a:pt x="105029" y="34734"/>
                  </a:lnTo>
                  <a:lnTo>
                    <a:pt x="105892" y="34963"/>
                  </a:lnTo>
                  <a:lnTo>
                    <a:pt x="108026" y="33350"/>
                  </a:lnTo>
                  <a:lnTo>
                    <a:pt x="110375" y="34264"/>
                  </a:lnTo>
                  <a:lnTo>
                    <a:pt x="112458" y="33693"/>
                  </a:lnTo>
                  <a:lnTo>
                    <a:pt x="113436" y="34290"/>
                  </a:lnTo>
                  <a:lnTo>
                    <a:pt x="114185" y="33540"/>
                  </a:lnTo>
                  <a:lnTo>
                    <a:pt x="115138" y="33185"/>
                  </a:lnTo>
                  <a:lnTo>
                    <a:pt x="115290" y="32905"/>
                  </a:lnTo>
                  <a:close/>
                </a:path>
                <a:path w="203834" h="196215">
                  <a:moveTo>
                    <a:pt x="119100" y="10909"/>
                  </a:moveTo>
                  <a:lnTo>
                    <a:pt x="118833" y="10756"/>
                  </a:lnTo>
                  <a:lnTo>
                    <a:pt x="118694" y="10591"/>
                  </a:lnTo>
                  <a:lnTo>
                    <a:pt x="118338" y="10566"/>
                  </a:lnTo>
                  <a:lnTo>
                    <a:pt x="109524" y="18796"/>
                  </a:lnTo>
                  <a:lnTo>
                    <a:pt x="109486" y="19011"/>
                  </a:lnTo>
                  <a:lnTo>
                    <a:pt x="109689" y="19494"/>
                  </a:lnTo>
                  <a:lnTo>
                    <a:pt x="110007" y="19608"/>
                  </a:lnTo>
                  <a:lnTo>
                    <a:pt x="110998" y="19316"/>
                  </a:lnTo>
                  <a:lnTo>
                    <a:pt x="111594" y="17564"/>
                  </a:lnTo>
                  <a:lnTo>
                    <a:pt x="112915" y="16725"/>
                  </a:lnTo>
                  <a:lnTo>
                    <a:pt x="115468" y="14414"/>
                  </a:lnTo>
                  <a:lnTo>
                    <a:pt x="116928" y="13144"/>
                  </a:lnTo>
                  <a:lnTo>
                    <a:pt x="118643" y="11582"/>
                  </a:lnTo>
                  <a:lnTo>
                    <a:pt x="118846" y="11226"/>
                  </a:lnTo>
                  <a:lnTo>
                    <a:pt x="119100" y="10909"/>
                  </a:lnTo>
                  <a:close/>
                </a:path>
                <a:path w="203834" h="196215">
                  <a:moveTo>
                    <a:pt x="120954" y="59169"/>
                  </a:moveTo>
                  <a:lnTo>
                    <a:pt x="120230" y="58318"/>
                  </a:lnTo>
                  <a:lnTo>
                    <a:pt x="119608" y="58788"/>
                  </a:lnTo>
                  <a:lnTo>
                    <a:pt x="118859" y="59893"/>
                  </a:lnTo>
                  <a:lnTo>
                    <a:pt x="118160" y="60286"/>
                  </a:lnTo>
                  <a:lnTo>
                    <a:pt x="115481" y="62649"/>
                  </a:lnTo>
                  <a:lnTo>
                    <a:pt x="113499" y="64554"/>
                  </a:lnTo>
                  <a:lnTo>
                    <a:pt x="111417" y="66497"/>
                  </a:lnTo>
                  <a:lnTo>
                    <a:pt x="111353" y="66700"/>
                  </a:lnTo>
                  <a:lnTo>
                    <a:pt x="111163" y="67017"/>
                  </a:lnTo>
                  <a:lnTo>
                    <a:pt x="111506" y="67551"/>
                  </a:lnTo>
                  <a:lnTo>
                    <a:pt x="111937" y="67589"/>
                  </a:lnTo>
                  <a:lnTo>
                    <a:pt x="112318" y="67564"/>
                  </a:lnTo>
                  <a:lnTo>
                    <a:pt x="112801" y="67576"/>
                  </a:lnTo>
                  <a:lnTo>
                    <a:pt x="113385" y="65760"/>
                  </a:lnTo>
                  <a:lnTo>
                    <a:pt x="114515" y="65011"/>
                  </a:lnTo>
                  <a:lnTo>
                    <a:pt x="116967" y="62712"/>
                  </a:lnTo>
                  <a:lnTo>
                    <a:pt x="118491" y="61341"/>
                  </a:lnTo>
                  <a:lnTo>
                    <a:pt x="119951" y="59918"/>
                  </a:lnTo>
                  <a:lnTo>
                    <a:pt x="120281" y="59613"/>
                  </a:lnTo>
                  <a:lnTo>
                    <a:pt x="120954" y="59169"/>
                  </a:lnTo>
                  <a:close/>
                </a:path>
                <a:path w="203834" h="196215">
                  <a:moveTo>
                    <a:pt x="124053" y="2235"/>
                  </a:moveTo>
                  <a:lnTo>
                    <a:pt x="123761" y="2133"/>
                  </a:lnTo>
                  <a:lnTo>
                    <a:pt x="123482" y="1968"/>
                  </a:lnTo>
                  <a:lnTo>
                    <a:pt x="120345" y="1778"/>
                  </a:lnTo>
                  <a:lnTo>
                    <a:pt x="117475" y="1663"/>
                  </a:lnTo>
                  <a:lnTo>
                    <a:pt x="113550" y="2540"/>
                  </a:lnTo>
                  <a:lnTo>
                    <a:pt x="112687" y="2476"/>
                  </a:lnTo>
                  <a:lnTo>
                    <a:pt x="111493" y="965"/>
                  </a:lnTo>
                  <a:lnTo>
                    <a:pt x="109791" y="0"/>
                  </a:lnTo>
                  <a:lnTo>
                    <a:pt x="109435" y="190"/>
                  </a:lnTo>
                  <a:lnTo>
                    <a:pt x="109423" y="1130"/>
                  </a:lnTo>
                  <a:lnTo>
                    <a:pt x="109296" y="1803"/>
                  </a:lnTo>
                  <a:lnTo>
                    <a:pt x="109448" y="1879"/>
                  </a:lnTo>
                  <a:lnTo>
                    <a:pt x="110515" y="2387"/>
                  </a:lnTo>
                  <a:lnTo>
                    <a:pt x="110020" y="2997"/>
                  </a:lnTo>
                  <a:lnTo>
                    <a:pt x="109410" y="3937"/>
                  </a:lnTo>
                  <a:lnTo>
                    <a:pt x="109105" y="4229"/>
                  </a:lnTo>
                  <a:lnTo>
                    <a:pt x="108839" y="4711"/>
                  </a:lnTo>
                  <a:lnTo>
                    <a:pt x="108889" y="5016"/>
                  </a:lnTo>
                  <a:lnTo>
                    <a:pt x="109105" y="5219"/>
                  </a:lnTo>
                  <a:lnTo>
                    <a:pt x="109372" y="5232"/>
                  </a:lnTo>
                  <a:lnTo>
                    <a:pt x="110134" y="5092"/>
                  </a:lnTo>
                  <a:lnTo>
                    <a:pt x="110718" y="5054"/>
                  </a:lnTo>
                  <a:lnTo>
                    <a:pt x="111201" y="3581"/>
                  </a:lnTo>
                  <a:lnTo>
                    <a:pt x="111836" y="3467"/>
                  </a:lnTo>
                  <a:lnTo>
                    <a:pt x="113030" y="4076"/>
                  </a:lnTo>
                  <a:lnTo>
                    <a:pt x="115062" y="5435"/>
                  </a:lnTo>
                  <a:lnTo>
                    <a:pt x="115227" y="5461"/>
                  </a:lnTo>
                  <a:lnTo>
                    <a:pt x="115570" y="3213"/>
                  </a:lnTo>
                  <a:lnTo>
                    <a:pt x="116306" y="2844"/>
                  </a:lnTo>
                  <a:lnTo>
                    <a:pt x="118148" y="2540"/>
                  </a:lnTo>
                  <a:lnTo>
                    <a:pt x="118808" y="2679"/>
                  </a:lnTo>
                  <a:lnTo>
                    <a:pt x="119837" y="3479"/>
                  </a:lnTo>
                  <a:lnTo>
                    <a:pt x="120408" y="3683"/>
                  </a:lnTo>
                  <a:lnTo>
                    <a:pt x="121742" y="2768"/>
                  </a:lnTo>
                  <a:lnTo>
                    <a:pt x="122694" y="2679"/>
                  </a:lnTo>
                  <a:lnTo>
                    <a:pt x="123825" y="2717"/>
                  </a:lnTo>
                  <a:lnTo>
                    <a:pt x="123913" y="2438"/>
                  </a:lnTo>
                  <a:lnTo>
                    <a:pt x="124053" y="2235"/>
                  </a:lnTo>
                  <a:close/>
                </a:path>
                <a:path w="203834" h="196215">
                  <a:moveTo>
                    <a:pt x="126873" y="38798"/>
                  </a:moveTo>
                  <a:lnTo>
                    <a:pt x="126479" y="37769"/>
                  </a:lnTo>
                  <a:lnTo>
                    <a:pt x="125984" y="37490"/>
                  </a:lnTo>
                  <a:lnTo>
                    <a:pt x="122542" y="39204"/>
                  </a:lnTo>
                  <a:lnTo>
                    <a:pt x="119748" y="40855"/>
                  </a:lnTo>
                  <a:lnTo>
                    <a:pt x="117716" y="43916"/>
                  </a:lnTo>
                  <a:lnTo>
                    <a:pt x="117741" y="44043"/>
                  </a:lnTo>
                  <a:lnTo>
                    <a:pt x="118008" y="44132"/>
                  </a:lnTo>
                  <a:lnTo>
                    <a:pt x="118224" y="44183"/>
                  </a:lnTo>
                  <a:lnTo>
                    <a:pt x="119341" y="43751"/>
                  </a:lnTo>
                  <a:lnTo>
                    <a:pt x="120624" y="43611"/>
                  </a:lnTo>
                  <a:lnTo>
                    <a:pt x="122770" y="41376"/>
                  </a:lnTo>
                  <a:lnTo>
                    <a:pt x="124523" y="40398"/>
                  </a:lnTo>
                  <a:lnTo>
                    <a:pt x="126631" y="39116"/>
                  </a:lnTo>
                  <a:lnTo>
                    <a:pt x="126873" y="38798"/>
                  </a:lnTo>
                  <a:close/>
                </a:path>
                <a:path w="203834" h="196215">
                  <a:moveTo>
                    <a:pt x="128409" y="4597"/>
                  </a:moveTo>
                  <a:lnTo>
                    <a:pt x="128206" y="4191"/>
                  </a:lnTo>
                  <a:lnTo>
                    <a:pt x="127647" y="3441"/>
                  </a:lnTo>
                  <a:lnTo>
                    <a:pt x="127000" y="3111"/>
                  </a:lnTo>
                  <a:lnTo>
                    <a:pt x="125895" y="2590"/>
                  </a:lnTo>
                  <a:lnTo>
                    <a:pt x="125603" y="2628"/>
                  </a:lnTo>
                  <a:lnTo>
                    <a:pt x="125653" y="4432"/>
                  </a:lnTo>
                  <a:lnTo>
                    <a:pt x="122859" y="5613"/>
                  </a:lnTo>
                  <a:lnTo>
                    <a:pt x="122174" y="6070"/>
                  </a:lnTo>
                  <a:lnTo>
                    <a:pt x="122047" y="7747"/>
                  </a:lnTo>
                  <a:lnTo>
                    <a:pt x="120878" y="7556"/>
                  </a:lnTo>
                  <a:lnTo>
                    <a:pt x="121526" y="8788"/>
                  </a:lnTo>
                  <a:lnTo>
                    <a:pt x="122301" y="8470"/>
                  </a:lnTo>
                  <a:lnTo>
                    <a:pt x="123774" y="7404"/>
                  </a:lnTo>
                  <a:lnTo>
                    <a:pt x="125018" y="7035"/>
                  </a:lnTo>
                  <a:lnTo>
                    <a:pt x="126276" y="5118"/>
                  </a:lnTo>
                  <a:lnTo>
                    <a:pt x="126961" y="4597"/>
                  </a:lnTo>
                  <a:lnTo>
                    <a:pt x="128041" y="4902"/>
                  </a:lnTo>
                  <a:lnTo>
                    <a:pt x="128295" y="4699"/>
                  </a:lnTo>
                  <a:lnTo>
                    <a:pt x="128409" y="4597"/>
                  </a:lnTo>
                  <a:close/>
                </a:path>
                <a:path w="203834" h="196215">
                  <a:moveTo>
                    <a:pt x="131813" y="7772"/>
                  </a:moveTo>
                  <a:lnTo>
                    <a:pt x="131660" y="7454"/>
                  </a:lnTo>
                  <a:lnTo>
                    <a:pt x="131076" y="7188"/>
                  </a:lnTo>
                  <a:lnTo>
                    <a:pt x="130568" y="7073"/>
                  </a:lnTo>
                  <a:lnTo>
                    <a:pt x="129273" y="6438"/>
                  </a:lnTo>
                  <a:lnTo>
                    <a:pt x="128612" y="6565"/>
                  </a:lnTo>
                  <a:lnTo>
                    <a:pt x="128028" y="7353"/>
                  </a:lnTo>
                  <a:lnTo>
                    <a:pt x="127685" y="7835"/>
                  </a:lnTo>
                  <a:lnTo>
                    <a:pt x="127190" y="8204"/>
                  </a:lnTo>
                  <a:lnTo>
                    <a:pt x="126707" y="8763"/>
                  </a:lnTo>
                  <a:lnTo>
                    <a:pt x="126771" y="9004"/>
                  </a:lnTo>
                  <a:lnTo>
                    <a:pt x="126758" y="9182"/>
                  </a:lnTo>
                  <a:lnTo>
                    <a:pt x="126936" y="9144"/>
                  </a:lnTo>
                  <a:lnTo>
                    <a:pt x="127139" y="9169"/>
                  </a:lnTo>
                  <a:lnTo>
                    <a:pt x="127292" y="9080"/>
                  </a:lnTo>
                  <a:lnTo>
                    <a:pt x="127736" y="8851"/>
                  </a:lnTo>
                  <a:lnTo>
                    <a:pt x="128143" y="8470"/>
                  </a:lnTo>
                  <a:lnTo>
                    <a:pt x="129565" y="8153"/>
                  </a:lnTo>
                  <a:lnTo>
                    <a:pt x="129032" y="8991"/>
                  </a:lnTo>
                  <a:lnTo>
                    <a:pt x="129209" y="9334"/>
                  </a:lnTo>
                  <a:lnTo>
                    <a:pt x="129362" y="9499"/>
                  </a:lnTo>
                  <a:lnTo>
                    <a:pt x="129895" y="9486"/>
                  </a:lnTo>
                  <a:lnTo>
                    <a:pt x="131699" y="8191"/>
                  </a:lnTo>
                  <a:lnTo>
                    <a:pt x="131813" y="7772"/>
                  </a:lnTo>
                  <a:close/>
                </a:path>
                <a:path w="203834" h="196215">
                  <a:moveTo>
                    <a:pt x="134340" y="45821"/>
                  </a:moveTo>
                  <a:lnTo>
                    <a:pt x="133604" y="45288"/>
                  </a:lnTo>
                  <a:lnTo>
                    <a:pt x="133146" y="45453"/>
                  </a:lnTo>
                  <a:lnTo>
                    <a:pt x="131102" y="46913"/>
                  </a:lnTo>
                  <a:lnTo>
                    <a:pt x="129565" y="48171"/>
                  </a:lnTo>
                  <a:lnTo>
                    <a:pt x="129222" y="48882"/>
                  </a:lnTo>
                  <a:lnTo>
                    <a:pt x="129501" y="49784"/>
                  </a:lnTo>
                  <a:lnTo>
                    <a:pt x="129349" y="50761"/>
                  </a:lnTo>
                  <a:lnTo>
                    <a:pt x="128816" y="51485"/>
                  </a:lnTo>
                  <a:lnTo>
                    <a:pt x="126199" y="52971"/>
                  </a:lnTo>
                  <a:lnTo>
                    <a:pt x="124955" y="53632"/>
                  </a:lnTo>
                  <a:lnTo>
                    <a:pt x="124383" y="53619"/>
                  </a:lnTo>
                  <a:lnTo>
                    <a:pt x="124383" y="55067"/>
                  </a:lnTo>
                  <a:lnTo>
                    <a:pt x="124015" y="55651"/>
                  </a:lnTo>
                  <a:lnTo>
                    <a:pt x="123063" y="55854"/>
                  </a:lnTo>
                  <a:lnTo>
                    <a:pt x="122936" y="56070"/>
                  </a:lnTo>
                  <a:lnTo>
                    <a:pt x="123228" y="56438"/>
                  </a:lnTo>
                  <a:lnTo>
                    <a:pt x="123926" y="56540"/>
                  </a:lnTo>
                  <a:lnTo>
                    <a:pt x="124358" y="56261"/>
                  </a:lnTo>
                  <a:lnTo>
                    <a:pt x="126822" y="55270"/>
                  </a:lnTo>
                  <a:lnTo>
                    <a:pt x="127787" y="53276"/>
                  </a:lnTo>
                  <a:lnTo>
                    <a:pt x="130594" y="51460"/>
                  </a:lnTo>
                  <a:lnTo>
                    <a:pt x="130835" y="50444"/>
                  </a:lnTo>
                  <a:lnTo>
                    <a:pt x="130517" y="49225"/>
                  </a:lnTo>
                  <a:lnTo>
                    <a:pt x="130822" y="48806"/>
                  </a:lnTo>
                  <a:lnTo>
                    <a:pt x="131191" y="48361"/>
                  </a:lnTo>
                  <a:lnTo>
                    <a:pt x="132651" y="48437"/>
                  </a:lnTo>
                  <a:lnTo>
                    <a:pt x="132981" y="47955"/>
                  </a:lnTo>
                  <a:lnTo>
                    <a:pt x="133184" y="46875"/>
                  </a:lnTo>
                  <a:lnTo>
                    <a:pt x="133375" y="46609"/>
                  </a:lnTo>
                  <a:lnTo>
                    <a:pt x="133680" y="46037"/>
                  </a:lnTo>
                  <a:lnTo>
                    <a:pt x="134340" y="45821"/>
                  </a:lnTo>
                  <a:close/>
                </a:path>
                <a:path w="203834" h="196215">
                  <a:moveTo>
                    <a:pt x="135890" y="41783"/>
                  </a:moveTo>
                  <a:lnTo>
                    <a:pt x="135496" y="41389"/>
                  </a:lnTo>
                  <a:lnTo>
                    <a:pt x="135216" y="41389"/>
                  </a:lnTo>
                  <a:lnTo>
                    <a:pt x="132397" y="42367"/>
                  </a:lnTo>
                  <a:lnTo>
                    <a:pt x="130314" y="44107"/>
                  </a:lnTo>
                  <a:lnTo>
                    <a:pt x="128371" y="46050"/>
                  </a:lnTo>
                  <a:lnTo>
                    <a:pt x="128219" y="46202"/>
                  </a:lnTo>
                  <a:lnTo>
                    <a:pt x="128168" y="46685"/>
                  </a:lnTo>
                  <a:lnTo>
                    <a:pt x="128473" y="46774"/>
                  </a:lnTo>
                  <a:lnTo>
                    <a:pt x="128727" y="46888"/>
                  </a:lnTo>
                  <a:lnTo>
                    <a:pt x="129082" y="46990"/>
                  </a:lnTo>
                  <a:lnTo>
                    <a:pt x="129387" y="46901"/>
                  </a:lnTo>
                  <a:lnTo>
                    <a:pt x="129882" y="46164"/>
                  </a:lnTo>
                  <a:lnTo>
                    <a:pt x="130124" y="45758"/>
                  </a:lnTo>
                  <a:lnTo>
                    <a:pt x="132372" y="44500"/>
                  </a:lnTo>
                  <a:lnTo>
                    <a:pt x="133858" y="43294"/>
                  </a:lnTo>
                  <a:lnTo>
                    <a:pt x="135394" y="42176"/>
                  </a:lnTo>
                  <a:lnTo>
                    <a:pt x="135890" y="41783"/>
                  </a:lnTo>
                  <a:close/>
                </a:path>
                <a:path w="203834" h="196215">
                  <a:moveTo>
                    <a:pt x="137731" y="38112"/>
                  </a:moveTo>
                  <a:lnTo>
                    <a:pt x="137617" y="37973"/>
                  </a:lnTo>
                  <a:lnTo>
                    <a:pt x="137541" y="37719"/>
                  </a:lnTo>
                  <a:lnTo>
                    <a:pt x="136410" y="37414"/>
                  </a:lnTo>
                  <a:lnTo>
                    <a:pt x="135648" y="37922"/>
                  </a:lnTo>
                  <a:lnTo>
                    <a:pt x="134061" y="38874"/>
                  </a:lnTo>
                  <a:lnTo>
                    <a:pt x="133654" y="39827"/>
                  </a:lnTo>
                  <a:lnTo>
                    <a:pt x="130644" y="40462"/>
                  </a:lnTo>
                  <a:lnTo>
                    <a:pt x="129552" y="42202"/>
                  </a:lnTo>
                  <a:lnTo>
                    <a:pt x="127952" y="43408"/>
                  </a:lnTo>
                  <a:lnTo>
                    <a:pt x="127965" y="43764"/>
                  </a:lnTo>
                  <a:lnTo>
                    <a:pt x="128168" y="43942"/>
                  </a:lnTo>
                  <a:lnTo>
                    <a:pt x="128473" y="43980"/>
                  </a:lnTo>
                  <a:lnTo>
                    <a:pt x="130454" y="42278"/>
                  </a:lnTo>
                  <a:lnTo>
                    <a:pt x="134899" y="40284"/>
                  </a:lnTo>
                  <a:lnTo>
                    <a:pt x="135813" y="39865"/>
                  </a:lnTo>
                  <a:lnTo>
                    <a:pt x="136601" y="39192"/>
                  </a:lnTo>
                  <a:lnTo>
                    <a:pt x="137579" y="38506"/>
                  </a:lnTo>
                  <a:lnTo>
                    <a:pt x="137629" y="38290"/>
                  </a:lnTo>
                  <a:lnTo>
                    <a:pt x="137731" y="38112"/>
                  </a:lnTo>
                  <a:close/>
                </a:path>
                <a:path w="203834" h="196215">
                  <a:moveTo>
                    <a:pt x="140309" y="88417"/>
                  </a:moveTo>
                  <a:lnTo>
                    <a:pt x="140233" y="87934"/>
                  </a:lnTo>
                  <a:lnTo>
                    <a:pt x="139954" y="87604"/>
                  </a:lnTo>
                  <a:lnTo>
                    <a:pt x="138620" y="87198"/>
                  </a:lnTo>
                  <a:lnTo>
                    <a:pt x="137515" y="87147"/>
                  </a:lnTo>
                  <a:lnTo>
                    <a:pt x="135877" y="87884"/>
                  </a:lnTo>
                  <a:lnTo>
                    <a:pt x="135331" y="88188"/>
                  </a:lnTo>
                  <a:lnTo>
                    <a:pt x="134277" y="88468"/>
                  </a:lnTo>
                  <a:lnTo>
                    <a:pt x="133502" y="88607"/>
                  </a:lnTo>
                  <a:lnTo>
                    <a:pt x="132867" y="87871"/>
                  </a:lnTo>
                  <a:lnTo>
                    <a:pt x="133654" y="87630"/>
                  </a:lnTo>
                  <a:lnTo>
                    <a:pt x="134696" y="86220"/>
                  </a:lnTo>
                  <a:lnTo>
                    <a:pt x="135547" y="85217"/>
                  </a:lnTo>
                  <a:lnTo>
                    <a:pt x="136461" y="84048"/>
                  </a:lnTo>
                  <a:lnTo>
                    <a:pt x="136461" y="83794"/>
                  </a:lnTo>
                  <a:lnTo>
                    <a:pt x="136334" y="83426"/>
                  </a:lnTo>
                  <a:lnTo>
                    <a:pt x="136067" y="83362"/>
                  </a:lnTo>
                  <a:lnTo>
                    <a:pt x="134404" y="85140"/>
                  </a:lnTo>
                  <a:lnTo>
                    <a:pt x="132575" y="86067"/>
                  </a:lnTo>
                  <a:lnTo>
                    <a:pt x="130289" y="86296"/>
                  </a:lnTo>
                  <a:lnTo>
                    <a:pt x="130111" y="86398"/>
                  </a:lnTo>
                  <a:lnTo>
                    <a:pt x="129781" y="86614"/>
                  </a:lnTo>
                  <a:lnTo>
                    <a:pt x="129844" y="86893"/>
                  </a:lnTo>
                  <a:lnTo>
                    <a:pt x="130289" y="87769"/>
                  </a:lnTo>
                  <a:lnTo>
                    <a:pt x="131102" y="87871"/>
                  </a:lnTo>
                  <a:lnTo>
                    <a:pt x="132321" y="90081"/>
                  </a:lnTo>
                  <a:lnTo>
                    <a:pt x="133997" y="90055"/>
                  </a:lnTo>
                  <a:lnTo>
                    <a:pt x="135559" y="90297"/>
                  </a:lnTo>
                  <a:lnTo>
                    <a:pt x="137172" y="90258"/>
                  </a:lnTo>
                  <a:lnTo>
                    <a:pt x="138531" y="89496"/>
                  </a:lnTo>
                  <a:lnTo>
                    <a:pt x="140131" y="88861"/>
                  </a:lnTo>
                  <a:lnTo>
                    <a:pt x="140309" y="88417"/>
                  </a:lnTo>
                  <a:close/>
                </a:path>
                <a:path w="203834" h="196215">
                  <a:moveTo>
                    <a:pt x="141401" y="11772"/>
                  </a:moveTo>
                  <a:lnTo>
                    <a:pt x="138772" y="9232"/>
                  </a:lnTo>
                  <a:lnTo>
                    <a:pt x="136702" y="8191"/>
                  </a:lnTo>
                  <a:lnTo>
                    <a:pt x="133870" y="8013"/>
                  </a:lnTo>
                  <a:lnTo>
                    <a:pt x="133781" y="8305"/>
                  </a:lnTo>
                  <a:lnTo>
                    <a:pt x="134366" y="8915"/>
                  </a:lnTo>
                  <a:lnTo>
                    <a:pt x="134442" y="9613"/>
                  </a:lnTo>
                  <a:lnTo>
                    <a:pt x="136715" y="9296"/>
                  </a:lnTo>
                  <a:lnTo>
                    <a:pt x="137706" y="10477"/>
                  </a:lnTo>
                  <a:lnTo>
                    <a:pt x="138912" y="11163"/>
                  </a:lnTo>
                  <a:lnTo>
                    <a:pt x="139484" y="11493"/>
                  </a:lnTo>
                  <a:lnTo>
                    <a:pt x="139776" y="12014"/>
                  </a:lnTo>
                  <a:lnTo>
                    <a:pt x="139255" y="13906"/>
                  </a:lnTo>
                  <a:lnTo>
                    <a:pt x="139382" y="14185"/>
                  </a:lnTo>
                  <a:lnTo>
                    <a:pt x="139433" y="14579"/>
                  </a:lnTo>
                  <a:lnTo>
                    <a:pt x="140042" y="14897"/>
                  </a:lnTo>
                  <a:lnTo>
                    <a:pt x="140423" y="14592"/>
                  </a:lnTo>
                  <a:lnTo>
                    <a:pt x="141389" y="13131"/>
                  </a:lnTo>
                  <a:lnTo>
                    <a:pt x="141401" y="11772"/>
                  </a:lnTo>
                  <a:close/>
                </a:path>
                <a:path w="203834" h="196215">
                  <a:moveTo>
                    <a:pt x="141605" y="26339"/>
                  </a:moveTo>
                  <a:lnTo>
                    <a:pt x="140423" y="26123"/>
                  </a:lnTo>
                  <a:lnTo>
                    <a:pt x="140068" y="25120"/>
                  </a:lnTo>
                  <a:lnTo>
                    <a:pt x="138582" y="25298"/>
                  </a:lnTo>
                  <a:lnTo>
                    <a:pt x="138112" y="25450"/>
                  </a:lnTo>
                  <a:lnTo>
                    <a:pt x="137198" y="26428"/>
                  </a:lnTo>
                  <a:lnTo>
                    <a:pt x="136677" y="27076"/>
                  </a:lnTo>
                  <a:lnTo>
                    <a:pt x="135813" y="27952"/>
                  </a:lnTo>
                  <a:lnTo>
                    <a:pt x="135255" y="28168"/>
                  </a:lnTo>
                  <a:lnTo>
                    <a:pt x="135013" y="27851"/>
                  </a:lnTo>
                  <a:lnTo>
                    <a:pt x="134188" y="26771"/>
                  </a:lnTo>
                  <a:lnTo>
                    <a:pt x="133032" y="27051"/>
                  </a:lnTo>
                  <a:lnTo>
                    <a:pt x="131013" y="26860"/>
                  </a:lnTo>
                  <a:lnTo>
                    <a:pt x="130911" y="26733"/>
                  </a:lnTo>
                  <a:lnTo>
                    <a:pt x="131356" y="25044"/>
                  </a:lnTo>
                  <a:lnTo>
                    <a:pt x="131343" y="24663"/>
                  </a:lnTo>
                  <a:lnTo>
                    <a:pt x="130086" y="24853"/>
                  </a:lnTo>
                  <a:lnTo>
                    <a:pt x="129400" y="25095"/>
                  </a:lnTo>
                  <a:lnTo>
                    <a:pt x="128079" y="25679"/>
                  </a:lnTo>
                  <a:lnTo>
                    <a:pt x="128054" y="26873"/>
                  </a:lnTo>
                  <a:lnTo>
                    <a:pt x="130263" y="27698"/>
                  </a:lnTo>
                  <a:lnTo>
                    <a:pt x="131406" y="29121"/>
                  </a:lnTo>
                  <a:lnTo>
                    <a:pt x="133464" y="28943"/>
                  </a:lnTo>
                  <a:lnTo>
                    <a:pt x="133921" y="29184"/>
                  </a:lnTo>
                  <a:lnTo>
                    <a:pt x="134213" y="30365"/>
                  </a:lnTo>
                  <a:lnTo>
                    <a:pt x="134683" y="30797"/>
                  </a:lnTo>
                  <a:lnTo>
                    <a:pt x="135813" y="30302"/>
                  </a:lnTo>
                  <a:lnTo>
                    <a:pt x="136004" y="30302"/>
                  </a:lnTo>
                  <a:lnTo>
                    <a:pt x="136321" y="30340"/>
                  </a:lnTo>
                  <a:lnTo>
                    <a:pt x="138722" y="30022"/>
                  </a:lnTo>
                  <a:lnTo>
                    <a:pt x="140512" y="29324"/>
                  </a:lnTo>
                  <a:lnTo>
                    <a:pt x="141224" y="26733"/>
                  </a:lnTo>
                  <a:lnTo>
                    <a:pt x="141605" y="26339"/>
                  </a:lnTo>
                  <a:close/>
                </a:path>
                <a:path w="203834" h="196215">
                  <a:moveTo>
                    <a:pt x="147116" y="26784"/>
                  </a:moveTo>
                  <a:lnTo>
                    <a:pt x="146761" y="25196"/>
                  </a:lnTo>
                  <a:lnTo>
                    <a:pt x="146164" y="24409"/>
                  </a:lnTo>
                  <a:lnTo>
                    <a:pt x="142468" y="22237"/>
                  </a:lnTo>
                  <a:lnTo>
                    <a:pt x="142113" y="21564"/>
                  </a:lnTo>
                  <a:lnTo>
                    <a:pt x="141300" y="22529"/>
                  </a:lnTo>
                  <a:lnTo>
                    <a:pt x="141630" y="22948"/>
                  </a:lnTo>
                  <a:lnTo>
                    <a:pt x="141897" y="24358"/>
                  </a:lnTo>
                  <a:lnTo>
                    <a:pt x="144716" y="26009"/>
                  </a:lnTo>
                  <a:lnTo>
                    <a:pt x="144932" y="26416"/>
                  </a:lnTo>
                  <a:lnTo>
                    <a:pt x="142951" y="28867"/>
                  </a:lnTo>
                  <a:lnTo>
                    <a:pt x="141528" y="29997"/>
                  </a:lnTo>
                  <a:lnTo>
                    <a:pt x="140665" y="31737"/>
                  </a:lnTo>
                  <a:lnTo>
                    <a:pt x="138950" y="32550"/>
                  </a:lnTo>
                  <a:lnTo>
                    <a:pt x="138379" y="34378"/>
                  </a:lnTo>
                  <a:lnTo>
                    <a:pt x="134073" y="33350"/>
                  </a:lnTo>
                  <a:lnTo>
                    <a:pt x="127228" y="29972"/>
                  </a:lnTo>
                  <a:lnTo>
                    <a:pt x="118071" y="28473"/>
                  </a:lnTo>
                  <a:lnTo>
                    <a:pt x="112153" y="28486"/>
                  </a:lnTo>
                  <a:lnTo>
                    <a:pt x="111226" y="28282"/>
                  </a:lnTo>
                  <a:lnTo>
                    <a:pt x="110096" y="29489"/>
                  </a:lnTo>
                  <a:lnTo>
                    <a:pt x="109474" y="29273"/>
                  </a:lnTo>
                  <a:lnTo>
                    <a:pt x="108915" y="28206"/>
                  </a:lnTo>
                  <a:lnTo>
                    <a:pt x="108356" y="28676"/>
                  </a:lnTo>
                  <a:lnTo>
                    <a:pt x="107175" y="29718"/>
                  </a:lnTo>
                  <a:lnTo>
                    <a:pt x="106146" y="31076"/>
                  </a:lnTo>
                  <a:lnTo>
                    <a:pt x="103327" y="30429"/>
                  </a:lnTo>
                  <a:lnTo>
                    <a:pt x="102717" y="31089"/>
                  </a:lnTo>
                  <a:lnTo>
                    <a:pt x="102260" y="32334"/>
                  </a:lnTo>
                  <a:lnTo>
                    <a:pt x="101574" y="32219"/>
                  </a:lnTo>
                  <a:lnTo>
                    <a:pt x="100596" y="30048"/>
                  </a:lnTo>
                  <a:lnTo>
                    <a:pt x="100723" y="29502"/>
                  </a:lnTo>
                  <a:lnTo>
                    <a:pt x="102590" y="27406"/>
                  </a:lnTo>
                  <a:lnTo>
                    <a:pt x="103327" y="27089"/>
                  </a:lnTo>
                  <a:lnTo>
                    <a:pt x="104470" y="26327"/>
                  </a:lnTo>
                  <a:lnTo>
                    <a:pt x="104622" y="25793"/>
                  </a:lnTo>
                  <a:lnTo>
                    <a:pt x="103860" y="24892"/>
                  </a:lnTo>
                  <a:lnTo>
                    <a:pt x="103339" y="24803"/>
                  </a:lnTo>
                  <a:lnTo>
                    <a:pt x="102831" y="25082"/>
                  </a:lnTo>
                  <a:lnTo>
                    <a:pt x="101473" y="26454"/>
                  </a:lnTo>
                  <a:lnTo>
                    <a:pt x="100939" y="27444"/>
                  </a:lnTo>
                  <a:lnTo>
                    <a:pt x="99110" y="28600"/>
                  </a:lnTo>
                  <a:lnTo>
                    <a:pt x="98920" y="28956"/>
                  </a:lnTo>
                  <a:lnTo>
                    <a:pt x="100114" y="30899"/>
                  </a:lnTo>
                  <a:lnTo>
                    <a:pt x="99263" y="32016"/>
                  </a:lnTo>
                  <a:lnTo>
                    <a:pt x="95745" y="31546"/>
                  </a:lnTo>
                  <a:lnTo>
                    <a:pt x="93243" y="31927"/>
                  </a:lnTo>
                  <a:lnTo>
                    <a:pt x="90119" y="31940"/>
                  </a:lnTo>
                  <a:lnTo>
                    <a:pt x="89814" y="31762"/>
                  </a:lnTo>
                  <a:lnTo>
                    <a:pt x="89357" y="30772"/>
                  </a:lnTo>
                  <a:lnTo>
                    <a:pt x="88925" y="30721"/>
                  </a:lnTo>
                  <a:lnTo>
                    <a:pt x="87718" y="32080"/>
                  </a:lnTo>
                  <a:lnTo>
                    <a:pt x="83769" y="32486"/>
                  </a:lnTo>
                  <a:lnTo>
                    <a:pt x="80416" y="34378"/>
                  </a:lnTo>
                  <a:lnTo>
                    <a:pt x="78079" y="34594"/>
                  </a:lnTo>
                  <a:lnTo>
                    <a:pt x="77317" y="35166"/>
                  </a:lnTo>
                  <a:lnTo>
                    <a:pt x="76009" y="34264"/>
                  </a:lnTo>
                  <a:lnTo>
                    <a:pt x="75387" y="34404"/>
                  </a:lnTo>
                  <a:lnTo>
                    <a:pt x="74193" y="34226"/>
                  </a:lnTo>
                  <a:lnTo>
                    <a:pt x="74231" y="34531"/>
                  </a:lnTo>
                  <a:lnTo>
                    <a:pt x="74676" y="35306"/>
                  </a:lnTo>
                  <a:lnTo>
                    <a:pt x="73164" y="38252"/>
                  </a:lnTo>
                  <a:lnTo>
                    <a:pt x="69037" y="38252"/>
                  </a:lnTo>
                  <a:lnTo>
                    <a:pt x="66890" y="36537"/>
                  </a:lnTo>
                  <a:lnTo>
                    <a:pt x="67246" y="35852"/>
                  </a:lnTo>
                  <a:lnTo>
                    <a:pt x="67271" y="35331"/>
                  </a:lnTo>
                  <a:lnTo>
                    <a:pt x="66840" y="35229"/>
                  </a:lnTo>
                  <a:lnTo>
                    <a:pt x="62039" y="39116"/>
                  </a:lnTo>
                  <a:lnTo>
                    <a:pt x="62268" y="39547"/>
                  </a:lnTo>
                  <a:lnTo>
                    <a:pt x="65951" y="37871"/>
                  </a:lnTo>
                  <a:lnTo>
                    <a:pt x="68884" y="38938"/>
                  </a:lnTo>
                  <a:lnTo>
                    <a:pt x="71983" y="39814"/>
                  </a:lnTo>
                  <a:lnTo>
                    <a:pt x="72047" y="40106"/>
                  </a:lnTo>
                  <a:lnTo>
                    <a:pt x="73190" y="41071"/>
                  </a:lnTo>
                  <a:lnTo>
                    <a:pt x="75946" y="37744"/>
                  </a:lnTo>
                  <a:lnTo>
                    <a:pt x="78701" y="36957"/>
                  </a:lnTo>
                  <a:lnTo>
                    <a:pt x="83502" y="36906"/>
                  </a:lnTo>
                  <a:lnTo>
                    <a:pt x="87464" y="35204"/>
                  </a:lnTo>
                  <a:lnTo>
                    <a:pt x="91059" y="35382"/>
                  </a:lnTo>
                  <a:lnTo>
                    <a:pt x="95821" y="33693"/>
                  </a:lnTo>
                  <a:lnTo>
                    <a:pt x="97396" y="33693"/>
                  </a:lnTo>
                  <a:lnTo>
                    <a:pt x="98679" y="34912"/>
                  </a:lnTo>
                  <a:lnTo>
                    <a:pt x="99377" y="35369"/>
                  </a:lnTo>
                  <a:lnTo>
                    <a:pt x="101041" y="34544"/>
                  </a:lnTo>
                  <a:lnTo>
                    <a:pt x="102654" y="34759"/>
                  </a:lnTo>
                  <a:lnTo>
                    <a:pt x="103911" y="33083"/>
                  </a:lnTo>
                  <a:lnTo>
                    <a:pt x="104482" y="32842"/>
                  </a:lnTo>
                  <a:lnTo>
                    <a:pt x="108267" y="32016"/>
                  </a:lnTo>
                  <a:lnTo>
                    <a:pt x="111531" y="30949"/>
                  </a:lnTo>
                  <a:lnTo>
                    <a:pt x="115735" y="31673"/>
                  </a:lnTo>
                  <a:lnTo>
                    <a:pt x="118491" y="30822"/>
                  </a:lnTo>
                  <a:lnTo>
                    <a:pt x="119049" y="31013"/>
                  </a:lnTo>
                  <a:lnTo>
                    <a:pt x="118198" y="31762"/>
                  </a:lnTo>
                  <a:lnTo>
                    <a:pt x="117513" y="31851"/>
                  </a:lnTo>
                  <a:lnTo>
                    <a:pt x="117005" y="33121"/>
                  </a:lnTo>
                  <a:lnTo>
                    <a:pt x="117157" y="33718"/>
                  </a:lnTo>
                  <a:lnTo>
                    <a:pt x="117563" y="33743"/>
                  </a:lnTo>
                  <a:lnTo>
                    <a:pt x="119456" y="32918"/>
                  </a:lnTo>
                  <a:lnTo>
                    <a:pt x="121310" y="34048"/>
                  </a:lnTo>
                  <a:lnTo>
                    <a:pt x="122999" y="32829"/>
                  </a:lnTo>
                  <a:lnTo>
                    <a:pt x="123469" y="33032"/>
                  </a:lnTo>
                  <a:lnTo>
                    <a:pt x="124307" y="33782"/>
                  </a:lnTo>
                  <a:lnTo>
                    <a:pt x="126301" y="34759"/>
                  </a:lnTo>
                  <a:lnTo>
                    <a:pt x="123380" y="36055"/>
                  </a:lnTo>
                  <a:lnTo>
                    <a:pt x="123215" y="36487"/>
                  </a:lnTo>
                  <a:lnTo>
                    <a:pt x="123926" y="36728"/>
                  </a:lnTo>
                  <a:lnTo>
                    <a:pt x="126530" y="35521"/>
                  </a:lnTo>
                  <a:lnTo>
                    <a:pt x="131953" y="35623"/>
                  </a:lnTo>
                  <a:lnTo>
                    <a:pt x="133388" y="35369"/>
                  </a:lnTo>
                  <a:lnTo>
                    <a:pt x="132905" y="35953"/>
                  </a:lnTo>
                  <a:lnTo>
                    <a:pt x="132283" y="36258"/>
                  </a:lnTo>
                  <a:lnTo>
                    <a:pt x="130937" y="36576"/>
                  </a:lnTo>
                  <a:lnTo>
                    <a:pt x="131127" y="37782"/>
                  </a:lnTo>
                  <a:lnTo>
                    <a:pt x="132410" y="38506"/>
                  </a:lnTo>
                  <a:lnTo>
                    <a:pt x="133261" y="38455"/>
                  </a:lnTo>
                  <a:lnTo>
                    <a:pt x="134874" y="37261"/>
                  </a:lnTo>
                  <a:lnTo>
                    <a:pt x="134874" y="35623"/>
                  </a:lnTo>
                  <a:lnTo>
                    <a:pt x="136283" y="36144"/>
                  </a:lnTo>
                  <a:lnTo>
                    <a:pt x="137617" y="36347"/>
                  </a:lnTo>
                  <a:lnTo>
                    <a:pt x="139395" y="34747"/>
                  </a:lnTo>
                  <a:lnTo>
                    <a:pt x="140131" y="34455"/>
                  </a:lnTo>
                  <a:lnTo>
                    <a:pt x="142570" y="33896"/>
                  </a:lnTo>
                  <a:lnTo>
                    <a:pt x="143865" y="32689"/>
                  </a:lnTo>
                  <a:lnTo>
                    <a:pt x="146265" y="31343"/>
                  </a:lnTo>
                  <a:lnTo>
                    <a:pt x="146723" y="30619"/>
                  </a:lnTo>
                  <a:lnTo>
                    <a:pt x="146748" y="28841"/>
                  </a:lnTo>
                  <a:lnTo>
                    <a:pt x="146265" y="28575"/>
                  </a:lnTo>
                  <a:lnTo>
                    <a:pt x="146164" y="29006"/>
                  </a:lnTo>
                  <a:lnTo>
                    <a:pt x="145376" y="29972"/>
                  </a:lnTo>
                  <a:lnTo>
                    <a:pt x="144729" y="30302"/>
                  </a:lnTo>
                  <a:lnTo>
                    <a:pt x="143967" y="29425"/>
                  </a:lnTo>
                  <a:lnTo>
                    <a:pt x="144983" y="27419"/>
                  </a:lnTo>
                  <a:lnTo>
                    <a:pt x="147027" y="27368"/>
                  </a:lnTo>
                  <a:lnTo>
                    <a:pt x="147116" y="26784"/>
                  </a:lnTo>
                  <a:close/>
                </a:path>
                <a:path w="203834" h="196215">
                  <a:moveTo>
                    <a:pt x="150025" y="35915"/>
                  </a:moveTo>
                  <a:lnTo>
                    <a:pt x="149694" y="35128"/>
                  </a:lnTo>
                  <a:lnTo>
                    <a:pt x="149250" y="34810"/>
                  </a:lnTo>
                  <a:lnTo>
                    <a:pt x="145948" y="34112"/>
                  </a:lnTo>
                  <a:lnTo>
                    <a:pt x="143052" y="34277"/>
                  </a:lnTo>
                  <a:lnTo>
                    <a:pt x="139750" y="35775"/>
                  </a:lnTo>
                  <a:lnTo>
                    <a:pt x="139026" y="36017"/>
                  </a:lnTo>
                  <a:lnTo>
                    <a:pt x="139166" y="37414"/>
                  </a:lnTo>
                  <a:lnTo>
                    <a:pt x="139877" y="37642"/>
                  </a:lnTo>
                  <a:lnTo>
                    <a:pt x="140779" y="38061"/>
                  </a:lnTo>
                  <a:lnTo>
                    <a:pt x="141185" y="38100"/>
                  </a:lnTo>
                  <a:lnTo>
                    <a:pt x="141490" y="38176"/>
                  </a:lnTo>
                  <a:lnTo>
                    <a:pt x="144132" y="37592"/>
                  </a:lnTo>
                  <a:lnTo>
                    <a:pt x="146824" y="37642"/>
                  </a:lnTo>
                  <a:lnTo>
                    <a:pt x="149161" y="36258"/>
                  </a:lnTo>
                  <a:lnTo>
                    <a:pt x="149504" y="36055"/>
                  </a:lnTo>
                  <a:lnTo>
                    <a:pt x="150025" y="35915"/>
                  </a:lnTo>
                  <a:close/>
                </a:path>
                <a:path w="203834" h="196215">
                  <a:moveTo>
                    <a:pt x="150495" y="56083"/>
                  </a:moveTo>
                  <a:lnTo>
                    <a:pt x="149771" y="55397"/>
                  </a:lnTo>
                  <a:lnTo>
                    <a:pt x="149834" y="56121"/>
                  </a:lnTo>
                  <a:lnTo>
                    <a:pt x="149580" y="56705"/>
                  </a:lnTo>
                  <a:lnTo>
                    <a:pt x="146748" y="59118"/>
                  </a:lnTo>
                  <a:lnTo>
                    <a:pt x="145224" y="61658"/>
                  </a:lnTo>
                  <a:lnTo>
                    <a:pt x="143332" y="64122"/>
                  </a:lnTo>
                  <a:lnTo>
                    <a:pt x="143319" y="64935"/>
                  </a:lnTo>
                  <a:lnTo>
                    <a:pt x="143573" y="65151"/>
                  </a:lnTo>
                  <a:lnTo>
                    <a:pt x="143891" y="65201"/>
                  </a:lnTo>
                  <a:lnTo>
                    <a:pt x="144818" y="64122"/>
                  </a:lnTo>
                  <a:lnTo>
                    <a:pt x="145618" y="63068"/>
                  </a:lnTo>
                  <a:lnTo>
                    <a:pt x="146812" y="62433"/>
                  </a:lnTo>
                  <a:lnTo>
                    <a:pt x="147447" y="60566"/>
                  </a:lnTo>
                  <a:lnTo>
                    <a:pt x="148856" y="59194"/>
                  </a:lnTo>
                  <a:lnTo>
                    <a:pt x="150266" y="56870"/>
                  </a:lnTo>
                  <a:lnTo>
                    <a:pt x="150495" y="56083"/>
                  </a:lnTo>
                  <a:close/>
                </a:path>
                <a:path w="203834" h="196215">
                  <a:moveTo>
                    <a:pt x="151320" y="46342"/>
                  </a:moveTo>
                  <a:lnTo>
                    <a:pt x="150279" y="45288"/>
                  </a:lnTo>
                  <a:lnTo>
                    <a:pt x="149720" y="44805"/>
                  </a:lnTo>
                  <a:lnTo>
                    <a:pt x="148488" y="45554"/>
                  </a:lnTo>
                  <a:lnTo>
                    <a:pt x="148005" y="45783"/>
                  </a:lnTo>
                  <a:lnTo>
                    <a:pt x="144487" y="49187"/>
                  </a:lnTo>
                  <a:lnTo>
                    <a:pt x="141008" y="51904"/>
                  </a:lnTo>
                  <a:lnTo>
                    <a:pt x="137769" y="55499"/>
                  </a:lnTo>
                  <a:lnTo>
                    <a:pt x="137706" y="55841"/>
                  </a:lnTo>
                  <a:lnTo>
                    <a:pt x="137858" y="56032"/>
                  </a:lnTo>
                  <a:lnTo>
                    <a:pt x="137934" y="56222"/>
                  </a:lnTo>
                  <a:lnTo>
                    <a:pt x="138112" y="56222"/>
                  </a:lnTo>
                  <a:lnTo>
                    <a:pt x="138341" y="56286"/>
                  </a:lnTo>
                  <a:lnTo>
                    <a:pt x="141452" y="54813"/>
                  </a:lnTo>
                  <a:lnTo>
                    <a:pt x="143471" y="52120"/>
                  </a:lnTo>
                  <a:lnTo>
                    <a:pt x="146278" y="50507"/>
                  </a:lnTo>
                  <a:lnTo>
                    <a:pt x="146456" y="49517"/>
                  </a:lnTo>
                  <a:lnTo>
                    <a:pt x="147218" y="49276"/>
                  </a:lnTo>
                  <a:lnTo>
                    <a:pt x="149098" y="48945"/>
                  </a:lnTo>
                  <a:lnTo>
                    <a:pt x="150012" y="48526"/>
                  </a:lnTo>
                  <a:lnTo>
                    <a:pt x="150723" y="47726"/>
                  </a:lnTo>
                  <a:lnTo>
                    <a:pt x="151282" y="47104"/>
                  </a:lnTo>
                  <a:lnTo>
                    <a:pt x="151320" y="46342"/>
                  </a:lnTo>
                  <a:close/>
                </a:path>
                <a:path w="203834" h="196215">
                  <a:moveTo>
                    <a:pt x="154254" y="49784"/>
                  </a:moveTo>
                  <a:lnTo>
                    <a:pt x="154114" y="49542"/>
                  </a:lnTo>
                  <a:lnTo>
                    <a:pt x="153797" y="49453"/>
                  </a:lnTo>
                  <a:lnTo>
                    <a:pt x="151879" y="50393"/>
                  </a:lnTo>
                  <a:lnTo>
                    <a:pt x="147840" y="53441"/>
                  </a:lnTo>
                  <a:lnTo>
                    <a:pt x="145884" y="57086"/>
                  </a:lnTo>
                  <a:lnTo>
                    <a:pt x="141554" y="60020"/>
                  </a:lnTo>
                  <a:lnTo>
                    <a:pt x="141147" y="61607"/>
                  </a:lnTo>
                  <a:lnTo>
                    <a:pt x="142417" y="61785"/>
                  </a:lnTo>
                  <a:lnTo>
                    <a:pt x="143103" y="61290"/>
                  </a:lnTo>
                  <a:lnTo>
                    <a:pt x="144348" y="60706"/>
                  </a:lnTo>
                  <a:lnTo>
                    <a:pt x="144437" y="60210"/>
                  </a:lnTo>
                  <a:lnTo>
                    <a:pt x="145669" y="57988"/>
                  </a:lnTo>
                  <a:lnTo>
                    <a:pt x="147205" y="56680"/>
                  </a:lnTo>
                  <a:lnTo>
                    <a:pt x="148983" y="54940"/>
                  </a:lnTo>
                  <a:lnTo>
                    <a:pt x="149377" y="55181"/>
                  </a:lnTo>
                  <a:lnTo>
                    <a:pt x="149745" y="55295"/>
                  </a:lnTo>
                  <a:lnTo>
                    <a:pt x="149783" y="54940"/>
                  </a:lnTo>
                  <a:lnTo>
                    <a:pt x="149898" y="53911"/>
                  </a:lnTo>
                  <a:lnTo>
                    <a:pt x="150533" y="52882"/>
                  </a:lnTo>
                  <a:lnTo>
                    <a:pt x="152654" y="51650"/>
                  </a:lnTo>
                  <a:lnTo>
                    <a:pt x="153543" y="51092"/>
                  </a:lnTo>
                  <a:lnTo>
                    <a:pt x="154190" y="50050"/>
                  </a:lnTo>
                  <a:lnTo>
                    <a:pt x="154254" y="49784"/>
                  </a:lnTo>
                  <a:close/>
                </a:path>
                <a:path w="203834" h="196215">
                  <a:moveTo>
                    <a:pt x="159854" y="49225"/>
                  </a:moveTo>
                  <a:lnTo>
                    <a:pt x="157060" y="50177"/>
                  </a:lnTo>
                  <a:lnTo>
                    <a:pt x="157022" y="52158"/>
                  </a:lnTo>
                  <a:lnTo>
                    <a:pt x="154825" y="53378"/>
                  </a:lnTo>
                  <a:lnTo>
                    <a:pt x="155435" y="53924"/>
                  </a:lnTo>
                  <a:lnTo>
                    <a:pt x="155905" y="53733"/>
                  </a:lnTo>
                  <a:lnTo>
                    <a:pt x="156984" y="52946"/>
                  </a:lnTo>
                  <a:lnTo>
                    <a:pt x="158026" y="52476"/>
                  </a:lnTo>
                  <a:lnTo>
                    <a:pt x="159854" y="49225"/>
                  </a:lnTo>
                  <a:close/>
                </a:path>
                <a:path w="203834" h="196215">
                  <a:moveTo>
                    <a:pt x="160261" y="49009"/>
                  </a:moveTo>
                  <a:lnTo>
                    <a:pt x="159956" y="49047"/>
                  </a:lnTo>
                  <a:lnTo>
                    <a:pt x="159854" y="49225"/>
                  </a:lnTo>
                  <a:lnTo>
                    <a:pt x="160147" y="49123"/>
                  </a:lnTo>
                  <a:lnTo>
                    <a:pt x="160261" y="49009"/>
                  </a:lnTo>
                  <a:close/>
                </a:path>
                <a:path w="203834" h="196215">
                  <a:moveTo>
                    <a:pt x="160693" y="54889"/>
                  </a:moveTo>
                  <a:lnTo>
                    <a:pt x="160528" y="54495"/>
                  </a:lnTo>
                  <a:lnTo>
                    <a:pt x="160197" y="54483"/>
                  </a:lnTo>
                  <a:lnTo>
                    <a:pt x="159931" y="54622"/>
                  </a:lnTo>
                  <a:lnTo>
                    <a:pt x="158115" y="55499"/>
                  </a:lnTo>
                  <a:lnTo>
                    <a:pt x="156984" y="57124"/>
                  </a:lnTo>
                  <a:lnTo>
                    <a:pt x="155702" y="58572"/>
                  </a:lnTo>
                  <a:lnTo>
                    <a:pt x="155613" y="58991"/>
                  </a:lnTo>
                  <a:lnTo>
                    <a:pt x="155943" y="59448"/>
                  </a:lnTo>
                  <a:lnTo>
                    <a:pt x="156248" y="59296"/>
                  </a:lnTo>
                  <a:lnTo>
                    <a:pt x="159219" y="56654"/>
                  </a:lnTo>
                  <a:lnTo>
                    <a:pt x="160680" y="55308"/>
                  </a:lnTo>
                  <a:lnTo>
                    <a:pt x="160655" y="55041"/>
                  </a:lnTo>
                  <a:lnTo>
                    <a:pt x="160693" y="54889"/>
                  </a:lnTo>
                  <a:close/>
                </a:path>
                <a:path w="203834" h="196215">
                  <a:moveTo>
                    <a:pt x="163169" y="57238"/>
                  </a:moveTo>
                  <a:lnTo>
                    <a:pt x="161302" y="57238"/>
                  </a:lnTo>
                  <a:lnTo>
                    <a:pt x="160997" y="57238"/>
                  </a:lnTo>
                  <a:lnTo>
                    <a:pt x="158153" y="58902"/>
                  </a:lnTo>
                  <a:lnTo>
                    <a:pt x="156629" y="61671"/>
                  </a:lnTo>
                  <a:lnTo>
                    <a:pt x="154305" y="63754"/>
                  </a:lnTo>
                  <a:lnTo>
                    <a:pt x="154419" y="64096"/>
                  </a:lnTo>
                  <a:lnTo>
                    <a:pt x="154660" y="64312"/>
                  </a:lnTo>
                  <a:lnTo>
                    <a:pt x="154978" y="64363"/>
                  </a:lnTo>
                  <a:lnTo>
                    <a:pt x="157505" y="62191"/>
                  </a:lnTo>
                  <a:lnTo>
                    <a:pt x="160350" y="60490"/>
                  </a:lnTo>
                  <a:lnTo>
                    <a:pt x="161899" y="57505"/>
                  </a:lnTo>
                  <a:lnTo>
                    <a:pt x="162204" y="57518"/>
                  </a:lnTo>
                  <a:lnTo>
                    <a:pt x="162610" y="57670"/>
                  </a:lnTo>
                  <a:lnTo>
                    <a:pt x="162826" y="57505"/>
                  </a:lnTo>
                  <a:lnTo>
                    <a:pt x="163169" y="57238"/>
                  </a:lnTo>
                  <a:close/>
                </a:path>
                <a:path w="203834" h="196215">
                  <a:moveTo>
                    <a:pt x="164058" y="70180"/>
                  </a:moveTo>
                  <a:lnTo>
                    <a:pt x="163728" y="69697"/>
                  </a:lnTo>
                  <a:lnTo>
                    <a:pt x="163423" y="69913"/>
                  </a:lnTo>
                  <a:lnTo>
                    <a:pt x="163220" y="70116"/>
                  </a:lnTo>
                  <a:lnTo>
                    <a:pt x="160058" y="73139"/>
                  </a:lnTo>
                  <a:lnTo>
                    <a:pt x="153670" y="80276"/>
                  </a:lnTo>
                  <a:lnTo>
                    <a:pt x="153250" y="80987"/>
                  </a:lnTo>
                  <a:lnTo>
                    <a:pt x="152615" y="81851"/>
                  </a:lnTo>
                  <a:lnTo>
                    <a:pt x="152615" y="82029"/>
                  </a:lnTo>
                  <a:lnTo>
                    <a:pt x="152882" y="82207"/>
                  </a:lnTo>
                  <a:lnTo>
                    <a:pt x="153136" y="82232"/>
                  </a:lnTo>
                  <a:lnTo>
                    <a:pt x="153619" y="81940"/>
                  </a:lnTo>
                  <a:lnTo>
                    <a:pt x="155740" y="80568"/>
                  </a:lnTo>
                  <a:lnTo>
                    <a:pt x="156959" y="78676"/>
                  </a:lnTo>
                  <a:lnTo>
                    <a:pt x="160680" y="75298"/>
                  </a:lnTo>
                  <a:lnTo>
                    <a:pt x="161899" y="72605"/>
                  </a:lnTo>
                  <a:lnTo>
                    <a:pt x="164033" y="70497"/>
                  </a:lnTo>
                  <a:lnTo>
                    <a:pt x="164058" y="70180"/>
                  </a:lnTo>
                  <a:close/>
                </a:path>
                <a:path w="203834" h="196215">
                  <a:moveTo>
                    <a:pt x="165049" y="44653"/>
                  </a:moveTo>
                  <a:lnTo>
                    <a:pt x="164846" y="44462"/>
                  </a:lnTo>
                  <a:lnTo>
                    <a:pt x="164680" y="44183"/>
                  </a:lnTo>
                  <a:lnTo>
                    <a:pt x="162915" y="43561"/>
                  </a:lnTo>
                  <a:lnTo>
                    <a:pt x="161353" y="43205"/>
                  </a:lnTo>
                  <a:lnTo>
                    <a:pt x="159562" y="43230"/>
                  </a:lnTo>
                  <a:lnTo>
                    <a:pt x="159397" y="43332"/>
                  </a:lnTo>
                  <a:lnTo>
                    <a:pt x="159232" y="43383"/>
                  </a:lnTo>
                  <a:lnTo>
                    <a:pt x="159321" y="43586"/>
                  </a:lnTo>
                  <a:lnTo>
                    <a:pt x="160553" y="44170"/>
                  </a:lnTo>
                  <a:lnTo>
                    <a:pt x="161340" y="45453"/>
                  </a:lnTo>
                  <a:lnTo>
                    <a:pt x="163118" y="45377"/>
                  </a:lnTo>
                  <a:lnTo>
                    <a:pt x="163309" y="45326"/>
                  </a:lnTo>
                  <a:lnTo>
                    <a:pt x="163804" y="45237"/>
                  </a:lnTo>
                  <a:lnTo>
                    <a:pt x="164553" y="44996"/>
                  </a:lnTo>
                  <a:lnTo>
                    <a:pt x="164795" y="44792"/>
                  </a:lnTo>
                  <a:lnTo>
                    <a:pt x="165049" y="44653"/>
                  </a:lnTo>
                  <a:close/>
                </a:path>
                <a:path w="203834" h="196215">
                  <a:moveTo>
                    <a:pt x="173697" y="78778"/>
                  </a:moveTo>
                  <a:lnTo>
                    <a:pt x="173266" y="78701"/>
                  </a:lnTo>
                  <a:lnTo>
                    <a:pt x="173139" y="78689"/>
                  </a:lnTo>
                  <a:lnTo>
                    <a:pt x="172897" y="78905"/>
                  </a:lnTo>
                  <a:lnTo>
                    <a:pt x="172034" y="80708"/>
                  </a:lnTo>
                  <a:lnTo>
                    <a:pt x="170713" y="82042"/>
                  </a:lnTo>
                  <a:lnTo>
                    <a:pt x="170192" y="83832"/>
                  </a:lnTo>
                  <a:lnTo>
                    <a:pt x="170116" y="84124"/>
                  </a:lnTo>
                  <a:lnTo>
                    <a:pt x="169976" y="84404"/>
                  </a:lnTo>
                  <a:lnTo>
                    <a:pt x="169913" y="84874"/>
                  </a:lnTo>
                  <a:lnTo>
                    <a:pt x="169989" y="85140"/>
                  </a:lnTo>
                  <a:lnTo>
                    <a:pt x="170230" y="85305"/>
                  </a:lnTo>
                  <a:lnTo>
                    <a:pt x="170510" y="85267"/>
                  </a:lnTo>
                  <a:lnTo>
                    <a:pt x="172720" y="83820"/>
                  </a:lnTo>
                  <a:lnTo>
                    <a:pt x="172910" y="81521"/>
                  </a:lnTo>
                  <a:lnTo>
                    <a:pt x="173558" y="79438"/>
                  </a:lnTo>
                  <a:lnTo>
                    <a:pt x="173596" y="79121"/>
                  </a:lnTo>
                  <a:lnTo>
                    <a:pt x="173697" y="78778"/>
                  </a:lnTo>
                  <a:close/>
                </a:path>
                <a:path w="203834" h="196215">
                  <a:moveTo>
                    <a:pt x="174472" y="64770"/>
                  </a:moveTo>
                  <a:lnTo>
                    <a:pt x="174434" y="64592"/>
                  </a:lnTo>
                  <a:lnTo>
                    <a:pt x="174421" y="64439"/>
                  </a:lnTo>
                  <a:lnTo>
                    <a:pt x="174218" y="64363"/>
                  </a:lnTo>
                  <a:lnTo>
                    <a:pt x="173977" y="64287"/>
                  </a:lnTo>
                  <a:lnTo>
                    <a:pt x="172669" y="65163"/>
                  </a:lnTo>
                  <a:lnTo>
                    <a:pt x="170764" y="68008"/>
                  </a:lnTo>
                  <a:lnTo>
                    <a:pt x="170713" y="68453"/>
                  </a:lnTo>
                  <a:lnTo>
                    <a:pt x="170878" y="68846"/>
                  </a:lnTo>
                  <a:lnTo>
                    <a:pt x="171297" y="68999"/>
                  </a:lnTo>
                  <a:lnTo>
                    <a:pt x="171551" y="69075"/>
                  </a:lnTo>
                  <a:lnTo>
                    <a:pt x="171932" y="69049"/>
                  </a:lnTo>
                  <a:lnTo>
                    <a:pt x="172148" y="68897"/>
                  </a:lnTo>
                  <a:lnTo>
                    <a:pt x="173609" y="67894"/>
                  </a:lnTo>
                  <a:lnTo>
                    <a:pt x="173964" y="66243"/>
                  </a:lnTo>
                  <a:lnTo>
                    <a:pt x="174472" y="64770"/>
                  </a:lnTo>
                  <a:close/>
                </a:path>
                <a:path w="203834" h="196215">
                  <a:moveTo>
                    <a:pt x="175628" y="52946"/>
                  </a:moveTo>
                  <a:lnTo>
                    <a:pt x="175348" y="52895"/>
                  </a:lnTo>
                  <a:lnTo>
                    <a:pt x="175221" y="52870"/>
                  </a:lnTo>
                  <a:lnTo>
                    <a:pt x="173990" y="52895"/>
                  </a:lnTo>
                  <a:lnTo>
                    <a:pt x="173469" y="52336"/>
                  </a:lnTo>
                  <a:lnTo>
                    <a:pt x="172923" y="51473"/>
                  </a:lnTo>
                  <a:lnTo>
                    <a:pt x="172402" y="50634"/>
                  </a:lnTo>
                  <a:lnTo>
                    <a:pt x="170395" y="47879"/>
                  </a:lnTo>
                  <a:lnTo>
                    <a:pt x="169989" y="47307"/>
                  </a:lnTo>
                  <a:lnTo>
                    <a:pt x="168579" y="46507"/>
                  </a:lnTo>
                  <a:lnTo>
                    <a:pt x="165176" y="46253"/>
                  </a:lnTo>
                  <a:lnTo>
                    <a:pt x="163842" y="46469"/>
                  </a:lnTo>
                  <a:lnTo>
                    <a:pt x="161290" y="48056"/>
                  </a:lnTo>
                  <a:lnTo>
                    <a:pt x="160261" y="49009"/>
                  </a:lnTo>
                  <a:lnTo>
                    <a:pt x="162547" y="48729"/>
                  </a:lnTo>
                  <a:lnTo>
                    <a:pt x="165950" y="47879"/>
                  </a:lnTo>
                  <a:lnTo>
                    <a:pt x="166814" y="48285"/>
                  </a:lnTo>
                  <a:lnTo>
                    <a:pt x="167690" y="49225"/>
                  </a:lnTo>
                  <a:lnTo>
                    <a:pt x="167779" y="50012"/>
                  </a:lnTo>
                  <a:lnTo>
                    <a:pt x="166014" y="50063"/>
                  </a:lnTo>
                  <a:lnTo>
                    <a:pt x="165061" y="51282"/>
                  </a:lnTo>
                  <a:lnTo>
                    <a:pt x="162877" y="51384"/>
                  </a:lnTo>
                  <a:lnTo>
                    <a:pt x="162610" y="51879"/>
                  </a:lnTo>
                  <a:lnTo>
                    <a:pt x="162572" y="52336"/>
                  </a:lnTo>
                  <a:lnTo>
                    <a:pt x="162915" y="54305"/>
                  </a:lnTo>
                  <a:lnTo>
                    <a:pt x="161950" y="55689"/>
                  </a:lnTo>
                  <a:lnTo>
                    <a:pt x="161455" y="57200"/>
                  </a:lnTo>
                  <a:lnTo>
                    <a:pt x="161315" y="57226"/>
                  </a:lnTo>
                  <a:lnTo>
                    <a:pt x="163182" y="57226"/>
                  </a:lnTo>
                  <a:lnTo>
                    <a:pt x="164007" y="56603"/>
                  </a:lnTo>
                  <a:lnTo>
                    <a:pt x="167055" y="55092"/>
                  </a:lnTo>
                  <a:lnTo>
                    <a:pt x="167005" y="54813"/>
                  </a:lnTo>
                  <a:lnTo>
                    <a:pt x="166420" y="54229"/>
                  </a:lnTo>
                  <a:lnTo>
                    <a:pt x="164820" y="52959"/>
                  </a:lnTo>
                  <a:lnTo>
                    <a:pt x="164719" y="52539"/>
                  </a:lnTo>
                  <a:lnTo>
                    <a:pt x="166751" y="51650"/>
                  </a:lnTo>
                  <a:lnTo>
                    <a:pt x="167995" y="51473"/>
                  </a:lnTo>
                  <a:lnTo>
                    <a:pt x="167982" y="51879"/>
                  </a:lnTo>
                  <a:lnTo>
                    <a:pt x="167055" y="53060"/>
                  </a:lnTo>
                  <a:lnTo>
                    <a:pt x="167462" y="53352"/>
                  </a:lnTo>
                  <a:lnTo>
                    <a:pt x="168668" y="53632"/>
                  </a:lnTo>
                  <a:lnTo>
                    <a:pt x="169341" y="53340"/>
                  </a:lnTo>
                  <a:lnTo>
                    <a:pt x="169595" y="54571"/>
                  </a:lnTo>
                  <a:lnTo>
                    <a:pt x="169075" y="54927"/>
                  </a:lnTo>
                  <a:lnTo>
                    <a:pt x="168008" y="55854"/>
                  </a:lnTo>
                  <a:lnTo>
                    <a:pt x="167259" y="56400"/>
                  </a:lnTo>
                  <a:lnTo>
                    <a:pt x="165849" y="57492"/>
                  </a:lnTo>
                  <a:lnTo>
                    <a:pt x="165925" y="58280"/>
                  </a:lnTo>
                  <a:lnTo>
                    <a:pt x="166065" y="58508"/>
                  </a:lnTo>
                  <a:lnTo>
                    <a:pt x="166344" y="58826"/>
                  </a:lnTo>
                  <a:lnTo>
                    <a:pt x="166624" y="58788"/>
                  </a:lnTo>
                  <a:lnTo>
                    <a:pt x="166814" y="58826"/>
                  </a:lnTo>
                  <a:lnTo>
                    <a:pt x="166916" y="57594"/>
                  </a:lnTo>
                  <a:lnTo>
                    <a:pt x="168071" y="58280"/>
                  </a:lnTo>
                  <a:lnTo>
                    <a:pt x="168846" y="57594"/>
                  </a:lnTo>
                  <a:lnTo>
                    <a:pt x="170459" y="56172"/>
                  </a:lnTo>
                  <a:lnTo>
                    <a:pt x="172974" y="55422"/>
                  </a:lnTo>
                  <a:lnTo>
                    <a:pt x="175590" y="53492"/>
                  </a:lnTo>
                  <a:lnTo>
                    <a:pt x="175590" y="53340"/>
                  </a:lnTo>
                  <a:lnTo>
                    <a:pt x="175628" y="52946"/>
                  </a:lnTo>
                  <a:close/>
                </a:path>
                <a:path w="203834" h="196215">
                  <a:moveTo>
                    <a:pt x="180238" y="64033"/>
                  </a:moveTo>
                  <a:lnTo>
                    <a:pt x="179539" y="62395"/>
                  </a:lnTo>
                  <a:lnTo>
                    <a:pt x="179158" y="62395"/>
                  </a:lnTo>
                  <a:lnTo>
                    <a:pt x="178104" y="63512"/>
                  </a:lnTo>
                  <a:lnTo>
                    <a:pt x="177342" y="64477"/>
                  </a:lnTo>
                  <a:lnTo>
                    <a:pt x="176936" y="65633"/>
                  </a:lnTo>
                  <a:lnTo>
                    <a:pt x="176809" y="65989"/>
                  </a:lnTo>
                  <a:lnTo>
                    <a:pt x="176911" y="66941"/>
                  </a:lnTo>
                  <a:lnTo>
                    <a:pt x="177177" y="67043"/>
                  </a:lnTo>
                  <a:lnTo>
                    <a:pt x="177330" y="67144"/>
                  </a:lnTo>
                  <a:lnTo>
                    <a:pt x="178765" y="66751"/>
                  </a:lnTo>
                  <a:lnTo>
                    <a:pt x="180238" y="64033"/>
                  </a:lnTo>
                  <a:close/>
                </a:path>
                <a:path w="203834" h="196215">
                  <a:moveTo>
                    <a:pt x="180454" y="67500"/>
                  </a:moveTo>
                  <a:lnTo>
                    <a:pt x="180263" y="67284"/>
                  </a:lnTo>
                  <a:lnTo>
                    <a:pt x="180187" y="67106"/>
                  </a:lnTo>
                  <a:lnTo>
                    <a:pt x="180009" y="67183"/>
                  </a:lnTo>
                  <a:lnTo>
                    <a:pt x="179730" y="67208"/>
                  </a:lnTo>
                  <a:lnTo>
                    <a:pt x="179362" y="68072"/>
                  </a:lnTo>
                  <a:lnTo>
                    <a:pt x="179260" y="68973"/>
                  </a:lnTo>
                  <a:lnTo>
                    <a:pt x="177825" y="70700"/>
                  </a:lnTo>
                  <a:lnTo>
                    <a:pt x="177482" y="72059"/>
                  </a:lnTo>
                  <a:lnTo>
                    <a:pt x="177012" y="73406"/>
                  </a:lnTo>
                  <a:lnTo>
                    <a:pt x="176377" y="75209"/>
                  </a:lnTo>
                  <a:lnTo>
                    <a:pt x="175514" y="76936"/>
                  </a:lnTo>
                  <a:lnTo>
                    <a:pt x="175488" y="79616"/>
                  </a:lnTo>
                  <a:lnTo>
                    <a:pt x="175107" y="80302"/>
                  </a:lnTo>
                  <a:lnTo>
                    <a:pt x="174701" y="81445"/>
                  </a:lnTo>
                  <a:lnTo>
                    <a:pt x="174472" y="81902"/>
                  </a:lnTo>
                  <a:lnTo>
                    <a:pt x="174294" y="82486"/>
                  </a:lnTo>
                  <a:lnTo>
                    <a:pt x="174510" y="82664"/>
                  </a:lnTo>
                  <a:lnTo>
                    <a:pt x="174701" y="82931"/>
                  </a:lnTo>
                  <a:lnTo>
                    <a:pt x="175272" y="82550"/>
                  </a:lnTo>
                  <a:lnTo>
                    <a:pt x="176022" y="82296"/>
                  </a:lnTo>
                  <a:lnTo>
                    <a:pt x="177596" y="80086"/>
                  </a:lnTo>
                  <a:lnTo>
                    <a:pt x="178155" y="78054"/>
                  </a:lnTo>
                  <a:lnTo>
                    <a:pt x="178473" y="73253"/>
                  </a:lnTo>
                  <a:lnTo>
                    <a:pt x="179933" y="70637"/>
                  </a:lnTo>
                  <a:lnTo>
                    <a:pt x="179844" y="69049"/>
                  </a:lnTo>
                  <a:lnTo>
                    <a:pt x="180454" y="67500"/>
                  </a:lnTo>
                  <a:close/>
                </a:path>
                <a:path w="203834" h="196215">
                  <a:moveTo>
                    <a:pt x="182041" y="84429"/>
                  </a:moveTo>
                  <a:lnTo>
                    <a:pt x="181914" y="84239"/>
                  </a:lnTo>
                  <a:lnTo>
                    <a:pt x="181762" y="84213"/>
                  </a:lnTo>
                  <a:lnTo>
                    <a:pt x="181610" y="84264"/>
                  </a:lnTo>
                  <a:lnTo>
                    <a:pt x="180314" y="86550"/>
                  </a:lnTo>
                  <a:lnTo>
                    <a:pt x="178612" y="88506"/>
                  </a:lnTo>
                  <a:lnTo>
                    <a:pt x="177723" y="91122"/>
                  </a:lnTo>
                  <a:lnTo>
                    <a:pt x="177800" y="91338"/>
                  </a:lnTo>
                  <a:lnTo>
                    <a:pt x="177812" y="91528"/>
                  </a:lnTo>
                  <a:lnTo>
                    <a:pt x="177965" y="91452"/>
                  </a:lnTo>
                  <a:lnTo>
                    <a:pt x="178155" y="91401"/>
                  </a:lnTo>
                  <a:lnTo>
                    <a:pt x="178269" y="91274"/>
                  </a:lnTo>
                  <a:lnTo>
                    <a:pt x="179819" y="89369"/>
                  </a:lnTo>
                  <a:lnTo>
                    <a:pt x="181000" y="87236"/>
                  </a:lnTo>
                  <a:lnTo>
                    <a:pt x="182041" y="84810"/>
                  </a:lnTo>
                  <a:lnTo>
                    <a:pt x="182016" y="84594"/>
                  </a:lnTo>
                  <a:lnTo>
                    <a:pt x="182041" y="84429"/>
                  </a:lnTo>
                  <a:close/>
                </a:path>
                <a:path w="203834" h="196215">
                  <a:moveTo>
                    <a:pt x="188137" y="71120"/>
                  </a:moveTo>
                  <a:lnTo>
                    <a:pt x="187820" y="69621"/>
                  </a:lnTo>
                  <a:lnTo>
                    <a:pt x="188036" y="67881"/>
                  </a:lnTo>
                  <a:lnTo>
                    <a:pt x="187921" y="66865"/>
                  </a:lnTo>
                  <a:lnTo>
                    <a:pt x="187820" y="66103"/>
                  </a:lnTo>
                  <a:lnTo>
                    <a:pt x="187693" y="66001"/>
                  </a:lnTo>
                  <a:lnTo>
                    <a:pt x="187540" y="66014"/>
                  </a:lnTo>
                  <a:lnTo>
                    <a:pt x="187388" y="66090"/>
                  </a:lnTo>
                  <a:lnTo>
                    <a:pt x="186956" y="68110"/>
                  </a:lnTo>
                  <a:lnTo>
                    <a:pt x="186156" y="72047"/>
                  </a:lnTo>
                  <a:lnTo>
                    <a:pt x="186118" y="72212"/>
                  </a:lnTo>
                  <a:lnTo>
                    <a:pt x="186258" y="72415"/>
                  </a:lnTo>
                  <a:lnTo>
                    <a:pt x="186309" y="72605"/>
                  </a:lnTo>
                  <a:lnTo>
                    <a:pt x="186550" y="72491"/>
                  </a:lnTo>
                  <a:lnTo>
                    <a:pt x="186855" y="72440"/>
                  </a:lnTo>
                  <a:lnTo>
                    <a:pt x="188137" y="71120"/>
                  </a:lnTo>
                  <a:close/>
                </a:path>
                <a:path w="203834" h="196215">
                  <a:moveTo>
                    <a:pt x="191897" y="114427"/>
                  </a:moveTo>
                  <a:lnTo>
                    <a:pt x="191350" y="114274"/>
                  </a:lnTo>
                  <a:lnTo>
                    <a:pt x="189699" y="113106"/>
                  </a:lnTo>
                  <a:lnTo>
                    <a:pt x="190207" y="111175"/>
                  </a:lnTo>
                  <a:lnTo>
                    <a:pt x="190360" y="110210"/>
                  </a:lnTo>
                  <a:lnTo>
                    <a:pt x="189674" y="110210"/>
                  </a:lnTo>
                  <a:lnTo>
                    <a:pt x="188861" y="110045"/>
                  </a:lnTo>
                  <a:lnTo>
                    <a:pt x="188341" y="112610"/>
                  </a:lnTo>
                  <a:lnTo>
                    <a:pt x="189090" y="113957"/>
                  </a:lnTo>
                  <a:lnTo>
                    <a:pt x="190411" y="115544"/>
                  </a:lnTo>
                  <a:lnTo>
                    <a:pt x="191109" y="115239"/>
                  </a:lnTo>
                  <a:lnTo>
                    <a:pt x="191897" y="114427"/>
                  </a:lnTo>
                  <a:close/>
                </a:path>
                <a:path w="203834" h="196215">
                  <a:moveTo>
                    <a:pt x="195224" y="105829"/>
                  </a:moveTo>
                  <a:lnTo>
                    <a:pt x="194906" y="104495"/>
                  </a:lnTo>
                  <a:lnTo>
                    <a:pt x="194005" y="102946"/>
                  </a:lnTo>
                  <a:lnTo>
                    <a:pt x="193535" y="103035"/>
                  </a:lnTo>
                  <a:lnTo>
                    <a:pt x="192798" y="104343"/>
                  </a:lnTo>
                  <a:lnTo>
                    <a:pt x="191846" y="104444"/>
                  </a:lnTo>
                  <a:lnTo>
                    <a:pt x="189890" y="104495"/>
                  </a:lnTo>
                  <a:lnTo>
                    <a:pt x="189242" y="105498"/>
                  </a:lnTo>
                  <a:lnTo>
                    <a:pt x="190779" y="107048"/>
                  </a:lnTo>
                  <a:lnTo>
                    <a:pt x="190487" y="107632"/>
                  </a:lnTo>
                  <a:lnTo>
                    <a:pt x="189598" y="109093"/>
                  </a:lnTo>
                  <a:lnTo>
                    <a:pt x="190195" y="109601"/>
                  </a:lnTo>
                  <a:lnTo>
                    <a:pt x="190373" y="110159"/>
                  </a:lnTo>
                  <a:lnTo>
                    <a:pt x="192989" y="107899"/>
                  </a:lnTo>
                  <a:lnTo>
                    <a:pt x="195224" y="105829"/>
                  </a:lnTo>
                  <a:close/>
                </a:path>
                <a:path w="203834" h="196215">
                  <a:moveTo>
                    <a:pt x="201853" y="190322"/>
                  </a:moveTo>
                  <a:lnTo>
                    <a:pt x="201726" y="190042"/>
                  </a:lnTo>
                  <a:lnTo>
                    <a:pt x="201460" y="189877"/>
                  </a:lnTo>
                  <a:lnTo>
                    <a:pt x="201168" y="189865"/>
                  </a:lnTo>
                  <a:lnTo>
                    <a:pt x="200723" y="190195"/>
                  </a:lnTo>
                  <a:lnTo>
                    <a:pt x="200304" y="190461"/>
                  </a:lnTo>
                  <a:lnTo>
                    <a:pt x="199948" y="191757"/>
                  </a:lnTo>
                  <a:lnTo>
                    <a:pt x="199809" y="192773"/>
                  </a:lnTo>
                  <a:lnTo>
                    <a:pt x="199618" y="193763"/>
                  </a:lnTo>
                  <a:lnTo>
                    <a:pt x="199796" y="194271"/>
                  </a:lnTo>
                  <a:lnTo>
                    <a:pt x="199898" y="194779"/>
                  </a:lnTo>
                  <a:lnTo>
                    <a:pt x="200253" y="195427"/>
                  </a:lnTo>
                  <a:lnTo>
                    <a:pt x="200634" y="195605"/>
                  </a:lnTo>
                  <a:lnTo>
                    <a:pt x="201142" y="195580"/>
                  </a:lnTo>
                  <a:lnTo>
                    <a:pt x="201422" y="195338"/>
                  </a:lnTo>
                  <a:lnTo>
                    <a:pt x="201599" y="195122"/>
                  </a:lnTo>
                  <a:lnTo>
                    <a:pt x="201815" y="194881"/>
                  </a:lnTo>
                  <a:lnTo>
                    <a:pt x="201790" y="194564"/>
                  </a:lnTo>
                  <a:lnTo>
                    <a:pt x="201587" y="194297"/>
                  </a:lnTo>
                  <a:lnTo>
                    <a:pt x="200355" y="192722"/>
                  </a:lnTo>
                  <a:lnTo>
                    <a:pt x="201510" y="190982"/>
                  </a:lnTo>
                  <a:lnTo>
                    <a:pt x="201714" y="190741"/>
                  </a:lnTo>
                  <a:lnTo>
                    <a:pt x="201853" y="190322"/>
                  </a:lnTo>
                  <a:close/>
                </a:path>
                <a:path w="203834" h="196215">
                  <a:moveTo>
                    <a:pt x="203441" y="80975"/>
                  </a:moveTo>
                  <a:lnTo>
                    <a:pt x="202755" y="79756"/>
                  </a:lnTo>
                  <a:lnTo>
                    <a:pt x="202679" y="78854"/>
                  </a:lnTo>
                  <a:lnTo>
                    <a:pt x="202018" y="78892"/>
                  </a:lnTo>
                  <a:lnTo>
                    <a:pt x="201180" y="78930"/>
                  </a:lnTo>
                  <a:lnTo>
                    <a:pt x="201485" y="79832"/>
                  </a:lnTo>
                  <a:lnTo>
                    <a:pt x="201472" y="80352"/>
                  </a:lnTo>
                  <a:lnTo>
                    <a:pt x="201472" y="81762"/>
                  </a:lnTo>
                  <a:lnTo>
                    <a:pt x="201193" y="82461"/>
                  </a:lnTo>
                  <a:lnTo>
                    <a:pt x="200558" y="83972"/>
                  </a:lnTo>
                  <a:lnTo>
                    <a:pt x="199440" y="87045"/>
                  </a:lnTo>
                  <a:lnTo>
                    <a:pt x="199402" y="87185"/>
                  </a:lnTo>
                  <a:lnTo>
                    <a:pt x="199555" y="87401"/>
                  </a:lnTo>
                  <a:lnTo>
                    <a:pt x="199631" y="87604"/>
                  </a:lnTo>
                  <a:lnTo>
                    <a:pt x="200393" y="87388"/>
                  </a:lnTo>
                  <a:lnTo>
                    <a:pt x="200863" y="86525"/>
                  </a:lnTo>
                  <a:lnTo>
                    <a:pt x="202069" y="86690"/>
                  </a:lnTo>
                  <a:lnTo>
                    <a:pt x="202196" y="86347"/>
                  </a:lnTo>
                  <a:lnTo>
                    <a:pt x="201053" y="85852"/>
                  </a:lnTo>
                  <a:lnTo>
                    <a:pt x="201485" y="85331"/>
                  </a:lnTo>
                  <a:lnTo>
                    <a:pt x="202018" y="84124"/>
                  </a:lnTo>
                  <a:lnTo>
                    <a:pt x="202234" y="83439"/>
                  </a:lnTo>
                  <a:lnTo>
                    <a:pt x="202577" y="82600"/>
                  </a:lnTo>
                  <a:lnTo>
                    <a:pt x="202768" y="82461"/>
                  </a:lnTo>
                  <a:lnTo>
                    <a:pt x="203314" y="81661"/>
                  </a:lnTo>
                  <a:lnTo>
                    <a:pt x="203441" y="80975"/>
                  </a:lnTo>
                  <a:close/>
                </a:path>
              </a:pathLst>
            </a:custGeom>
            <a:solidFill>
              <a:srgbClr val="6B3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5" name="object 43">
              <a:extLst>
                <a:ext uri="{FF2B5EF4-FFF2-40B4-BE49-F238E27FC236}">
                  <a16:creationId xmlns:a16="http://schemas.microsoft.com/office/drawing/2014/main" id="{98FEA598-FF8F-4D8C-B9FC-21664D60E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528" y="6613245"/>
              <a:ext cx="141605" cy="231775"/>
            </a:xfrm>
            <a:custGeom>
              <a:avLst/>
              <a:gdLst>
                <a:gd name="T0" fmla="*/ 74752 w 141604"/>
                <a:gd name="T1" fmla="*/ 217881 h 231775"/>
                <a:gd name="T2" fmla="*/ 61302 w 141604"/>
                <a:gd name="T3" fmla="*/ 208267 h 231775"/>
                <a:gd name="T4" fmla="*/ 57492 w 141604"/>
                <a:gd name="T5" fmla="*/ 208356 h 231775"/>
                <a:gd name="T6" fmla="*/ 45821 w 141604"/>
                <a:gd name="T7" fmla="*/ 221907 h 231775"/>
                <a:gd name="T8" fmla="*/ 47244 w 141604"/>
                <a:gd name="T9" fmla="*/ 224993 h 231775"/>
                <a:gd name="T10" fmla="*/ 59270 w 141604"/>
                <a:gd name="T11" fmla="*/ 231521 h 231775"/>
                <a:gd name="T12" fmla="*/ 63068 w 141604"/>
                <a:gd name="T13" fmla="*/ 231432 h 231775"/>
                <a:gd name="T14" fmla="*/ 74752 w 141604"/>
                <a:gd name="T15" fmla="*/ 217881 h 231775"/>
                <a:gd name="T16" fmla="*/ 99669 w 141604"/>
                <a:gd name="T17" fmla="*/ 27927 h 231775"/>
                <a:gd name="T18" fmla="*/ 73177 w 141604"/>
                <a:gd name="T19" fmla="*/ 292 h 231775"/>
                <a:gd name="T20" fmla="*/ 64998 w 141604"/>
                <a:gd name="T21" fmla="*/ 0 h 231775"/>
                <a:gd name="T22" fmla="*/ 56832 w 141604"/>
                <a:gd name="T23" fmla="*/ 635 h 231775"/>
                <a:gd name="T24" fmla="*/ 18300 w 141604"/>
                <a:gd name="T25" fmla="*/ 7543 h 231775"/>
                <a:gd name="T26" fmla="*/ 0 w 141604"/>
                <a:gd name="T27" fmla="*/ 29768 h 231775"/>
                <a:gd name="T28" fmla="*/ 2717 w 141604"/>
                <a:gd name="T29" fmla="*/ 36931 h 231775"/>
                <a:gd name="T30" fmla="*/ 46431 w 141604"/>
                <a:gd name="T31" fmla="*/ 57188 h 231775"/>
                <a:gd name="T32" fmla="*/ 53378 w 141604"/>
                <a:gd name="T33" fmla="*/ 58496 h 231775"/>
                <a:gd name="T34" fmla="*/ 59575 w 141604"/>
                <a:gd name="T35" fmla="*/ 56324 h 231775"/>
                <a:gd name="T36" fmla="*/ 69634 w 141604"/>
                <a:gd name="T37" fmla="*/ 51333 h 231775"/>
                <a:gd name="T38" fmla="*/ 95656 w 141604"/>
                <a:gd name="T39" fmla="*/ 37147 h 231775"/>
                <a:gd name="T40" fmla="*/ 99669 w 141604"/>
                <a:gd name="T41" fmla="*/ 27927 h 231775"/>
                <a:gd name="T42" fmla="*/ 141287 w 141604"/>
                <a:gd name="T43" fmla="*/ 120802 h 231775"/>
                <a:gd name="T44" fmla="*/ 117424 w 141604"/>
                <a:gd name="T45" fmla="*/ 103479 h 231775"/>
                <a:gd name="T46" fmla="*/ 110629 w 141604"/>
                <a:gd name="T47" fmla="*/ 103593 h 231775"/>
                <a:gd name="T48" fmla="*/ 89649 w 141604"/>
                <a:gd name="T49" fmla="*/ 127622 h 231775"/>
                <a:gd name="T50" fmla="*/ 92151 w 141604"/>
                <a:gd name="T51" fmla="*/ 133146 h 231775"/>
                <a:gd name="T52" fmla="*/ 113512 w 141604"/>
                <a:gd name="T53" fmla="*/ 144932 h 231775"/>
                <a:gd name="T54" fmla="*/ 120307 w 141604"/>
                <a:gd name="T55" fmla="*/ 144830 h 231775"/>
                <a:gd name="T56" fmla="*/ 141287 w 141604"/>
                <a:gd name="T57" fmla="*/ 120802 h 23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1604" h="231775">
                  <a:moveTo>
                    <a:pt x="74752" y="217881"/>
                  </a:moveTo>
                  <a:lnTo>
                    <a:pt x="61302" y="208267"/>
                  </a:lnTo>
                  <a:lnTo>
                    <a:pt x="57492" y="208356"/>
                  </a:lnTo>
                  <a:lnTo>
                    <a:pt x="45821" y="221907"/>
                  </a:lnTo>
                  <a:lnTo>
                    <a:pt x="47244" y="224993"/>
                  </a:lnTo>
                  <a:lnTo>
                    <a:pt x="59270" y="231521"/>
                  </a:lnTo>
                  <a:lnTo>
                    <a:pt x="63068" y="231432"/>
                  </a:lnTo>
                  <a:lnTo>
                    <a:pt x="74752" y="217881"/>
                  </a:lnTo>
                  <a:close/>
                </a:path>
                <a:path w="141604" h="231775">
                  <a:moveTo>
                    <a:pt x="99669" y="27927"/>
                  </a:moveTo>
                  <a:lnTo>
                    <a:pt x="73177" y="292"/>
                  </a:lnTo>
                  <a:lnTo>
                    <a:pt x="64998" y="0"/>
                  </a:lnTo>
                  <a:lnTo>
                    <a:pt x="56832" y="635"/>
                  </a:lnTo>
                  <a:lnTo>
                    <a:pt x="18300" y="7543"/>
                  </a:lnTo>
                  <a:lnTo>
                    <a:pt x="0" y="29768"/>
                  </a:lnTo>
                  <a:lnTo>
                    <a:pt x="2717" y="36931"/>
                  </a:lnTo>
                  <a:lnTo>
                    <a:pt x="46431" y="57188"/>
                  </a:lnTo>
                  <a:lnTo>
                    <a:pt x="53378" y="58496"/>
                  </a:lnTo>
                  <a:lnTo>
                    <a:pt x="59575" y="56324"/>
                  </a:lnTo>
                  <a:lnTo>
                    <a:pt x="69634" y="51333"/>
                  </a:lnTo>
                  <a:lnTo>
                    <a:pt x="95656" y="37147"/>
                  </a:lnTo>
                  <a:lnTo>
                    <a:pt x="99669" y="27927"/>
                  </a:lnTo>
                  <a:close/>
                </a:path>
                <a:path w="141604" h="231775">
                  <a:moveTo>
                    <a:pt x="141287" y="120802"/>
                  </a:moveTo>
                  <a:lnTo>
                    <a:pt x="117424" y="103479"/>
                  </a:lnTo>
                  <a:lnTo>
                    <a:pt x="110629" y="103593"/>
                  </a:lnTo>
                  <a:lnTo>
                    <a:pt x="89649" y="127622"/>
                  </a:lnTo>
                  <a:lnTo>
                    <a:pt x="92151" y="133146"/>
                  </a:lnTo>
                  <a:lnTo>
                    <a:pt x="113512" y="144932"/>
                  </a:lnTo>
                  <a:lnTo>
                    <a:pt x="120307" y="144830"/>
                  </a:lnTo>
                  <a:lnTo>
                    <a:pt x="141287" y="120802"/>
                  </a:lnTo>
                  <a:close/>
                </a:path>
              </a:pathLst>
            </a:custGeom>
            <a:solidFill>
              <a:srgbClr val="CD9B9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6" name="object 44">
              <a:extLst>
                <a:ext uri="{FF2B5EF4-FFF2-40B4-BE49-F238E27FC236}">
                  <a16:creationId xmlns:a16="http://schemas.microsoft.com/office/drawing/2014/main" id="{197F0027-623B-4381-928C-1F0DFE2D6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1384" y="6679539"/>
              <a:ext cx="138430" cy="90805"/>
            </a:xfrm>
            <a:custGeom>
              <a:avLst/>
              <a:gdLst>
                <a:gd name="T0" fmla="*/ 23355 w 138429"/>
                <a:gd name="T1" fmla="*/ 23939 h 90804"/>
                <a:gd name="T2" fmla="*/ 22796 w 138429"/>
                <a:gd name="T3" fmla="*/ 21475 h 90804"/>
                <a:gd name="T4" fmla="*/ 22072 w 138429"/>
                <a:gd name="T5" fmla="*/ 18288 h 90804"/>
                <a:gd name="T6" fmla="*/ 18161 w 138429"/>
                <a:gd name="T7" fmla="*/ 16294 h 90804"/>
                <a:gd name="T8" fmla="*/ 12636 w 138429"/>
                <a:gd name="T9" fmla="*/ 17348 h 90804"/>
                <a:gd name="T10" fmla="*/ 10464 w 138429"/>
                <a:gd name="T11" fmla="*/ 18034 h 90804"/>
                <a:gd name="T12" fmla="*/ 5930 w 138429"/>
                <a:gd name="T13" fmla="*/ 20256 h 90804"/>
                <a:gd name="T14" fmla="*/ 4254 w 138429"/>
                <a:gd name="T15" fmla="*/ 21564 h 90804"/>
                <a:gd name="T16" fmla="*/ 0 w 138429"/>
                <a:gd name="T17" fmla="*/ 25146 h 90804"/>
                <a:gd name="T18" fmla="*/ 1295 w 138429"/>
                <a:gd name="T19" fmla="*/ 28663 h 90804"/>
                <a:gd name="T20" fmla="*/ 9499 w 138429"/>
                <a:gd name="T21" fmla="*/ 28803 h 90804"/>
                <a:gd name="T22" fmla="*/ 14198 w 138429"/>
                <a:gd name="T23" fmla="*/ 28562 h 90804"/>
                <a:gd name="T24" fmla="*/ 21590 w 138429"/>
                <a:gd name="T25" fmla="*/ 26631 h 90804"/>
                <a:gd name="T26" fmla="*/ 23355 w 138429"/>
                <a:gd name="T27" fmla="*/ 23939 h 90804"/>
                <a:gd name="T28" fmla="*/ 80581 w 138429"/>
                <a:gd name="T29" fmla="*/ 81559 h 90804"/>
                <a:gd name="T30" fmla="*/ 76885 w 138429"/>
                <a:gd name="T31" fmla="*/ 78511 h 90804"/>
                <a:gd name="T32" fmla="*/ 73494 w 138429"/>
                <a:gd name="T33" fmla="*/ 78511 h 90804"/>
                <a:gd name="T34" fmla="*/ 70116 w 138429"/>
                <a:gd name="T35" fmla="*/ 78511 h 90804"/>
                <a:gd name="T36" fmla="*/ 66027 w 138429"/>
                <a:gd name="T37" fmla="*/ 79883 h 90804"/>
                <a:gd name="T38" fmla="*/ 65379 w 138429"/>
                <a:gd name="T39" fmla="*/ 87426 h 90804"/>
                <a:gd name="T40" fmla="*/ 69075 w 138429"/>
                <a:gd name="T41" fmla="*/ 90474 h 90804"/>
                <a:gd name="T42" fmla="*/ 75844 w 138429"/>
                <a:gd name="T43" fmla="*/ 90474 h 90804"/>
                <a:gd name="T44" fmla="*/ 79933 w 138429"/>
                <a:gd name="T45" fmla="*/ 89103 h 90804"/>
                <a:gd name="T46" fmla="*/ 80581 w 138429"/>
                <a:gd name="T47" fmla="*/ 81559 h 90804"/>
                <a:gd name="T48" fmla="*/ 138201 w 138429"/>
                <a:gd name="T49" fmla="*/ 3733 h 90804"/>
                <a:gd name="T50" fmla="*/ 130454 w 138429"/>
                <a:gd name="T51" fmla="*/ 762 h 90804"/>
                <a:gd name="T52" fmla="*/ 125234 w 138429"/>
                <a:gd name="T53" fmla="*/ 635 h 90804"/>
                <a:gd name="T54" fmla="*/ 115392 w 138429"/>
                <a:gd name="T55" fmla="*/ 0 h 90804"/>
                <a:gd name="T56" fmla="*/ 107505 w 138429"/>
                <a:gd name="T57" fmla="*/ 0 h 90804"/>
                <a:gd name="T58" fmla="*/ 102095 w 138429"/>
                <a:gd name="T59" fmla="*/ 88 h 90804"/>
                <a:gd name="T60" fmla="*/ 102095 w 138429"/>
                <a:gd name="T61" fmla="*/ 6565 h 90804"/>
                <a:gd name="T62" fmla="*/ 110032 w 138429"/>
                <a:gd name="T63" fmla="*/ 6781 h 90804"/>
                <a:gd name="T64" fmla="*/ 114300 w 138429"/>
                <a:gd name="T65" fmla="*/ 7175 h 90804"/>
                <a:gd name="T66" fmla="*/ 123177 w 138429"/>
                <a:gd name="T67" fmla="*/ 8915 h 90804"/>
                <a:gd name="T68" fmla="*/ 127736 w 138429"/>
                <a:gd name="T69" fmla="*/ 10858 h 90804"/>
                <a:gd name="T70" fmla="*/ 132613 w 138429"/>
                <a:gd name="T71" fmla="*/ 11188 h 90804"/>
                <a:gd name="T72" fmla="*/ 138201 w 138429"/>
                <a:gd name="T73" fmla="*/ 11188 h 90804"/>
                <a:gd name="T74" fmla="*/ 138201 w 138429"/>
                <a:gd name="T75" fmla="*/ 3733 h 90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429" h="90804">
                  <a:moveTo>
                    <a:pt x="23355" y="23939"/>
                  </a:moveTo>
                  <a:lnTo>
                    <a:pt x="22796" y="21475"/>
                  </a:lnTo>
                  <a:lnTo>
                    <a:pt x="22072" y="18288"/>
                  </a:lnTo>
                  <a:lnTo>
                    <a:pt x="18161" y="16294"/>
                  </a:lnTo>
                  <a:lnTo>
                    <a:pt x="12636" y="17348"/>
                  </a:lnTo>
                  <a:lnTo>
                    <a:pt x="10464" y="18034"/>
                  </a:lnTo>
                  <a:lnTo>
                    <a:pt x="5930" y="20256"/>
                  </a:lnTo>
                  <a:lnTo>
                    <a:pt x="4254" y="21564"/>
                  </a:lnTo>
                  <a:lnTo>
                    <a:pt x="0" y="25146"/>
                  </a:lnTo>
                  <a:lnTo>
                    <a:pt x="1295" y="28663"/>
                  </a:lnTo>
                  <a:lnTo>
                    <a:pt x="9499" y="28803"/>
                  </a:lnTo>
                  <a:lnTo>
                    <a:pt x="14198" y="28562"/>
                  </a:lnTo>
                  <a:lnTo>
                    <a:pt x="21590" y="26631"/>
                  </a:lnTo>
                  <a:lnTo>
                    <a:pt x="23355" y="23939"/>
                  </a:lnTo>
                  <a:close/>
                </a:path>
                <a:path w="138429" h="90804">
                  <a:moveTo>
                    <a:pt x="80581" y="81559"/>
                  </a:moveTo>
                  <a:lnTo>
                    <a:pt x="76885" y="78511"/>
                  </a:lnTo>
                  <a:lnTo>
                    <a:pt x="73494" y="78511"/>
                  </a:lnTo>
                  <a:lnTo>
                    <a:pt x="70116" y="78511"/>
                  </a:lnTo>
                  <a:lnTo>
                    <a:pt x="66027" y="79883"/>
                  </a:lnTo>
                  <a:lnTo>
                    <a:pt x="65379" y="87426"/>
                  </a:lnTo>
                  <a:lnTo>
                    <a:pt x="69075" y="90474"/>
                  </a:lnTo>
                  <a:lnTo>
                    <a:pt x="75844" y="90474"/>
                  </a:lnTo>
                  <a:lnTo>
                    <a:pt x="79933" y="89103"/>
                  </a:lnTo>
                  <a:lnTo>
                    <a:pt x="80581" y="81559"/>
                  </a:lnTo>
                  <a:close/>
                </a:path>
                <a:path w="138429" h="90804">
                  <a:moveTo>
                    <a:pt x="138201" y="3733"/>
                  </a:moveTo>
                  <a:lnTo>
                    <a:pt x="130454" y="762"/>
                  </a:lnTo>
                  <a:lnTo>
                    <a:pt x="125234" y="635"/>
                  </a:lnTo>
                  <a:lnTo>
                    <a:pt x="115392" y="0"/>
                  </a:lnTo>
                  <a:lnTo>
                    <a:pt x="107505" y="0"/>
                  </a:lnTo>
                  <a:lnTo>
                    <a:pt x="102095" y="88"/>
                  </a:lnTo>
                  <a:lnTo>
                    <a:pt x="102095" y="6565"/>
                  </a:lnTo>
                  <a:lnTo>
                    <a:pt x="110032" y="6781"/>
                  </a:lnTo>
                  <a:lnTo>
                    <a:pt x="114300" y="7175"/>
                  </a:lnTo>
                  <a:lnTo>
                    <a:pt x="123177" y="8915"/>
                  </a:lnTo>
                  <a:lnTo>
                    <a:pt x="127736" y="10858"/>
                  </a:lnTo>
                  <a:lnTo>
                    <a:pt x="132613" y="11188"/>
                  </a:lnTo>
                  <a:lnTo>
                    <a:pt x="138201" y="11188"/>
                  </a:lnTo>
                  <a:lnTo>
                    <a:pt x="138201" y="3733"/>
                  </a:lnTo>
                  <a:close/>
                </a:path>
              </a:pathLst>
            </a:custGeom>
            <a:solidFill>
              <a:srgbClr val="CD9B9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7" name="object 45">
              <a:extLst>
                <a:ext uri="{FF2B5EF4-FFF2-40B4-BE49-F238E27FC236}">
                  <a16:creationId xmlns:a16="http://schemas.microsoft.com/office/drawing/2014/main" id="{D023F3B6-1E84-4A0F-B898-2414311D5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6789" y="6781102"/>
              <a:ext cx="32384" cy="34925"/>
            </a:xfrm>
            <a:custGeom>
              <a:avLst/>
              <a:gdLst>
                <a:gd name="T0" fmla="*/ 25666 w 32384"/>
                <a:gd name="T1" fmla="*/ 0 h 34925"/>
                <a:gd name="T2" fmla="*/ 23190 w 32384"/>
                <a:gd name="T3" fmla="*/ 2959 h 34925"/>
                <a:gd name="T4" fmla="*/ 19608 w 32384"/>
                <a:gd name="T5" fmla="*/ 7238 h 34925"/>
                <a:gd name="T6" fmla="*/ 15722 w 32384"/>
                <a:gd name="T7" fmla="*/ 11175 h 34925"/>
                <a:gd name="T8" fmla="*/ 8191 w 32384"/>
                <a:gd name="T9" fmla="*/ 19456 h 34925"/>
                <a:gd name="T10" fmla="*/ 3721 w 32384"/>
                <a:gd name="T11" fmla="*/ 23698 h 34925"/>
                <a:gd name="T12" fmla="*/ 0 w 32384"/>
                <a:gd name="T13" fmla="*/ 32638 h 34925"/>
                <a:gd name="T14" fmla="*/ 5397 w 32384"/>
                <a:gd name="T15" fmla="*/ 34416 h 34925"/>
                <a:gd name="T16" fmla="*/ 12407 w 32384"/>
                <a:gd name="T17" fmla="*/ 29705 h 34925"/>
                <a:gd name="T18" fmla="*/ 22733 w 32384"/>
                <a:gd name="T19" fmla="*/ 16332 h 34925"/>
                <a:gd name="T20" fmla="*/ 31813 w 32384"/>
                <a:gd name="T21" fmla="*/ 2857 h 34925"/>
                <a:gd name="T22" fmla="*/ 25666 w 32384"/>
                <a:gd name="T23" fmla="*/ 0 h 34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84" h="34925">
                  <a:moveTo>
                    <a:pt x="25666" y="0"/>
                  </a:moveTo>
                  <a:lnTo>
                    <a:pt x="23190" y="2959"/>
                  </a:lnTo>
                  <a:lnTo>
                    <a:pt x="19608" y="7238"/>
                  </a:lnTo>
                  <a:lnTo>
                    <a:pt x="15722" y="11175"/>
                  </a:lnTo>
                  <a:lnTo>
                    <a:pt x="8191" y="19456"/>
                  </a:lnTo>
                  <a:lnTo>
                    <a:pt x="3721" y="23698"/>
                  </a:lnTo>
                  <a:lnTo>
                    <a:pt x="0" y="32638"/>
                  </a:lnTo>
                  <a:lnTo>
                    <a:pt x="5397" y="34416"/>
                  </a:lnTo>
                  <a:lnTo>
                    <a:pt x="12407" y="29705"/>
                  </a:lnTo>
                  <a:lnTo>
                    <a:pt x="22733" y="16332"/>
                  </a:lnTo>
                  <a:lnTo>
                    <a:pt x="31813" y="2857"/>
                  </a:lnTo>
                  <a:lnTo>
                    <a:pt x="25666" y="0"/>
                  </a:lnTo>
                  <a:close/>
                </a:path>
              </a:pathLst>
            </a:custGeom>
            <a:solidFill>
              <a:srgbClr val="CD9B9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8" name="object 46">
              <a:extLst>
                <a:ext uri="{FF2B5EF4-FFF2-40B4-BE49-F238E27FC236}">
                  <a16:creationId xmlns:a16="http://schemas.microsoft.com/office/drawing/2014/main" id="{B9C74130-5BE4-49C5-8B78-C4B697E1F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6870" y="6686841"/>
              <a:ext cx="225425" cy="28575"/>
            </a:xfrm>
            <a:custGeom>
              <a:avLst/>
              <a:gdLst>
                <a:gd name="T0" fmla="*/ 17081 w 225425"/>
                <a:gd name="T1" fmla="*/ 23152 h 28575"/>
                <a:gd name="T2" fmla="*/ 5664 w 225425"/>
                <a:gd name="T3" fmla="*/ 14579 h 28575"/>
                <a:gd name="T4" fmla="*/ 1206 w 225425"/>
                <a:gd name="T5" fmla="*/ 15836 h 28575"/>
                <a:gd name="T6" fmla="*/ 0 w 225425"/>
                <a:gd name="T7" fmla="*/ 17513 h 28575"/>
                <a:gd name="T8" fmla="*/ 1270 w 225425"/>
                <a:gd name="T9" fmla="*/ 21107 h 28575"/>
                <a:gd name="T10" fmla="*/ 3543 w 225425"/>
                <a:gd name="T11" fmla="*/ 22517 h 28575"/>
                <a:gd name="T12" fmla="*/ 5283 w 225425"/>
                <a:gd name="T13" fmla="*/ 23901 h 28575"/>
                <a:gd name="T14" fmla="*/ 5905 w 225425"/>
                <a:gd name="T15" fmla="*/ 24371 h 28575"/>
                <a:gd name="T16" fmla="*/ 6540 w 225425"/>
                <a:gd name="T17" fmla="*/ 24815 h 28575"/>
                <a:gd name="T18" fmla="*/ 8102 w 225425"/>
                <a:gd name="T19" fmla="*/ 25882 h 28575"/>
                <a:gd name="T20" fmla="*/ 9309 w 225425"/>
                <a:gd name="T21" fmla="*/ 26606 h 28575"/>
                <a:gd name="T22" fmla="*/ 11582 w 225425"/>
                <a:gd name="T23" fmla="*/ 27825 h 28575"/>
                <a:gd name="T24" fmla="*/ 12877 w 225425"/>
                <a:gd name="T25" fmla="*/ 28575 h 28575"/>
                <a:gd name="T26" fmla="*/ 16560 w 225425"/>
                <a:gd name="T27" fmla="*/ 27851 h 28575"/>
                <a:gd name="T28" fmla="*/ 16637 w 225425"/>
                <a:gd name="T29" fmla="*/ 27330 h 28575"/>
                <a:gd name="T30" fmla="*/ 16979 w 225425"/>
                <a:gd name="T31" fmla="*/ 25069 h 28575"/>
                <a:gd name="T32" fmla="*/ 17081 w 225425"/>
                <a:gd name="T33" fmla="*/ 23152 h 28575"/>
                <a:gd name="T34" fmla="*/ 225107 w 225425"/>
                <a:gd name="T35" fmla="*/ 4800 h 28575"/>
                <a:gd name="T36" fmla="*/ 223456 w 225425"/>
                <a:gd name="T37" fmla="*/ 2349 h 28575"/>
                <a:gd name="T38" fmla="*/ 221869 w 225425"/>
                <a:gd name="T39" fmla="*/ 1409 h 28575"/>
                <a:gd name="T40" fmla="*/ 219494 w 225425"/>
                <a:gd name="T41" fmla="*/ 0 h 28575"/>
                <a:gd name="T42" fmla="*/ 216141 w 225425"/>
                <a:gd name="T43" fmla="*/ 254 h 28575"/>
                <a:gd name="T44" fmla="*/ 212864 w 225425"/>
                <a:gd name="T45" fmla="*/ 3898 h 28575"/>
                <a:gd name="T46" fmla="*/ 210172 w 225425"/>
                <a:gd name="T47" fmla="*/ 9182 h 28575"/>
                <a:gd name="T48" fmla="*/ 209092 w 225425"/>
                <a:gd name="T49" fmla="*/ 10718 h 28575"/>
                <a:gd name="T50" fmla="*/ 206654 w 225425"/>
                <a:gd name="T51" fmla="*/ 15481 h 28575"/>
                <a:gd name="T52" fmla="*/ 211797 w 225425"/>
                <a:gd name="T53" fmla="*/ 17208 h 28575"/>
                <a:gd name="T54" fmla="*/ 217474 w 225425"/>
                <a:gd name="T55" fmla="*/ 13004 h 28575"/>
                <a:gd name="T56" fmla="*/ 221526 w 225425"/>
                <a:gd name="T57" fmla="*/ 10541 h 28575"/>
                <a:gd name="T58" fmla="*/ 225107 w 225425"/>
                <a:gd name="T59" fmla="*/ 4800 h 28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5425" h="28575">
                  <a:moveTo>
                    <a:pt x="17081" y="23152"/>
                  </a:moveTo>
                  <a:lnTo>
                    <a:pt x="5664" y="14579"/>
                  </a:lnTo>
                  <a:lnTo>
                    <a:pt x="1206" y="15836"/>
                  </a:lnTo>
                  <a:lnTo>
                    <a:pt x="0" y="17513"/>
                  </a:lnTo>
                  <a:lnTo>
                    <a:pt x="1270" y="21107"/>
                  </a:lnTo>
                  <a:lnTo>
                    <a:pt x="3543" y="22517"/>
                  </a:lnTo>
                  <a:lnTo>
                    <a:pt x="5283" y="23901"/>
                  </a:lnTo>
                  <a:lnTo>
                    <a:pt x="5905" y="24371"/>
                  </a:lnTo>
                  <a:lnTo>
                    <a:pt x="6540" y="24815"/>
                  </a:lnTo>
                  <a:lnTo>
                    <a:pt x="8102" y="25882"/>
                  </a:lnTo>
                  <a:lnTo>
                    <a:pt x="9309" y="26606"/>
                  </a:lnTo>
                  <a:lnTo>
                    <a:pt x="11582" y="27825"/>
                  </a:lnTo>
                  <a:lnTo>
                    <a:pt x="12877" y="28575"/>
                  </a:lnTo>
                  <a:lnTo>
                    <a:pt x="16560" y="27851"/>
                  </a:lnTo>
                  <a:lnTo>
                    <a:pt x="16637" y="27330"/>
                  </a:lnTo>
                  <a:lnTo>
                    <a:pt x="16979" y="25069"/>
                  </a:lnTo>
                  <a:lnTo>
                    <a:pt x="17081" y="23152"/>
                  </a:lnTo>
                  <a:close/>
                </a:path>
                <a:path w="225425" h="28575">
                  <a:moveTo>
                    <a:pt x="225107" y="4800"/>
                  </a:moveTo>
                  <a:lnTo>
                    <a:pt x="223456" y="2349"/>
                  </a:lnTo>
                  <a:lnTo>
                    <a:pt x="221869" y="1409"/>
                  </a:lnTo>
                  <a:lnTo>
                    <a:pt x="219494" y="0"/>
                  </a:lnTo>
                  <a:lnTo>
                    <a:pt x="216141" y="254"/>
                  </a:lnTo>
                  <a:lnTo>
                    <a:pt x="212864" y="3898"/>
                  </a:lnTo>
                  <a:lnTo>
                    <a:pt x="210172" y="9182"/>
                  </a:lnTo>
                  <a:lnTo>
                    <a:pt x="209092" y="10718"/>
                  </a:lnTo>
                  <a:lnTo>
                    <a:pt x="206654" y="15481"/>
                  </a:lnTo>
                  <a:lnTo>
                    <a:pt x="211797" y="17208"/>
                  </a:lnTo>
                  <a:lnTo>
                    <a:pt x="217474" y="13004"/>
                  </a:lnTo>
                  <a:lnTo>
                    <a:pt x="221526" y="10541"/>
                  </a:lnTo>
                  <a:lnTo>
                    <a:pt x="225107" y="4800"/>
                  </a:lnTo>
                  <a:close/>
                </a:path>
              </a:pathLst>
            </a:custGeom>
            <a:solidFill>
              <a:srgbClr val="CD9B9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79" name="object 47">
              <a:extLst>
                <a:ext uri="{FF2B5EF4-FFF2-40B4-BE49-F238E27FC236}">
                  <a16:creationId xmlns:a16="http://schemas.microsoft.com/office/drawing/2014/main" id="{9313CBD9-040A-4D5E-99BC-38B55B35D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9334" y="6696265"/>
              <a:ext cx="227965" cy="184785"/>
            </a:xfrm>
            <a:custGeom>
              <a:avLst/>
              <a:gdLst>
                <a:gd name="T0" fmla="*/ 15405 w 227965"/>
                <a:gd name="T1" fmla="*/ 31102 h 184784"/>
                <a:gd name="T2" fmla="*/ 14033 w 227965"/>
                <a:gd name="T3" fmla="*/ 27711 h 184784"/>
                <a:gd name="T4" fmla="*/ 12611 w 227965"/>
                <a:gd name="T5" fmla="*/ 23977 h 184784"/>
                <a:gd name="T6" fmla="*/ 10223 w 227965"/>
                <a:gd name="T7" fmla="*/ 20434 h 184784"/>
                <a:gd name="T8" fmla="*/ 0 w 227965"/>
                <a:gd name="T9" fmla="*/ 18008 h 184784"/>
                <a:gd name="T10" fmla="*/ 266 w 227965"/>
                <a:gd name="T11" fmla="*/ 23279 h 184784"/>
                <a:gd name="T12" fmla="*/ 14274 w 227965"/>
                <a:gd name="T13" fmla="*/ 35750 h 184784"/>
                <a:gd name="T14" fmla="*/ 103898 w 227965"/>
                <a:gd name="T15" fmla="*/ 15354 h 184784"/>
                <a:gd name="T16" fmla="*/ 101473 w 227965"/>
                <a:gd name="T17" fmla="*/ 6756 h 184784"/>
                <a:gd name="T18" fmla="*/ 78270 w 227965"/>
                <a:gd name="T19" fmla="*/ 0 h 184784"/>
                <a:gd name="T20" fmla="*/ 68707 w 227965"/>
                <a:gd name="T21" fmla="*/ 9613 h 184784"/>
                <a:gd name="T22" fmla="*/ 80822 w 227965"/>
                <a:gd name="T23" fmla="*/ 12776 h 184784"/>
                <a:gd name="T24" fmla="*/ 86893 w 227965"/>
                <a:gd name="T25" fmla="*/ 17729 h 184784"/>
                <a:gd name="T26" fmla="*/ 92417 w 227965"/>
                <a:gd name="T27" fmla="*/ 26835 h 184784"/>
                <a:gd name="T28" fmla="*/ 103759 w 227965"/>
                <a:gd name="T29" fmla="*/ 22707 h 184784"/>
                <a:gd name="T30" fmla="*/ 131381 w 227965"/>
                <a:gd name="T31" fmla="*/ 121031 h 184784"/>
                <a:gd name="T32" fmla="*/ 111772 w 227965"/>
                <a:gd name="T33" fmla="*/ 114363 h 184784"/>
                <a:gd name="T34" fmla="*/ 101854 w 227965"/>
                <a:gd name="T35" fmla="*/ 121691 h 184784"/>
                <a:gd name="T36" fmla="*/ 111213 w 227965"/>
                <a:gd name="T37" fmla="*/ 125615 h 184784"/>
                <a:gd name="T38" fmla="*/ 117386 w 227965"/>
                <a:gd name="T39" fmla="*/ 125056 h 184784"/>
                <a:gd name="T40" fmla="*/ 118859 w 227965"/>
                <a:gd name="T41" fmla="*/ 124942 h 184784"/>
                <a:gd name="T42" fmla="*/ 120218 w 227965"/>
                <a:gd name="T43" fmla="*/ 125183 h 184784"/>
                <a:gd name="T44" fmla="*/ 127469 w 227965"/>
                <a:gd name="T45" fmla="*/ 126669 h 184784"/>
                <a:gd name="T46" fmla="*/ 131381 w 227965"/>
                <a:gd name="T47" fmla="*/ 121031 h 184784"/>
                <a:gd name="T48" fmla="*/ 132981 w 227965"/>
                <a:gd name="T49" fmla="*/ 74891 h 184784"/>
                <a:gd name="T50" fmla="*/ 127127 w 227965"/>
                <a:gd name="T51" fmla="*/ 72580 h 184784"/>
                <a:gd name="T52" fmla="*/ 117817 w 227965"/>
                <a:gd name="T53" fmla="*/ 77076 h 184784"/>
                <a:gd name="T54" fmla="*/ 110210 w 227965"/>
                <a:gd name="T55" fmla="*/ 76098 h 184784"/>
                <a:gd name="T56" fmla="*/ 105181 w 227965"/>
                <a:gd name="T57" fmla="*/ 72834 h 184784"/>
                <a:gd name="T58" fmla="*/ 97840 w 227965"/>
                <a:gd name="T59" fmla="*/ 73101 h 184784"/>
                <a:gd name="T60" fmla="*/ 106819 w 227965"/>
                <a:gd name="T61" fmla="*/ 85979 h 184784"/>
                <a:gd name="T62" fmla="*/ 126860 w 227965"/>
                <a:gd name="T63" fmla="*/ 85661 h 184784"/>
                <a:gd name="T64" fmla="*/ 135102 w 227965"/>
                <a:gd name="T65" fmla="*/ 76962 h 184784"/>
                <a:gd name="T66" fmla="*/ 166598 w 227965"/>
                <a:gd name="T67" fmla="*/ 133985 h 184784"/>
                <a:gd name="T68" fmla="*/ 159905 w 227965"/>
                <a:gd name="T69" fmla="*/ 132842 h 184784"/>
                <a:gd name="T70" fmla="*/ 150596 w 227965"/>
                <a:gd name="T71" fmla="*/ 139077 h 184784"/>
                <a:gd name="T72" fmla="*/ 139407 w 227965"/>
                <a:gd name="T73" fmla="*/ 146075 h 184784"/>
                <a:gd name="T74" fmla="*/ 131483 w 227965"/>
                <a:gd name="T75" fmla="*/ 152019 h 184784"/>
                <a:gd name="T76" fmla="*/ 126060 w 227965"/>
                <a:gd name="T77" fmla="*/ 157175 h 184784"/>
                <a:gd name="T78" fmla="*/ 125298 w 227965"/>
                <a:gd name="T79" fmla="*/ 156476 h 184784"/>
                <a:gd name="T80" fmla="*/ 125196 w 227965"/>
                <a:gd name="T81" fmla="*/ 156400 h 184784"/>
                <a:gd name="T82" fmla="*/ 118694 w 227965"/>
                <a:gd name="T83" fmla="*/ 154724 h 184784"/>
                <a:gd name="T84" fmla="*/ 113195 w 227965"/>
                <a:gd name="T85" fmla="*/ 156400 h 184784"/>
                <a:gd name="T86" fmla="*/ 108496 w 227965"/>
                <a:gd name="T87" fmla="*/ 154724 h 184784"/>
                <a:gd name="T88" fmla="*/ 82346 w 227965"/>
                <a:gd name="T89" fmla="*/ 132778 h 184784"/>
                <a:gd name="T90" fmla="*/ 76365 w 227965"/>
                <a:gd name="T91" fmla="*/ 140957 h 184784"/>
                <a:gd name="T92" fmla="*/ 76911 w 227965"/>
                <a:gd name="T93" fmla="*/ 146964 h 184784"/>
                <a:gd name="T94" fmla="*/ 84785 w 227965"/>
                <a:gd name="T95" fmla="*/ 157975 h 184784"/>
                <a:gd name="T96" fmla="*/ 95719 w 227965"/>
                <a:gd name="T97" fmla="*/ 167043 h 184784"/>
                <a:gd name="T98" fmla="*/ 104482 w 227965"/>
                <a:gd name="T99" fmla="*/ 173507 h 184784"/>
                <a:gd name="T100" fmla="*/ 116306 w 227965"/>
                <a:gd name="T101" fmla="*/ 182435 h 184784"/>
                <a:gd name="T102" fmla="*/ 129400 w 227965"/>
                <a:gd name="T103" fmla="*/ 184759 h 184784"/>
                <a:gd name="T104" fmla="*/ 161264 w 227965"/>
                <a:gd name="T105" fmla="*/ 157175 h 184784"/>
                <a:gd name="T106" fmla="*/ 165201 w 227965"/>
                <a:gd name="T107" fmla="*/ 148755 h 184784"/>
                <a:gd name="T108" fmla="*/ 165150 w 227965"/>
                <a:gd name="T109" fmla="*/ 142163 h 184784"/>
                <a:gd name="T110" fmla="*/ 166433 w 227965"/>
                <a:gd name="T111" fmla="*/ 135788 h 184784"/>
                <a:gd name="T112" fmla="*/ 227584 w 227965"/>
                <a:gd name="T113" fmla="*/ 4635 h 184784"/>
                <a:gd name="T114" fmla="*/ 214020 w 227965"/>
                <a:gd name="T115" fmla="*/ 3340 h 184784"/>
                <a:gd name="T116" fmla="*/ 208661 w 227965"/>
                <a:gd name="T117" fmla="*/ 16154 h 184784"/>
                <a:gd name="T118" fmla="*/ 206438 w 227965"/>
                <a:gd name="T119" fmla="*/ 23672 h 184784"/>
                <a:gd name="T120" fmla="*/ 204584 w 227965"/>
                <a:gd name="T121" fmla="*/ 36283 h 184784"/>
                <a:gd name="T122" fmla="*/ 221843 w 227965"/>
                <a:gd name="T123" fmla="*/ 29578 h 184784"/>
                <a:gd name="T124" fmla="*/ 224091 w 227965"/>
                <a:gd name="T125" fmla="*/ 13271 h 184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965" h="184784">
                  <a:moveTo>
                    <a:pt x="16103" y="33515"/>
                  </a:moveTo>
                  <a:lnTo>
                    <a:pt x="15405" y="31102"/>
                  </a:lnTo>
                  <a:lnTo>
                    <a:pt x="14884" y="29311"/>
                  </a:lnTo>
                  <a:lnTo>
                    <a:pt x="14033" y="27711"/>
                  </a:lnTo>
                  <a:lnTo>
                    <a:pt x="12979" y="25069"/>
                  </a:lnTo>
                  <a:lnTo>
                    <a:pt x="12611" y="23977"/>
                  </a:lnTo>
                  <a:lnTo>
                    <a:pt x="11442" y="21424"/>
                  </a:lnTo>
                  <a:lnTo>
                    <a:pt x="10223" y="20434"/>
                  </a:lnTo>
                  <a:lnTo>
                    <a:pt x="6172" y="16052"/>
                  </a:lnTo>
                  <a:lnTo>
                    <a:pt x="0" y="18008"/>
                  </a:lnTo>
                  <a:lnTo>
                    <a:pt x="444" y="22517"/>
                  </a:lnTo>
                  <a:lnTo>
                    <a:pt x="266" y="23279"/>
                  </a:lnTo>
                  <a:lnTo>
                    <a:pt x="9537" y="37579"/>
                  </a:lnTo>
                  <a:lnTo>
                    <a:pt x="14274" y="35750"/>
                  </a:lnTo>
                  <a:lnTo>
                    <a:pt x="16103" y="33515"/>
                  </a:lnTo>
                  <a:close/>
                </a:path>
                <a:path w="227965" h="184784">
                  <a:moveTo>
                    <a:pt x="103898" y="15354"/>
                  </a:moveTo>
                  <a:lnTo>
                    <a:pt x="103073" y="12433"/>
                  </a:lnTo>
                  <a:lnTo>
                    <a:pt x="101473" y="6756"/>
                  </a:lnTo>
                  <a:lnTo>
                    <a:pt x="83985" y="533"/>
                  </a:lnTo>
                  <a:lnTo>
                    <a:pt x="78270" y="0"/>
                  </a:lnTo>
                  <a:lnTo>
                    <a:pt x="66954" y="2921"/>
                  </a:lnTo>
                  <a:lnTo>
                    <a:pt x="68707" y="9613"/>
                  </a:lnTo>
                  <a:lnTo>
                    <a:pt x="76860" y="12306"/>
                  </a:lnTo>
                  <a:lnTo>
                    <a:pt x="80822" y="12776"/>
                  </a:lnTo>
                  <a:lnTo>
                    <a:pt x="84632" y="14109"/>
                  </a:lnTo>
                  <a:lnTo>
                    <a:pt x="86893" y="17729"/>
                  </a:lnTo>
                  <a:lnTo>
                    <a:pt x="88531" y="23342"/>
                  </a:lnTo>
                  <a:lnTo>
                    <a:pt x="92417" y="26835"/>
                  </a:lnTo>
                  <a:lnTo>
                    <a:pt x="101434" y="24066"/>
                  </a:lnTo>
                  <a:lnTo>
                    <a:pt x="103759" y="22707"/>
                  </a:lnTo>
                  <a:lnTo>
                    <a:pt x="103898" y="15354"/>
                  </a:lnTo>
                  <a:close/>
                </a:path>
                <a:path w="227965" h="184784">
                  <a:moveTo>
                    <a:pt x="131381" y="121031"/>
                  </a:moveTo>
                  <a:lnTo>
                    <a:pt x="122643" y="111264"/>
                  </a:lnTo>
                  <a:lnTo>
                    <a:pt x="111772" y="114363"/>
                  </a:lnTo>
                  <a:lnTo>
                    <a:pt x="101092" y="117055"/>
                  </a:lnTo>
                  <a:lnTo>
                    <a:pt x="101854" y="121691"/>
                  </a:lnTo>
                  <a:lnTo>
                    <a:pt x="107276" y="125831"/>
                  </a:lnTo>
                  <a:lnTo>
                    <a:pt x="111213" y="125615"/>
                  </a:lnTo>
                  <a:lnTo>
                    <a:pt x="115925" y="125209"/>
                  </a:lnTo>
                  <a:lnTo>
                    <a:pt x="117386" y="125056"/>
                  </a:lnTo>
                  <a:lnTo>
                    <a:pt x="118198" y="125006"/>
                  </a:lnTo>
                  <a:lnTo>
                    <a:pt x="118859" y="124942"/>
                  </a:lnTo>
                  <a:lnTo>
                    <a:pt x="118198" y="125006"/>
                  </a:lnTo>
                  <a:lnTo>
                    <a:pt x="120218" y="125183"/>
                  </a:lnTo>
                  <a:lnTo>
                    <a:pt x="121323" y="125437"/>
                  </a:lnTo>
                  <a:lnTo>
                    <a:pt x="127469" y="126669"/>
                  </a:lnTo>
                  <a:lnTo>
                    <a:pt x="128676" y="124942"/>
                  </a:lnTo>
                  <a:lnTo>
                    <a:pt x="131381" y="121031"/>
                  </a:lnTo>
                  <a:close/>
                </a:path>
                <a:path w="227965" h="184784">
                  <a:moveTo>
                    <a:pt x="135102" y="76962"/>
                  </a:moveTo>
                  <a:lnTo>
                    <a:pt x="132981" y="74891"/>
                  </a:lnTo>
                  <a:lnTo>
                    <a:pt x="130670" y="72631"/>
                  </a:lnTo>
                  <a:lnTo>
                    <a:pt x="127127" y="72580"/>
                  </a:lnTo>
                  <a:lnTo>
                    <a:pt x="121437" y="75907"/>
                  </a:lnTo>
                  <a:lnTo>
                    <a:pt x="117817" y="77076"/>
                  </a:lnTo>
                  <a:lnTo>
                    <a:pt x="112407" y="76657"/>
                  </a:lnTo>
                  <a:lnTo>
                    <a:pt x="110210" y="76098"/>
                  </a:lnTo>
                  <a:lnTo>
                    <a:pt x="106743" y="74498"/>
                  </a:lnTo>
                  <a:lnTo>
                    <a:pt x="105181" y="72834"/>
                  </a:lnTo>
                  <a:lnTo>
                    <a:pt x="100545" y="72174"/>
                  </a:lnTo>
                  <a:lnTo>
                    <a:pt x="97840" y="73101"/>
                  </a:lnTo>
                  <a:lnTo>
                    <a:pt x="94729" y="82842"/>
                  </a:lnTo>
                  <a:lnTo>
                    <a:pt x="106819" y="85979"/>
                  </a:lnTo>
                  <a:lnTo>
                    <a:pt x="118872" y="86525"/>
                  </a:lnTo>
                  <a:lnTo>
                    <a:pt x="126860" y="85661"/>
                  </a:lnTo>
                  <a:lnTo>
                    <a:pt x="134810" y="80213"/>
                  </a:lnTo>
                  <a:lnTo>
                    <a:pt x="135102" y="76962"/>
                  </a:lnTo>
                  <a:close/>
                </a:path>
                <a:path w="227965" h="184784">
                  <a:moveTo>
                    <a:pt x="166928" y="134048"/>
                  </a:moveTo>
                  <a:lnTo>
                    <a:pt x="166598" y="133985"/>
                  </a:lnTo>
                  <a:lnTo>
                    <a:pt x="162750" y="133413"/>
                  </a:lnTo>
                  <a:lnTo>
                    <a:pt x="159905" y="132842"/>
                  </a:lnTo>
                  <a:lnTo>
                    <a:pt x="156705" y="135128"/>
                  </a:lnTo>
                  <a:lnTo>
                    <a:pt x="150596" y="139077"/>
                  </a:lnTo>
                  <a:lnTo>
                    <a:pt x="144818" y="142633"/>
                  </a:lnTo>
                  <a:lnTo>
                    <a:pt x="139407" y="146075"/>
                  </a:lnTo>
                  <a:lnTo>
                    <a:pt x="134429" y="149669"/>
                  </a:lnTo>
                  <a:lnTo>
                    <a:pt x="131483" y="152019"/>
                  </a:lnTo>
                  <a:lnTo>
                    <a:pt x="129273" y="155206"/>
                  </a:lnTo>
                  <a:lnTo>
                    <a:pt x="126060" y="157175"/>
                  </a:lnTo>
                  <a:lnTo>
                    <a:pt x="125780" y="156883"/>
                  </a:lnTo>
                  <a:lnTo>
                    <a:pt x="125298" y="156476"/>
                  </a:lnTo>
                  <a:lnTo>
                    <a:pt x="126199" y="155854"/>
                  </a:lnTo>
                  <a:lnTo>
                    <a:pt x="125196" y="156400"/>
                  </a:lnTo>
                  <a:lnTo>
                    <a:pt x="122605" y="154470"/>
                  </a:lnTo>
                  <a:lnTo>
                    <a:pt x="118694" y="154724"/>
                  </a:lnTo>
                  <a:lnTo>
                    <a:pt x="114465" y="155981"/>
                  </a:lnTo>
                  <a:lnTo>
                    <a:pt x="113195" y="156400"/>
                  </a:lnTo>
                  <a:lnTo>
                    <a:pt x="112102" y="156883"/>
                  </a:lnTo>
                  <a:lnTo>
                    <a:pt x="108496" y="154724"/>
                  </a:lnTo>
                  <a:lnTo>
                    <a:pt x="88722" y="137655"/>
                  </a:lnTo>
                  <a:lnTo>
                    <a:pt x="82346" y="132778"/>
                  </a:lnTo>
                  <a:lnTo>
                    <a:pt x="77444" y="132613"/>
                  </a:lnTo>
                  <a:lnTo>
                    <a:pt x="76365" y="140957"/>
                  </a:lnTo>
                  <a:lnTo>
                    <a:pt x="76276" y="142633"/>
                  </a:lnTo>
                  <a:lnTo>
                    <a:pt x="76911" y="146964"/>
                  </a:lnTo>
                  <a:lnTo>
                    <a:pt x="81216" y="154432"/>
                  </a:lnTo>
                  <a:lnTo>
                    <a:pt x="84785" y="157975"/>
                  </a:lnTo>
                  <a:lnTo>
                    <a:pt x="91617" y="164592"/>
                  </a:lnTo>
                  <a:lnTo>
                    <a:pt x="95719" y="167043"/>
                  </a:lnTo>
                  <a:lnTo>
                    <a:pt x="99910" y="169964"/>
                  </a:lnTo>
                  <a:lnTo>
                    <a:pt x="104482" y="173507"/>
                  </a:lnTo>
                  <a:lnTo>
                    <a:pt x="110299" y="178193"/>
                  </a:lnTo>
                  <a:lnTo>
                    <a:pt x="116306" y="182435"/>
                  </a:lnTo>
                  <a:lnTo>
                    <a:pt x="121437" y="184683"/>
                  </a:lnTo>
                  <a:lnTo>
                    <a:pt x="129400" y="184759"/>
                  </a:lnTo>
                  <a:lnTo>
                    <a:pt x="137045" y="182613"/>
                  </a:lnTo>
                  <a:lnTo>
                    <a:pt x="161264" y="157175"/>
                  </a:lnTo>
                  <a:lnTo>
                    <a:pt x="162814" y="154025"/>
                  </a:lnTo>
                  <a:lnTo>
                    <a:pt x="165201" y="148755"/>
                  </a:lnTo>
                  <a:lnTo>
                    <a:pt x="164655" y="145707"/>
                  </a:lnTo>
                  <a:lnTo>
                    <a:pt x="165150" y="142163"/>
                  </a:lnTo>
                  <a:lnTo>
                    <a:pt x="166090" y="137579"/>
                  </a:lnTo>
                  <a:lnTo>
                    <a:pt x="166433" y="135788"/>
                  </a:lnTo>
                  <a:lnTo>
                    <a:pt x="166928" y="134048"/>
                  </a:lnTo>
                  <a:close/>
                </a:path>
                <a:path w="227965" h="184784">
                  <a:moveTo>
                    <a:pt x="227584" y="4635"/>
                  </a:moveTo>
                  <a:lnTo>
                    <a:pt x="220129" y="3924"/>
                  </a:lnTo>
                  <a:lnTo>
                    <a:pt x="214020" y="3340"/>
                  </a:lnTo>
                  <a:lnTo>
                    <a:pt x="211137" y="8902"/>
                  </a:lnTo>
                  <a:lnTo>
                    <a:pt x="208661" y="16154"/>
                  </a:lnTo>
                  <a:lnTo>
                    <a:pt x="208013" y="18542"/>
                  </a:lnTo>
                  <a:lnTo>
                    <a:pt x="206438" y="23672"/>
                  </a:lnTo>
                  <a:lnTo>
                    <a:pt x="205041" y="26746"/>
                  </a:lnTo>
                  <a:lnTo>
                    <a:pt x="204584" y="36283"/>
                  </a:lnTo>
                  <a:lnTo>
                    <a:pt x="214426" y="38328"/>
                  </a:lnTo>
                  <a:lnTo>
                    <a:pt x="221843" y="29578"/>
                  </a:lnTo>
                  <a:lnTo>
                    <a:pt x="222148" y="22885"/>
                  </a:lnTo>
                  <a:lnTo>
                    <a:pt x="224091" y="13271"/>
                  </a:lnTo>
                  <a:lnTo>
                    <a:pt x="227584" y="4635"/>
                  </a:lnTo>
                  <a:close/>
                </a:path>
              </a:pathLst>
            </a:custGeom>
            <a:solidFill>
              <a:srgbClr val="9F6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0" name="object 48">
              <a:extLst>
                <a:ext uri="{FF2B5EF4-FFF2-40B4-BE49-F238E27FC236}">
                  <a16:creationId xmlns:a16="http://schemas.microsoft.com/office/drawing/2014/main" id="{58869912-9828-4C37-9B92-8B614C25B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0281" y="6781775"/>
              <a:ext cx="53975" cy="29845"/>
            </a:xfrm>
            <a:custGeom>
              <a:avLst/>
              <a:gdLst>
                <a:gd name="T0" fmla="*/ 21501 w 53975"/>
                <a:gd name="T1" fmla="*/ 0 h 29845"/>
                <a:gd name="T2" fmla="*/ 15367 w 53975"/>
                <a:gd name="T3" fmla="*/ 3670 h 29845"/>
                <a:gd name="T4" fmla="*/ 8496 w 53975"/>
                <a:gd name="T5" fmla="*/ 4432 h 29845"/>
                <a:gd name="T6" fmla="*/ 0 w 53975"/>
                <a:gd name="T7" fmla="*/ 4775 h 29845"/>
                <a:gd name="T8" fmla="*/ 1663 w 53975"/>
                <a:gd name="T9" fmla="*/ 10782 h 29845"/>
                <a:gd name="T10" fmla="*/ 2476 w 53975"/>
                <a:gd name="T11" fmla="*/ 11734 h 29845"/>
                <a:gd name="T12" fmla="*/ 3517 w 53975"/>
                <a:gd name="T13" fmla="*/ 12420 h 29845"/>
                <a:gd name="T14" fmla="*/ 2146 w 53975"/>
                <a:gd name="T15" fmla="*/ 15290 h 29845"/>
                <a:gd name="T16" fmla="*/ 25693 w 53975"/>
                <a:gd name="T17" fmla="*/ 29408 h 29845"/>
                <a:gd name="T18" fmla="*/ 32118 w 53975"/>
                <a:gd name="T19" fmla="*/ 29057 h 29845"/>
                <a:gd name="T20" fmla="*/ 35814 w 53975"/>
                <a:gd name="T21" fmla="*/ 29527 h 29845"/>
                <a:gd name="T22" fmla="*/ 39090 w 53975"/>
                <a:gd name="T23" fmla="*/ 27292 h 29845"/>
                <a:gd name="T24" fmla="*/ 43789 w 53975"/>
                <a:gd name="T25" fmla="*/ 25057 h 29845"/>
                <a:gd name="T26" fmla="*/ 44856 w 53975"/>
                <a:gd name="T27" fmla="*/ 24282 h 29845"/>
                <a:gd name="T28" fmla="*/ 45643 w 53975"/>
                <a:gd name="T29" fmla="*/ 23355 h 29845"/>
                <a:gd name="T30" fmla="*/ 47637 w 53975"/>
                <a:gd name="T31" fmla="*/ 23304 h 29845"/>
                <a:gd name="T32" fmla="*/ 49580 w 53975"/>
                <a:gd name="T33" fmla="*/ 22580 h 29845"/>
                <a:gd name="T34" fmla="*/ 53492 w 53975"/>
                <a:gd name="T35" fmla="*/ 18173 h 29845"/>
                <a:gd name="T36" fmla="*/ 52108 w 53975"/>
                <a:gd name="T37" fmla="*/ 14376 h 29845"/>
                <a:gd name="T38" fmla="*/ 49199 w 53975"/>
                <a:gd name="T39" fmla="*/ 12496 h 29845"/>
                <a:gd name="T40" fmla="*/ 45720 w 53975"/>
                <a:gd name="T41" fmla="*/ 10248 h 29845"/>
                <a:gd name="T42" fmla="*/ 42214 w 53975"/>
                <a:gd name="T43" fmla="*/ 6273 h 29845"/>
                <a:gd name="T44" fmla="*/ 34175 w 53975"/>
                <a:gd name="T45" fmla="*/ 2819 h 29845"/>
                <a:gd name="T46" fmla="*/ 28549 w 53975"/>
                <a:gd name="T47" fmla="*/ 6769 h 29845"/>
                <a:gd name="T48" fmla="*/ 21501 w 53975"/>
                <a:gd name="T49" fmla="*/ 0 h 2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75" h="29845">
                  <a:moveTo>
                    <a:pt x="21501" y="0"/>
                  </a:moveTo>
                  <a:lnTo>
                    <a:pt x="15367" y="3670"/>
                  </a:lnTo>
                  <a:lnTo>
                    <a:pt x="8496" y="4432"/>
                  </a:lnTo>
                  <a:lnTo>
                    <a:pt x="0" y="4775"/>
                  </a:lnTo>
                  <a:lnTo>
                    <a:pt x="1663" y="10782"/>
                  </a:lnTo>
                  <a:lnTo>
                    <a:pt x="2476" y="11734"/>
                  </a:lnTo>
                  <a:lnTo>
                    <a:pt x="3517" y="12420"/>
                  </a:lnTo>
                  <a:lnTo>
                    <a:pt x="2146" y="15290"/>
                  </a:lnTo>
                  <a:lnTo>
                    <a:pt x="25693" y="29408"/>
                  </a:lnTo>
                  <a:lnTo>
                    <a:pt x="32118" y="29057"/>
                  </a:lnTo>
                  <a:lnTo>
                    <a:pt x="35814" y="29527"/>
                  </a:lnTo>
                  <a:lnTo>
                    <a:pt x="39090" y="27292"/>
                  </a:lnTo>
                  <a:lnTo>
                    <a:pt x="43789" y="25057"/>
                  </a:lnTo>
                  <a:lnTo>
                    <a:pt x="44856" y="24282"/>
                  </a:lnTo>
                  <a:lnTo>
                    <a:pt x="45643" y="23355"/>
                  </a:lnTo>
                  <a:lnTo>
                    <a:pt x="47637" y="23304"/>
                  </a:lnTo>
                  <a:lnTo>
                    <a:pt x="49580" y="22580"/>
                  </a:lnTo>
                  <a:lnTo>
                    <a:pt x="53492" y="18173"/>
                  </a:lnTo>
                  <a:lnTo>
                    <a:pt x="52108" y="14376"/>
                  </a:lnTo>
                  <a:lnTo>
                    <a:pt x="49199" y="12496"/>
                  </a:lnTo>
                  <a:lnTo>
                    <a:pt x="45720" y="10248"/>
                  </a:lnTo>
                  <a:lnTo>
                    <a:pt x="42214" y="6273"/>
                  </a:lnTo>
                  <a:lnTo>
                    <a:pt x="34175" y="2819"/>
                  </a:lnTo>
                  <a:lnTo>
                    <a:pt x="28549" y="6769"/>
                  </a:lnTo>
                  <a:lnTo>
                    <a:pt x="21501" y="0"/>
                  </a:lnTo>
                  <a:close/>
                </a:path>
              </a:pathLst>
            </a:custGeom>
            <a:solidFill>
              <a:srgbClr val="8F5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1" name="object 49">
              <a:extLst>
                <a:ext uri="{FF2B5EF4-FFF2-40B4-BE49-F238E27FC236}">
                  <a16:creationId xmlns:a16="http://schemas.microsoft.com/office/drawing/2014/main" id="{F2A611F3-E1ED-45DF-9F03-95C953E8E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38" y="6751103"/>
              <a:ext cx="135255" cy="253365"/>
            </a:xfrm>
            <a:custGeom>
              <a:avLst/>
              <a:gdLst>
                <a:gd name="T0" fmla="*/ 65811 w 135254"/>
                <a:gd name="T1" fmla="*/ 7835 h 253365"/>
                <a:gd name="T2" fmla="*/ 55651 w 135254"/>
                <a:gd name="T3" fmla="*/ 152 h 253365"/>
                <a:gd name="T4" fmla="*/ 52730 w 135254"/>
                <a:gd name="T5" fmla="*/ 5638 h 253365"/>
                <a:gd name="T6" fmla="*/ 51943 w 135254"/>
                <a:gd name="T7" fmla="*/ 8204 h 253365"/>
                <a:gd name="T8" fmla="*/ 52374 w 135254"/>
                <a:gd name="T9" fmla="*/ 8458 h 253365"/>
                <a:gd name="T10" fmla="*/ 51714 w 135254"/>
                <a:gd name="T11" fmla="*/ 9436 h 253365"/>
                <a:gd name="T12" fmla="*/ 50609 w 135254"/>
                <a:gd name="T13" fmla="*/ 10972 h 253365"/>
                <a:gd name="T14" fmla="*/ 47942 w 135254"/>
                <a:gd name="T15" fmla="*/ 16497 h 253365"/>
                <a:gd name="T16" fmla="*/ 47752 w 135254"/>
                <a:gd name="T17" fmla="*/ 21285 h 253365"/>
                <a:gd name="T18" fmla="*/ 46177 w 135254"/>
                <a:gd name="T19" fmla="*/ 22898 h 253365"/>
                <a:gd name="T20" fmla="*/ 48145 w 135254"/>
                <a:gd name="T21" fmla="*/ 27660 h 253365"/>
                <a:gd name="T22" fmla="*/ 53924 w 135254"/>
                <a:gd name="T23" fmla="*/ 24206 h 253365"/>
                <a:gd name="T24" fmla="*/ 56324 w 135254"/>
                <a:gd name="T25" fmla="*/ 21285 h 253365"/>
                <a:gd name="T26" fmla="*/ 56972 w 135254"/>
                <a:gd name="T27" fmla="*/ 20650 h 253365"/>
                <a:gd name="T28" fmla="*/ 61379 w 135254"/>
                <a:gd name="T29" fmla="*/ 18745 h 253365"/>
                <a:gd name="T30" fmla="*/ 65239 w 135254"/>
                <a:gd name="T31" fmla="*/ 10972 h 253365"/>
                <a:gd name="T32" fmla="*/ 135178 w 135254"/>
                <a:gd name="T33" fmla="*/ 66230 h 253365"/>
                <a:gd name="T34" fmla="*/ 125907 w 135254"/>
                <a:gd name="T35" fmla="*/ 64973 h 253365"/>
                <a:gd name="T36" fmla="*/ 113931 w 135254"/>
                <a:gd name="T37" fmla="*/ 74561 h 253365"/>
                <a:gd name="T38" fmla="*/ 103822 w 135254"/>
                <a:gd name="T39" fmla="*/ 86842 h 253365"/>
                <a:gd name="T40" fmla="*/ 94729 w 135254"/>
                <a:gd name="T41" fmla="*/ 101371 h 253365"/>
                <a:gd name="T42" fmla="*/ 88480 w 135254"/>
                <a:gd name="T43" fmla="*/ 117843 h 253365"/>
                <a:gd name="T44" fmla="*/ 80137 w 135254"/>
                <a:gd name="T45" fmla="*/ 131089 h 253365"/>
                <a:gd name="T46" fmla="*/ 70472 w 135254"/>
                <a:gd name="T47" fmla="*/ 143573 h 253365"/>
                <a:gd name="T48" fmla="*/ 64173 w 135254"/>
                <a:gd name="T49" fmla="*/ 153517 h 253365"/>
                <a:gd name="T50" fmla="*/ 53543 w 135254"/>
                <a:gd name="T51" fmla="*/ 171577 h 253365"/>
                <a:gd name="T52" fmla="*/ 39154 w 135254"/>
                <a:gd name="T53" fmla="*/ 193649 h 253365"/>
                <a:gd name="T54" fmla="*/ 20243 w 135254"/>
                <a:gd name="T55" fmla="*/ 225971 h 253365"/>
                <a:gd name="T56" fmla="*/ 5651 w 135254"/>
                <a:gd name="T57" fmla="*/ 246380 h 253365"/>
                <a:gd name="T58" fmla="*/ 0 w 135254"/>
                <a:gd name="T59" fmla="*/ 253085 h 253365"/>
                <a:gd name="T60" fmla="*/ 22288 w 135254"/>
                <a:gd name="T61" fmla="*/ 251942 h 253365"/>
                <a:gd name="T62" fmla="*/ 26441 w 135254"/>
                <a:gd name="T63" fmla="*/ 238582 h 253365"/>
                <a:gd name="T64" fmla="*/ 38455 w 135254"/>
                <a:gd name="T65" fmla="*/ 224282 h 253365"/>
                <a:gd name="T66" fmla="*/ 48120 w 135254"/>
                <a:gd name="T67" fmla="*/ 213131 h 253365"/>
                <a:gd name="T68" fmla="*/ 58534 w 135254"/>
                <a:gd name="T69" fmla="*/ 202107 h 253365"/>
                <a:gd name="T70" fmla="*/ 63741 w 135254"/>
                <a:gd name="T71" fmla="*/ 189090 h 253365"/>
                <a:gd name="T72" fmla="*/ 77241 w 135254"/>
                <a:gd name="T73" fmla="*/ 166674 h 253365"/>
                <a:gd name="T74" fmla="*/ 88239 w 135254"/>
                <a:gd name="T75" fmla="*/ 153200 h 253365"/>
                <a:gd name="T76" fmla="*/ 113131 w 135254"/>
                <a:gd name="T77" fmla="*/ 95846 h 253365"/>
                <a:gd name="T78" fmla="*/ 120967 w 135254"/>
                <a:gd name="T79" fmla="*/ 85204 h 253365"/>
                <a:gd name="T80" fmla="*/ 128993 w 135254"/>
                <a:gd name="T81" fmla="*/ 75488 h 253365"/>
                <a:gd name="T82" fmla="*/ 131648 w 135254"/>
                <a:gd name="T83" fmla="*/ 73126 h 253365"/>
                <a:gd name="T84" fmla="*/ 133070 w 135254"/>
                <a:gd name="T85" fmla="*/ 70485 h 25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254" h="253365">
                  <a:moveTo>
                    <a:pt x="65824" y="8458"/>
                  </a:moveTo>
                  <a:lnTo>
                    <a:pt x="65811" y="7835"/>
                  </a:lnTo>
                  <a:lnTo>
                    <a:pt x="64236" y="0"/>
                  </a:lnTo>
                  <a:lnTo>
                    <a:pt x="55651" y="152"/>
                  </a:lnTo>
                  <a:lnTo>
                    <a:pt x="53047" y="4902"/>
                  </a:lnTo>
                  <a:lnTo>
                    <a:pt x="52730" y="5638"/>
                  </a:lnTo>
                  <a:lnTo>
                    <a:pt x="51955" y="6731"/>
                  </a:lnTo>
                  <a:lnTo>
                    <a:pt x="51943" y="8204"/>
                  </a:lnTo>
                  <a:lnTo>
                    <a:pt x="52133" y="8826"/>
                  </a:lnTo>
                  <a:lnTo>
                    <a:pt x="52374" y="8458"/>
                  </a:lnTo>
                  <a:lnTo>
                    <a:pt x="52146" y="8851"/>
                  </a:lnTo>
                  <a:lnTo>
                    <a:pt x="51714" y="9436"/>
                  </a:lnTo>
                  <a:lnTo>
                    <a:pt x="51155" y="10287"/>
                  </a:lnTo>
                  <a:lnTo>
                    <a:pt x="50609" y="10972"/>
                  </a:lnTo>
                  <a:lnTo>
                    <a:pt x="48691" y="14262"/>
                  </a:lnTo>
                  <a:lnTo>
                    <a:pt x="47942" y="16497"/>
                  </a:lnTo>
                  <a:lnTo>
                    <a:pt x="47713" y="18745"/>
                  </a:lnTo>
                  <a:lnTo>
                    <a:pt x="47752" y="21285"/>
                  </a:lnTo>
                  <a:lnTo>
                    <a:pt x="46964" y="22047"/>
                  </a:lnTo>
                  <a:lnTo>
                    <a:pt x="46177" y="22898"/>
                  </a:lnTo>
                  <a:lnTo>
                    <a:pt x="44272" y="26339"/>
                  </a:lnTo>
                  <a:lnTo>
                    <a:pt x="48145" y="27660"/>
                  </a:lnTo>
                  <a:lnTo>
                    <a:pt x="52031" y="26276"/>
                  </a:lnTo>
                  <a:lnTo>
                    <a:pt x="53924" y="24206"/>
                  </a:lnTo>
                  <a:lnTo>
                    <a:pt x="56159" y="21945"/>
                  </a:lnTo>
                  <a:lnTo>
                    <a:pt x="56324" y="21285"/>
                  </a:lnTo>
                  <a:lnTo>
                    <a:pt x="56197" y="20688"/>
                  </a:lnTo>
                  <a:lnTo>
                    <a:pt x="56972" y="20650"/>
                  </a:lnTo>
                  <a:lnTo>
                    <a:pt x="57708" y="20497"/>
                  </a:lnTo>
                  <a:lnTo>
                    <a:pt x="61379" y="18745"/>
                  </a:lnTo>
                  <a:lnTo>
                    <a:pt x="62928" y="16421"/>
                  </a:lnTo>
                  <a:lnTo>
                    <a:pt x="65239" y="10972"/>
                  </a:lnTo>
                  <a:lnTo>
                    <a:pt x="65824" y="8458"/>
                  </a:lnTo>
                  <a:close/>
                </a:path>
                <a:path w="135254" h="253365">
                  <a:moveTo>
                    <a:pt x="135178" y="66230"/>
                  </a:moveTo>
                  <a:lnTo>
                    <a:pt x="129070" y="64046"/>
                  </a:lnTo>
                  <a:lnTo>
                    <a:pt x="125907" y="64973"/>
                  </a:lnTo>
                  <a:lnTo>
                    <a:pt x="119646" y="68592"/>
                  </a:lnTo>
                  <a:lnTo>
                    <a:pt x="113931" y="74561"/>
                  </a:lnTo>
                  <a:lnTo>
                    <a:pt x="108673" y="81191"/>
                  </a:lnTo>
                  <a:lnTo>
                    <a:pt x="103822" y="86842"/>
                  </a:lnTo>
                  <a:lnTo>
                    <a:pt x="98437" y="93738"/>
                  </a:lnTo>
                  <a:lnTo>
                    <a:pt x="94729" y="101371"/>
                  </a:lnTo>
                  <a:lnTo>
                    <a:pt x="91719" y="109486"/>
                  </a:lnTo>
                  <a:lnTo>
                    <a:pt x="88480" y="117843"/>
                  </a:lnTo>
                  <a:lnTo>
                    <a:pt x="84645" y="124879"/>
                  </a:lnTo>
                  <a:lnTo>
                    <a:pt x="80137" y="131089"/>
                  </a:lnTo>
                  <a:lnTo>
                    <a:pt x="75298" y="137121"/>
                  </a:lnTo>
                  <a:lnTo>
                    <a:pt x="70472" y="143573"/>
                  </a:lnTo>
                  <a:lnTo>
                    <a:pt x="67284" y="148234"/>
                  </a:lnTo>
                  <a:lnTo>
                    <a:pt x="64173" y="153517"/>
                  </a:lnTo>
                  <a:lnTo>
                    <a:pt x="58547" y="165290"/>
                  </a:lnTo>
                  <a:lnTo>
                    <a:pt x="53543" y="171577"/>
                  </a:lnTo>
                  <a:lnTo>
                    <a:pt x="49276" y="177761"/>
                  </a:lnTo>
                  <a:lnTo>
                    <a:pt x="39154" y="193649"/>
                  </a:lnTo>
                  <a:lnTo>
                    <a:pt x="29756" y="209842"/>
                  </a:lnTo>
                  <a:lnTo>
                    <a:pt x="20243" y="225971"/>
                  </a:lnTo>
                  <a:lnTo>
                    <a:pt x="9829" y="241668"/>
                  </a:lnTo>
                  <a:lnTo>
                    <a:pt x="5651" y="246380"/>
                  </a:lnTo>
                  <a:lnTo>
                    <a:pt x="355" y="252463"/>
                  </a:lnTo>
                  <a:lnTo>
                    <a:pt x="0" y="253085"/>
                  </a:lnTo>
                  <a:lnTo>
                    <a:pt x="21348" y="253085"/>
                  </a:lnTo>
                  <a:lnTo>
                    <a:pt x="22288" y="251942"/>
                  </a:lnTo>
                  <a:lnTo>
                    <a:pt x="22733" y="247370"/>
                  </a:lnTo>
                  <a:lnTo>
                    <a:pt x="26441" y="238582"/>
                  </a:lnTo>
                  <a:lnTo>
                    <a:pt x="30607" y="234188"/>
                  </a:lnTo>
                  <a:lnTo>
                    <a:pt x="38455" y="224282"/>
                  </a:lnTo>
                  <a:lnTo>
                    <a:pt x="43180" y="218554"/>
                  </a:lnTo>
                  <a:lnTo>
                    <a:pt x="48120" y="213131"/>
                  </a:lnTo>
                  <a:lnTo>
                    <a:pt x="52768" y="208394"/>
                  </a:lnTo>
                  <a:lnTo>
                    <a:pt x="58534" y="202107"/>
                  </a:lnTo>
                  <a:lnTo>
                    <a:pt x="62992" y="195313"/>
                  </a:lnTo>
                  <a:lnTo>
                    <a:pt x="63741" y="189090"/>
                  </a:lnTo>
                  <a:lnTo>
                    <a:pt x="72567" y="173939"/>
                  </a:lnTo>
                  <a:lnTo>
                    <a:pt x="77241" y="166674"/>
                  </a:lnTo>
                  <a:lnTo>
                    <a:pt x="82588" y="159651"/>
                  </a:lnTo>
                  <a:lnTo>
                    <a:pt x="88239" y="153200"/>
                  </a:lnTo>
                  <a:lnTo>
                    <a:pt x="93687" y="146926"/>
                  </a:lnTo>
                  <a:lnTo>
                    <a:pt x="113131" y="95846"/>
                  </a:lnTo>
                  <a:lnTo>
                    <a:pt x="116217" y="89916"/>
                  </a:lnTo>
                  <a:lnTo>
                    <a:pt x="120967" y="85204"/>
                  </a:lnTo>
                  <a:lnTo>
                    <a:pt x="125768" y="80721"/>
                  </a:lnTo>
                  <a:lnTo>
                    <a:pt x="128993" y="75488"/>
                  </a:lnTo>
                  <a:lnTo>
                    <a:pt x="130022" y="72250"/>
                  </a:lnTo>
                  <a:lnTo>
                    <a:pt x="131648" y="73126"/>
                  </a:lnTo>
                  <a:lnTo>
                    <a:pt x="132118" y="72250"/>
                  </a:lnTo>
                  <a:lnTo>
                    <a:pt x="133070" y="70485"/>
                  </a:lnTo>
                  <a:lnTo>
                    <a:pt x="135178" y="66230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2" name="object 50">
              <a:extLst>
                <a:ext uri="{FF2B5EF4-FFF2-40B4-BE49-F238E27FC236}">
                  <a16:creationId xmlns:a16="http://schemas.microsoft.com/office/drawing/2014/main" id="{F0E73102-27A2-4953-BCF5-48803E39C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3340" y="6508876"/>
              <a:ext cx="529590" cy="496570"/>
            </a:xfrm>
            <a:custGeom>
              <a:avLst/>
              <a:gdLst>
                <a:gd name="T0" fmla="*/ 170967 w 529590"/>
                <a:gd name="T1" fmla="*/ 479513 h 496570"/>
                <a:gd name="T2" fmla="*/ 230644 w 529590"/>
                <a:gd name="T3" fmla="*/ 233641 h 496570"/>
                <a:gd name="T4" fmla="*/ 266255 w 529590"/>
                <a:gd name="T5" fmla="*/ 100330 h 496570"/>
                <a:gd name="T6" fmla="*/ 248018 w 529590"/>
                <a:gd name="T7" fmla="*/ 187807 h 496570"/>
                <a:gd name="T8" fmla="*/ 320713 w 529590"/>
                <a:gd name="T9" fmla="*/ 403694 h 496570"/>
                <a:gd name="T10" fmla="*/ 301320 w 529590"/>
                <a:gd name="T11" fmla="*/ 262204 h 496570"/>
                <a:gd name="T12" fmla="*/ 371221 w 529590"/>
                <a:gd name="T13" fmla="*/ 184708 h 496570"/>
                <a:gd name="T14" fmla="*/ 346036 w 529590"/>
                <a:gd name="T15" fmla="*/ 191795 h 496570"/>
                <a:gd name="T16" fmla="*/ 366991 w 529590"/>
                <a:gd name="T17" fmla="*/ 186893 h 496570"/>
                <a:gd name="T18" fmla="*/ 336397 w 529590"/>
                <a:gd name="T19" fmla="*/ 166141 h 496570"/>
                <a:gd name="T20" fmla="*/ 517029 w 529590"/>
                <a:gd name="T21" fmla="*/ 444500 h 496570"/>
                <a:gd name="T22" fmla="*/ 372160 w 529590"/>
                <a:gd name="T23" fmla="*/ 349250 h 496570"/>
                <a:gd name="T24" fmla="*/ 423837 w 529590"/>
                <a:gd name="T25" fmla="*/ 212090 h 496570"/>
                <a:gd name="T26" fmla="*/ 417550 w 529590"/>
                <a:gd name="T27" fmla="*/ 195580 h 496570"/>
                <a:gd name="T28" fmla="*/ 363791 w 529590"/>
                <a:gd name="T29" fmla="*/ 323850 h 496570"/>
                <a:gd name="T30" fmla="*/ 295922 w 529590"/>
                <a:gd name="T31" fmla="*/ 420370 h 496570"/>
                <a:gd name="T32" fmla="*/ 329285 w 529590"/>
                <a:gd name="T33" fmla="*/ 341630 h 496570"/>
                <a:gd name="T34" fmla="*/ 328891 w 529590"/>
                <a:gd name="T35" fmla="*/ 279400 h 496570"/>
                <a:gd name="T36" fmla="*/ 295097 w 529590"/>
                <a:gd name="T37" fmla="*/ 242570 h 496570"/>
                <a:gd name="T38" fmla="*/ 270802 w 529590"/>
                <a:gd name="T39" fmla="*/ 215900 h 496570"/>
                <a:gd name="T40" fmla="*/ 216560 w 529590"/>
                <a:gd name="T41" fmla="*/ 245110 h 496570"/>
                <a:gd name="T42" fmla="*/ 203720 w 529590"/>
                <a:gd name="T43" fmla="*/ 209550 h 496570"/>
                <a:gd name="T44" fmla="*/ 243878 w 529590"/>
                <a:gd name="T45" fmla="*/ 110490 h 496570"/>
                <a:gd name="T46" fmla="*/ 306057 w 529590"/>
                <a:gd name="T47" fmla="*/ 97790 h 496570"/>
                <a:gd name="T48" fmla="*/ 404952 w 529590"/>
                <a:gd name="T49" fmla="*/ 163830 h 496570"/>
                <a:gd name="T50" fmla="*/ 419849 w 529590"/>
                <a:gd name="T51" fmla="*/ 106514 h 496570"/>
                <a:gd name="T52" fmla="*/ 394385 w 529590"/>
                <a:gd name="T53" fmla="*/ 107950 h 496570"/>
                <a:gd name="T54" fmla="*/ 384733 w 529590"/>
                <a:gd name="T55" fmla="*/ 55333 h 496570"/>
                <a:gd name="T56" fmla="*/ 360108 w 529590"/>
                <a:gd name="T57" fmla="*/ 63500 h 496570"/>
                <a:gd name="T58" fmla="*/ 355219 w 529590"/>
                <a:gd name="T59" fmla="*/ 52070 h 496570"/>
                <a:gd name="T60" fmla="*/ 334619 w 529590"/>
                <a:gd name="T61" fmla="*/ 49530 h 496570"/>
                <a:gd name="T62" fmla="*/ 319227 w 529590"/>
                <a:gd name="T63" fmla="*/ 57150 h 496570"/>
                <a:gd name="T64" fmla="*/ 303225 w 529590"/>
                <a:gd name="T65" fmla="*/ 46990 h 496570"/>
                <a:gd name="T66" fmla="*/ 273723 w 529590"/>
                <a:gd name="T67" fmla="*/ 93980 h 496570"/>
                <a:gd name="T68" fmla="*/ 268287 w 529590"/>
                <a:gd name="T69" fmla="*/ 60960 h 496570"/>
                <a:gd name="T70" fmla="*/ 257365 w 529590"/>
                <a:gd name="T71" fmla="*/ 60960 h 496570"/>
                <a:gd name="T72" fmla="*/ 346125 w 529590"/>
                <a:gd name="T73" fmla="*/ 26670 h 496570"/>
                <a:gd name="T74" fmla="*/ 345897 w 529590"/>
                <a:gd name="T75" fmla="*/ 15240 h 496570"/>
                <a:gd name="T76" fmla="*/ 315214 w 529590"/>
                <a:gd name="T77" fmla="*/ 8890 h 496570"/>
                <a:gd name="T78" fmla="*/ 280441 w 529590"/>
                <a:gd name="T79" fmla="*/ 22860 h 496570"/>
                <a:gd name="T80" fmla="*/ 269519 w 529590"/>
                <a:gd name="T81" fmla="*/ 21590 h 496570"/>
                <a:gd name="T82" fmla="*/ 248526 w 529590"/>
                <a:gd name="T83" fmla="*/ 49530 h 496570"/>
                <a:gd name="T84" fmla="*/ 246164 w 529590"/>
                <a:gd name="T85" fmla="*/ 23202 h 496570"/>
                <a:gd name="T86" fmla="*/ 206921 w 529590"/>
                <a:gd name="T87" fmla="*/ 182880 h 496570"/>
                <a:gd name="T88" fmla="*/ 195300 w 529590"/>
                <a:gd name="T89" fmla="*/ 227330 h 496570"/>
                <a:gd name="T90" fmla="*/ 117005 w 529590"/>
                <a:gd name="T91" fmla="*/ 403860 h 496570"/>
                <a:gd name="T92" fmla="*/ 99758 w 529590"/>
                <a:gd name="T93" fmla="*/ 417830 h 496570"/>
                <a:gd name="T94" fmla="*/ 47790 w 529590"/>
                <a:gd name="T95" fmla="*/ 443230 h 496570"/>
                <a:gd name="T96" fmla="*/ 60007 w 529590"/>
                <a:gd name="T97" fmla="*/ 447040 h 496570"/>
                <a:gd name="T98" fmla="*/ 101993 w 529590"/>
                <a:gd name="T99" fmla="*/ 458470 h 496570"/>
                <a:gd name="T100" fmla="*/ 133311 w 529590"/>
                <a:gd name="T101" fmla="*/ 402590 h 496570"/>
                <a:gd name="T102" fmla="*/ 196430 w 529590"/>
                <a:gd name="T103" fmla="*/ 388620 h 496570"/>
                <a:gd name="T104" fmla="*/ 182765 w 529590"/>
                <a:gd name="T105" fmla="*/ 314960 h 496570"/>
                <a:gd name="T106" fmla="*/ 297802 w 529590"/>
                <a:gd name="T107" fmla="*/ 213360 h 496570"/>
                <a:gd name="T108" fmla="*/ 268122 w 529590"/>
                <a:gd name="T109" fmla="*/ 243344 h 496570"/>
                <a:gd name="T110" fmla="*/ 260032 w 529590"/>
                <a:gd name="T111" fmla="*/ 287020 h 496570"/>
                <a:gd name="T112" fmla="*/ 226441 w 529590"/>
                <a:gd name="T113" fmla="*/ 398360 h 496570"/>
                <a:gd name="T114" fmla="*/ 260858 w 529590"/>
                <a:gd name="T115" fmla="*/ 347980 h 496570"/>
                <a:gd name="T116" fmla="*/ 230543 w 529590"/>
                <a:gd name="T117" fmla="*/ 406400 h 496570"/>
                <a:gd name="T118" fmla="*/ 204749 w 529590"/>
                <a:gd name="T119" fmla="*/ 452120 h 496570"/>
                <a:gd name="T120" fmla="*/ 381266 w 529590"/>
                <a:gd name="T121" fmla="*/ 381000 h 496570"/>
                <a:gd name="T122" fmla="*/ 371182 w 529590"/>
                <a:gd name="T123" fmla="*/ 355600 h 496570"/>
                <a:gd name="T124" fmla="*/ 448881 w 529590"/>
                <a:gd name="T125" fmla="*/ 379730 h 496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9590" h="496570">
                  <a:moveTo>
                    <a:pt x="17297" y="467639"/>
                  </a:moveTo>
                  <a:lnTo>
                    <a:pt x="16903" y="467702"/>
                  </a:lnTo>
                  <a:lnTo>
                    <a:pt x="16383" y="467639"/>
                  </a:lnTo>
                  <a:lnTo>
                    <a:pt x="13970" y="469722"/>
                  </a:lnTo>
                  <a:lnTo>
                    <a:pt x="11518" y="471220"/>
                  </a:lnTo>
                  <a:lnTo>
                    <a:pt x="9423" y="473456"/>
                  </a:lnTo>
                  <a:lnTo>
                    <a:pt x="9347" y="473659"/>
                  </a:lnTo>
                  <a:lnTo>
                    <a:pt x="9245" y="473837"/>
                  </a:lnTo>
                  <a:lnTo>
                    <a:pt x="9537" y="473773"/>
                  </a:lnTo>
                  <a:lnTo>
                    <a:pt x="9893" y="473798"/>
                  </a:lnTo>
                  <a:lnTo>
                    <a:pt x="12052" y="472224"/>
                  </a:lnTo>
                  <a:lnTo>
                    <a:pt x="13931" y="470750"/>
                  </a:lnTo>
                  <a:lnTo>
                    <a:pt x="16713" y="469188"/>
                  </a:lnTo>
                  <a:lnTo>
                    <a:pt x="17259" y="468528"/>
                  </a:lnTo>
                  <a:lnTo>
                    <a:pt x="17297" y="467639"/>
                  </a:lnTo>
                  <a:close/>
                </a:path>
                <a:path w="529590" h="496570">
                  <a:moveTo>
                    <a:pt x="24549" y="486448"/>
                  </a:moveTo>
                  <a:lnTo>
                    <a:pt x="24434" y="486194"/>
                  </a:lnTo>
                  <a:lnTo>
                    <a:pt x="24168" y="486041"/>
                  </a:lnTo>
                  <a:lnTo>
                    <a:pt x="23914" y="486105"/>
                  </a:lnTo>
                  <a:lnTo>
                    <a:pt x="23088" y="486359"/>
                  </a:lnTo>
                  <a:lnTo>
                    <a:pt x="22771" y="486879"/>
                  </a:lnTo>
                  <a:lnTo>
                    <a:pt x="21831" y="489585"/>
                  </a:lnTo>
                  <a:lnTo>
                    <a:pt x="20294" y="494195"/>
                  </a:lnTo>
                  <a:lnTo>
                    <a:pt x="20294" y="494614"/>
                  </a:lnTo>
                  <a:lnTo>
                    <a:pt x="20218" y="495160"/>
                  </a:lnTo>
                  <a:lnTo>
                    <a:pt x="20281" y="495300"/>
                  </a:lnTo>
                  <a:lnTo>
                    <a:pt x="20320" y="495719"/>
                  </a:lnTo>
                  <a:lnTo>
                    <a:pt x="21005" y="495985"/>
                  </a:lnTo>
                  <a:lnTo>
                    <a:pt x="21234" y="495503"/>
                  </a:lnTo>
                  <a:lnTo>
                    <a:pt x="22390" y="492620"/>
                  </a:lnTo>
                  <a:lnTo>
                    <a:pt x="24472" y="487222"/>
                  </a:lnTo>
                  <a:lnTo>
                    <a:pt x="24536" y="486918"/>
                  </a:lnTo>
                  <a:lnTo>
                    <a:pt x="24549" y="486448"/>
                  </a:lnTo>
                  <a:close/>
                </a:path>
                <a:path w="529590" h="496570">
                  <a:moveTo>
                    <a:pt x="84162" y="486410"/>
                  </a:moveTo>
                  <a:lnTo>
                    <a:pt x="83769" y="485140"/>
                  </a:lnTo>
                  <a:lnTo>
                    <a:pt x="82829" y="485140"/>
                  </a:lnTo>
                  <a:lnTo>
                    <a:pt x="81686" y="486410"/>
                  </a:lnTo>
                  <a:lnTo>
                    <a:pt x="81991" y="486410"/>
                  </a:lnTo>
                  <a:lnTo>
                    <a:pt x="82181" y="487680"/>
                  </a:lnTo>
                  <a:lnTo>
                    <a:pt x="83477" y="487680"/>
                  </a:lnTo>
                  <a:lnTo>
                    <a:pt x="84162" y="486410"/>
                  </a:lnTo>
                  <a:close/>
                </a:path>
                <a:path w="529590" h="496570">
                  <a:moveTo>
                    <a:pt x="93357" y="495300"/>
                  </a:moveTo>
                  <a:lnTo>
                    <a:pt x="91389" y="492760"/>
                  </a:lnTo>
                  <a:lnTo>
                    <a:pt x="89179" y="488950"/>
                  </a:lnTo>
                  <a:lnTo>
                    <a:pt x="87769" y="488950"/>
                  </a:lnTo>
                  <a:lnTo>
                    <a:pt x="92405" y="495300"/>
                  </a:lnTo>
                  <a:lnTo>
                    <a:pt x="93357" y="495300"/>
                  </a:lnTo>
                  <a:close/>
                </a:path>
                <a:path w="529590" h="496570">
                  <a:moveTo>
                    <a:pt x="114350" y="455930"/>
                  </a:moveTo>
                  <a:lnTo>
                    <a:pt x="114071" y="455676"/>
                  </a:lnTo>
                  <a:lnTo>
                    <a:pt x="114261" y="455930"/>
                  </a:lnTo>
                  <a:lnTo>
                    <a:pt x="114350" y="455930"/>
                  </a:lnTo>
                  <a:close/>
                </a:path>
                <a:path w="529590" h="496570">
                  <a:moveTo>
                    <a:pt x="117741" y="458470"/>
                  </a:moveTo>
                  <a:lnTo>
                    <a:pt x="117271" y="457200"/>
                  </a:lnTo>
                  <a:lnTo>
                    <a:pt x="116332" y="457200"/>
                  </a:lnTo>
                  <a:lnTo>
                    <a:pt x="114947" y="455930"/>
                  </a:lnTo>
                  <a:lnTo>
                    <a:pt x="114350" y="455930"/>
                  </a:lnTo>
                  <a:lnTo>
                    <a:pt x="115735" y="457200"/>
                  </a:lnTo>
                  <a:lnTo>
                    <a:pt x="116509" y="458470"/>
                  </a:lnTo>
                  <a:lnTo>
                    <a:pt x="117741" y="458470"/>
                  </a:lnTo>
                  <a:close/>
                </a:path>
                <a:path w="529590" h="496570">
                  <a:moveTo>
                    <a:pt x="199542" y="442099"/>
                  </a:moveTo>
                  <a:lnTo>
                    <a:pt x="199440" y="441820"/>
                  </a:lnTo>
                  <a:lnTo>
                    <a:pt x="199224" y="441642"/>
                  </a:lnTo>
                  <a:lnTo>
                    <a:pt x="198894" y="441718"/>
                  </a:lnTo>
                  <a:lnTo>
                    <a:pt x="195097" y="446430"/>
                  </a:lnTo>
                  <a:lnTo>
                    <a:pt x="192036" y="450634"/>
                  </a:lnTo>
                  <a:lnTo>
                    <a:pt x="190893" y="452564"/>
                  </a:lnTo>
                  <a:lnTo>
                    <a:pt x="188518" y="455117"/>
                  </a:lnTo>
                  <a:lnTo>
                    <a:pt x="187833" y="456145"/>
                  </a:lnTo>
                  <a:lnTo>
                    <a:pt x="179425" y="467296"/>
                  </a:lnTo>
                  <a:lnTo>
                    <a:pt x="178663" y="468160"/>
                  </a:lnTo>
                  <a:lnTo>
                    <a:pt x="178523" y="469341"/>
                  </a:lnTo>
                  <a:lnTo>
                    <a:pt x="177660" y="469595"/>
                  </a:lnTo>
                  <a:lnTo>
                    <a:pt x="177406" y="470522"/>
                  </a:lnTo>
                  <a:lnTo>
                    <a:pt x="176009" y="471512"/>
                  </a:lnTo>
                  <a:lnTo>
                    <a:pt x="175882" y="472630"/>
                  </a:lnTo>
                  <a:lnTo>
                    <a:pt x="173774" y="473100"/>
                  </a:lnTo>
                  <a:lnTo>
                    <a:pt x="174523" y="474243"/>
                  </a:lnTo>
                  <a:lnTo>
                    <a:pt x="173380" y="475399"/>
                  </a:lnTo>
                  <a:lnTo>
                    <a:pt x="173037" y="476173"/>
                  </a:lnTo>
                  <a:lnTo>
                    <a:pt x="171742" y="477202"/>
                  </a:lnTo>
                  <a:lnTo>
                    <a:pt x="171208" y="477850"/>
                  </a:lnTo>
                  <a:lnTo>
                    <a:pt x="170294" y="478828"/>
                  </a:lnTo>
                  <a:lnTo>
                    <a:pt x="169875" y="479437"/>
                  </a:lnTo>
                  <a:lnTo>
                    <a:pt x="170776" y="480441"/>
                  </a:lnTo>
                  <a:lnTo>
                    <a:pt x="170967" y="479513"/>
                  </a:lnTo>
                  <a:lnTo>
                    <a:pt x="171259" y="479259"/>
                  </a:lnTo>
                  <a:lnTo>
                    <a:pt x="174282" y="476453"/>
                  </a:lnTo>
                  <a:lnTo>
                    <a:pt x="176784" y="473227"/>
                  </a:lnTo>
                  <a:lnTo>
                    <a:pt x="178841" y="469658"/>
                  </a:lnTo>
                  <a:lnTo>
                    <a:pt x="180568" y="467512"/>
                  </a:lnTo>
                  <a:lnTo>
                    <a:pt x="182372" y="465416"/>
                  </a:lnTo>
                  <a:lnTo>
                    <a:pt x="188963" y="456692"/>
                  </a:lnTo>
                  <a:lnTo>
                    <a:pt x="199034" y="443153"/>
                  </a:lnTo>
                  <a:lnTo>
                    <a:pt x="199542" y="442099"/>
                  </a:lnTo>
                  <a:close/>
                </a:path>
                <a:path w="529590" h="496570">
                  <a:moveTo>
                    <a:pt x="212026" y="227571"/>
                  </a:moveTo>
                  <a:lnTo>
                    <a:pt x="211950" y="227330"/>
                  </a:lnTo>
                  <a:lnTo>
                    <a:pt x="211620" y="227330"/>
                  </a:lnTo>
                  <a:lnTo>
                    <a:pt x="212026" y="227571"/>
                  </a:lnTo>
                  <a:close/>
                </a:path>
                <a:path w="529590" h="496570">
                  <a:moveTo>
                    <a:pt x="215658" y="205994"/>
                  </a:moveTo>
                  <a:lnTo>
                    <a:pt x="212864" y="203111"/>
                  </a:lnTo>
                  <a:lnTo>
                    <a:pt x="210413" y="201180"/>
                  </a:lnTo>
                  <a:lnTo>
                    <a:pt x="207441" y="199974"/>
                  </a:lnTo>
                  <a:lnTo>
                    <a:pt x="206502" y="199567"/>
                  </a:lnTo>
                  <a:lnTo>
                    <a:pt x="205892" y="199732"/>
                  </a:lnTo>
                  <a:lnTo>
                    <a:pt x="205765" y="199809"/>
                  </a:lnTo>
                  <a:lnTo>
                    <a:pt x="205663" y="200266"/>
                  </a:lnTo>
                  <a:lnTo>
                    <a:pt x="205828" y="200571"/>
                  </a:lnTo>
                  <a:lnTo>
                    <a:pt x="206019" y="200698"/>
                  </a:lnTo>
                  <a:lnTo>
                    <a:pt x="207797" y="201752"/>
                  </a:lnTo>
                  <a:lnTo>
                    <a:pt x="208915" y="202844"/>
                  </a:lnTo>
                  <a:lnTo>
                    <a:pt x="207391" y="205041"/>
                  </a:lnTo>
                  <a:lnTo>
                    <a:pt x="207441" y="205409"/>
                  </a:lnTo>
                  <a:lnTo>
                    <a:pt x="207403" y="205714"/>
                  </a:lnTo>
                  <a:lnTo>
                    <a:pt x="207378" y="205917"/>
                  </a:lnTo>
                  <a:lnTo>
                    <a:pt x="207403" y="206717"/>
                  </a:lnTo>
                  <a:lnTo>
                    <a:pt x="208013" y="207518"/>
                  </a:lnTo>
                  <a:lnTo>
                    <a:pt x="209207" y="207632"/>
                  </a:lnTo>
                  <a:lnTo>
                    <a:pt x="209448" y="207175"/>
                  </a:lnTo>
                  <a:lnTo>
                    <a:pt x="210781" y="205206"/>
                  </a:lnTo>
                  <a:lnTo>
                    <a:pt x="213283" y="207048"/>
                  </a:lnTo>
                  <a:lnTo>
                    <a:pt x="214287" y="207721"/>
                  </a:lnTo>
                  <a:lnTo>
                    <a:pt x="214655" y="207505"/>
                  </a:lnTo>
                  <a:lnTo>
                    <a:pt x="215607" y="206679"/>
                  </a:lnTo>
                  <a:lnTo>
                    <a:pt x="215658" y="205994"/>
                  </a:lnTo>
                  <a:close/>
                </a:path>
                <a:path w="529590" h="496570">
                  <a:moveTo>
                    <a:pt x="219570" y="349453"/>
                  </a:moveTo>
                  <a:lnTo>
                    <a:pt x="219151" y="349250"/>
                  </a:lnTo>
                  <a:lnTo>
                    <a:pt x="218097" y="349059"/>
                  </a:lnTo>
                  <a:lnTo>
                    <a:pt x="218579" y="349250"/>
                  </a:lnTo>
                  <a:lnTo>
                    <a:pt x="219570" y="349453"/>
                  </a:lnTo>
                  <a:close/>
                </a:path>
                <a:path w="529590" h="496570">
                  <a:moveTo>
                    <a:pt x="224637" y="219964"/>
                  </a:moveTo>
                  <a:lnTo>
                    <a:pt x="224332" y="219697"/>
                  </a:lnTo>
                  <a:lnTo>
                    <a:pt x="223075" y="219113"/>
                  </a:lnTo>
                  <a:lnTo>
                    <a:pt x="222288" y="218414"/>
                  </a:lnTo>
                  <a:lnTo>
                    <a:pt x="222046" y="216471"/>
                  </a:lnTo>
                  <a:lnTo>
                    <a:pt x="221462" y="216179"/>
                  </a:lnTo>
                  <a:lnTo>
                    <a:pt x="218782" y="214109"/>
                  </a:lnTo>
                  <a:lnTo>
                    <a:pt x="217843" y="211886"/>
                  </a:lnTo>
                  <a:lnTo>
                    <a:pt x="218224" y="209423"/>
                  </a:lnTo>
                  <a:lnTo>
                    <a:pt x="218414" y="208178"/>
                  </a:lnTo>
                  <a:lnTo>
                    <a:pt x="217055" y="208597"/>
                  </a:lnTo>
                  <a:lnTo>
                    <a:pt x="216954" y="208153"/>
                  </a:lnTo>
                  <a:lnTo>
                    <a:pt x="216763" y="207632"/>
                  </a:lnTo>
                  <a:lnTo>
                    <a:pt x="216839" y="207225"/>
                  </a:lnTo>
                  <a:lnTo>
                    <a:pt x="216306" y="207276"/>
                  </a:lnTo>
                  <a:lnTo>
                    <a:pt x="216141" y="207543"/>
                  </a:lnTo>
                  <a:lnTo>
                    <a:pt x="215353" y="210870"/>
                  </a:lnTo>
                  <a:lnTo>
                    <a:pt x="216395" y="213563"/>
                  </a:lnTo>
                  <a:lnTo>
                    <a:pt x="219722" y="217297"/>
                  </a:lnTo>
                  <a:lnTo>
                    <a:pt x="221411" y="218351"/>
                  </a:lnTo>
                  <a:lnTo>
                    <a:pt x="222783" y="220129"/>
                  </a:lnTo>
                  <a:lnTo>
                    <a:pt x="223075" y="220306"/>
                  </a:lnTo>
                  <a:lnTo>
                    <a:pt x="223735" y="220586"/>
                  </a:lnTo>
                  <a:lnTo>
                    <a:pt x="224205" y="220675"/>
                  </a:lnTo>
                  <a:lnTo>
                    <a:pt x="224637" y="219964"/>
                  </a:lnTo>
                  <a:close/>
                </a:path>
                <a:path w="529590" h="496570">
                  <a:moveTo>
                    <a:pt x="225145" y="350520"/>
                  </a:moveTo>
                  <a:lnTo>
                    <a:pt x="219570" y="349453"/>
                  </a:lnTo>
                  <a:lnTo>
                    <a:pt x="221932" y="350520"/>
                  </a:lnTo>
                  <a:lnTo>
                    <a:pt x="225145" y="350520"/>
                  </a:lnTo>
                  <a:close/>
                </a:path>
                <a:path w="529590" h="496570">
                  <a:moveTo>
                    <a:pt x="232892" y="221513"/>
                  </a:moveTo>
                  <a:lnTo>
                    <a:pt x="232130" y="221259"/>
                  </a:lnTo>
                  <a:lnTo>
                    <a:pt x="231533" y="222567"/>
                  </a:lnTo>
                  <a:lnTo>
                    <a:pt x="231394" y="223532"/>
                  </a:lnTo>
                  <a:lnTo>
                    <a:pt x="229666" y="224383"/>
                  </a:lnTo>
                  <a:lnTo>
                    <a:pt x="229781" y="225348"/>
                  </a:lnTo>
                  <a:lnTo>
                    <a:pt x="229755" y="227164"/>
                  </a:lnTo>
                  <a:lnTo>
                    <a:pt x="229768" y="228790"/>
                  </a:lnTo>
                  <a:lnTo>
                    <a:pt x="229870" y="231635"/>
                  </a:lnTo>
                  <a:lnTo>
                    <a:pt x="229908" y="233349"/>
                  </a:lnTo>
                  <a:lnTo>
                    <a:pt x="229984" y="233743"/>
                  </a:lnTo>
                  <a:lnTo>
                    <a:pt x="230644" y="233641"/>
                  </a:lnTo>
                  <a:lnTo>
                    <a:pt x="230911" y="233426"/>
                  </a:lnTo>
                  <a:lnTo>
                    <a:pt x="231508" y="232829"/>
                  </a:lnTo>
                  <a:lnTo>
                    <a:pt x="231279" y="229692"/>
                  </a:lnTo>
                  <a:lnTo>
                    <a:pt x="231000" y="227558"/>
                  </a:lnTo>
                  <a:lnTo>
                    <a:pt x="231952" y="225539"/>
                  </a:lnTo>
                  <a:lnTo>
                    <a:pt x="231673" y="224345"/>
                  </a:lnTo>
                  <a:lnTo>
                    <a:pt x="232460" y="223431"/>
                  </a:lnTo>
                  <a:lnTo>
                    <a:pt x="232841" y="222034"/>
                  </a:lnTo>
                  <a:lnTo>
                    <a:pt x="232892" y="221513"/>
                  </a:lnTo>
                  <a:close/>
                </a:path>
                <a:path w="529590" h="496570">
                  <a:moveTo>
                    <a:pt x="247357" y="213410"/>
                  </a:moveTo>
                  <a:lnTo>
                    <a:pt x="247294" y="212661"/>
                  </a:lnTo>
                  <a:lnTo>
                    <a:pt x="247269" y="212191"/>
                  </a:lnTo>
                  <a:lnTo>
                    <a:pt x="246748" y="212115"/>
                  </a:lnTo>
                  <a:lnTo>
                    <a:pt x="244132" y="212115"/>
                  </a:lnTo>
                  <a:lnTo>
                    <a:pt x="241909" y="212077"/>
                  </a:lnTo>
                  <a:lnTo>
                    <a:pt x="239903" y="210870"/>
                  </a:lnTo>
                  <a:lnTo>
                    <a:pt x="239407" y="211201"/>
                  </a:lnTo>
                  <a:lnTo>
                    <a:pt x="239471" y="211353"/>
                  </a:lnTo>
                  <a:lnTo>
                    <a:pt x="239687" y="211975"/>
                  </a:lnTo>
                  <a:lnTo>
                    <a:pt x="240131" y="212229"/>
                  </a:lnTo>
                  <a:lnTo>
                    <a:pt x="241998" y="213055"/>
                  </a:lnTo>
                  <a:lnTo>
                    <a:pt x="243446" y="213448"/>
                  </a:lnTo>
                  <a:lnTo>
                    <a:pt x="245287" y="213347"/>
                  </a:lnTo>
                  <a:lnTo>
                    <a:pt x="245414" y="213347"/>
                  </a:lnTo>
                  <a:lnTo>
                    <a:pt x="245821" y="213398"/>
                  </a:lnTo>
                  <a:lnTo>
                    <a:pt x="246659" y="213271"/>
                  </a:lnTo>
                  <a:lnTo>
                    <a:pt x="247357" y="213410"/>
                  </a:lnTo>
                  <a:close/>
                </a:path>
                <a:path w="529590" h="496570">
                  <a:moveTo>
                    <a:pt x="248729" y="209029"/>
                  </a:moveTo>
                  <a:lnTo>
                    <a:pt x="248348" y="208788"/>
                  </a:lnTo>
                  <a:lnTo>
                    <a:pt x="246849" y="207327"/>
                  </a:lnTo>
                  <a:lnTo>
                    <a:pt x="245427" y="206197"/>
                  </a:lnTo>
                  <a:lnTo>
                    <a:pt x="243878" y="203212"/>
                  </a:lnTo>
                  <a:lnTo>
                    <a:pt x="243903" y="202158"/>
                  </a:lnTo>
                  <a:lnTo>
                    <a:pt x="245287" y="200698"/>
                  </a:lnTo>
                  <a:lnTo>
                    <a:pt x="245795" y="200355"/>
                  </a:lnTo>
                  <a:lnTo>
                    <a:pt x="246240" y="199999"/>
                  </a:lnTo>
                  <a:lnTo>
                    <a:pt x="245986" y="199656"/>
                  </a:lnTo>
                  <a:lnTo>
                    <a:pt x="245859" y="199377"/>
                  </a:lnTo>
                  <a:lnTo>
                    <a:pt x="244716" y="199618"/>
                  </a:lnTo>
                  <a:lnTo>
                    <a:pt x="243382" y="199466"/>
                  </a:lnTo>
                  <a:lnTo>
                    <a:pt x="242277" y="202120"/>
                  </a:lnTo>
                  <a:lnTo>
                    <a:pt x="241871" y="203606"/>
                  </a:lnTo>
                  <a:lnTo>
                    <a:pt x="241312" y="205486"/>
                  </a:lnTo>
                  <a:lnTo>
                    <a:pt x="241554" y="205854"/>
                  </a:lnTo>
                  <a:lnTo>
                    <a:pt x="242354" y="206171"/>
                  </a:lnTo>
                  <a:lnTo>
                    <a:pt x="242570" y="205968"/>
                  </a:lnTo>
                  <a:lnTo>
                    <a:pt x="242989" y="204939"/>
                  </a:lnTo>
                  <a:lnTo>
                    <a:pt x="243408" y="204558"/>
                  </a:lnTo>
                  <a:lnTo>
                    <a:pt x="244779" y="206552"/>
                  </a:lnTo>
                  <a:lnTo>
                    <a:pt x="245706" y="207645"/>
                  </a:lnTo>
                  <a:lnTo>
                    <a:pt x="247065" y="208737"/>
                  </a:lnTo>
                  <a:lnTo>
                    <a:pt x="247294" y="208953"/>
                  </a:lnTo>
                  <a:lnTo>
                    <a:pt x="248208" y="209397"/>
                  </a:lnTo>
                  <a:lnTo>
                    <a:pt x="248729" y="209029"/>
                  </a:lnTo>
                  <a:close/>
                </a:path>
                <a:path w="529590" h="496570">
                  <a:moveTo>
                    <a:pt x="253212" y="215900"/>
                  </a:moveTo>
                  <a:lnTo>
                    <a:pt x="251053" y="214630"/>
                  </a:lnTo>
                  <a:lnTo>
                    <a:pt x="250532" y="214630"/>
                  </a:lnTo>
                  <a:lnTo>
                    <a:pt x="249948" y="215900"/>
                  </a:lnTo>
                  <a:lnTo>
                    <a:pt x="250977" y="215900"/>
                  </a:lnTo>
                  <a:lnTo>
                    <a:pt x="251117" y="216420"/>
                  </a:lnTo>
                  <a:lnTo>
                    <a:pt x="243801" y="229387"/>
                  </a:lnTo>
                  <a:lnTo>
                    <a:pt x="244170" y="230733"/>
                  </a:lnTo>
                  <a:lnTo>
                    <a:pt x="244538" y="231089"/>
                  </a:lnTo>
                  <a:lnTo>
                    <a:pt x="245745" y="230987"/>
                  </a:lnTo>
                  <a:lnTo>
                    <a:pt x="246024" y="230543"/>
                  </a:lnTo>
                  <a:lnTo>
                    <a:pt x="245922" y="228765"/>
                  </a:lnTo>
                  <a:lnTo>
                    <a:pt x="246049" y="227596"/>
                  </a:lnTo>
                  <a:lnTo>
                    <a:pt x="247192" y="223278"/>
                  </a:lnTo>
                  <a:lnTo>
                    <a:pt x="248386" y="220395"/>
                  </a:lnTo>
                  <a:lnTo>
                    <a:pt x="250812" y="217436"/>
                  </a:lnTo>
                  <a:lnTo>
                    <a:pt x="251040" y="216839"/>
                  </a:lnTo>
                  <a:lnTo>
                    <a:pt x="251167" y="216611"/>
                  </a:lnTo>
                  <a:lnTo>
                    <a:pt x="251345" y="217170"/>
                  </a:lnTo>
                  <a:lnTo>
                    <a:pt x="252882" y="215900"/>
                  </a:lnTo>
                  <a:lnTo>
                    <a:pt x="253212" y="215900"/>
                  </a:lnTo>
                  <a:close/>
                </a:path>
                <a:path w="529590" h="496570">
                  <a:moveTo>
                    <a:pt x="253949" y="106514"/>
                  </a:moveTo>
                  <a:lnTo>
                    <a:pt x="253326" y="106680"/>
                  </a:lnTo>
                  <a:lnTo>
                    <a:pt x="253746" y="106680"/>
                  </a:lnTo>
                  <a:lnTo>
                    <a:pt x="253949" y="106514"/>
                  </a:lnTo>
                  <a:close/>
                </a:path>
                <a:path w="529590" h="496570">
                  <a:moveTo>
                    <a:pt x="255905" y="105956"/>
                  </a:moveTo>
                  <a:lnTo>
                    <a:pt x="255193" y="105410"/>
                  </a:lnTo>
                  <a:lnTo>
                    <a:pt x="253949" y="106514"/>
                  </a:lnTo>
                  <a:lnTo>
                    <a:pt x="255905" y="105956"/>
                  </a:lnTo>
                  <a:close/>
                </a:path>
                <a:path w="529590" h="496570">
                  <a:moveTo>
                    <a:pt x="267385" y="100330"/>
                  </a:moveTo>
                  <a:lnTo>
                    <a:pt x="266255" y="100330"/>
                  </a:lnTo>
                  <a:lnTo>
                    <a:pt x="265455" y="101600"/>
                  </a:lnTo>
                  <a:lnTo>
                    <a:pt x="261454" y="104140"/>
                  </a:lnTo>
                  <a:lnTo>
                    <a:pt x="257835" y="105410"/>
                  </a:lnTo>
                  <a:lnTo>
                    <a:pt x="255905" y="105956"/>
                  </a:lnTo>
                  <a:lnTo>
                    <a:pt x="256857" y="106680"/>
                  </a:lnTo>
                  <a:lnTo>
                    <a:pt x="260235" y="105410"/>
                  </a:lnTo>
                  <a:lnTo>
                    <a:pt x="262153" y="104140"/>
                  </a:lnTo>
                  <a:lnTo>
                    <a:pt x="265518" y="102870"/>
                  </a:lnTo>
                  <a:lnTo>
                    <a:pt x="266585" y="101600"/>
                  </a:lnTo>
                  <a:lnTo>
                    <a:pt x="267385" y="100330"/>
                  </a:lnTo>
                  <a:close/>
                </a:path>
                <a:path w="529590" h="496570">
                  <a:moveTo>
                    <a:pt x="287401" y="234950"/>
                  </a:moveTo>
                  <a:lnTo>
                    <a:pt x="285927" y="234950"/>
                  </a:lnTo>
                  <a:lnTo>
                    <a:pt x="285356" y="236220"/>
                  </a:lnTo>
                  <a:lnTo>
                    <a:pt x="285711" y="236220"/>
                  </a:lnTo>
                  <a:lnTo>
                    <a:pt x="287401" y="234950"/>
                  </a:lnTo>
                  <a:close/>
                </a:path>
                <a:path w="529590" h="496570">
                  <a:moveTo>
                    <a:pt x="301218" y="186537"/>
                  </a:moveTo>
                  <a:lnTo>
                    <a:pt x="300659" y="184531"/>
                  </a:lnTo>
                  <a:lnTo>
                    <a:pt x="300824" y="182816"/>
                  </a:lnTo>
                  <a:lnTo>
                    <a:pt x="299935" y="181178"/>
                  </a:lnTo>
                  <a:lnTo>
                    <a:pt x="299618" y="180949"/>
                  </a:lnTo>
                  <a:lnTo>
                    <a:pt x="299288" y="181190"/>
                  </a:lnTo>
                  <a:lnTo>
                    <a:pt x="299199" y="184086"/>
                  </a:lnTo>
                  <a:lnTo>
                    <a:pt x="297065" y="180365"/>
                  </a:lnTo>
                  <a:lnTo>
                    <a:pt x="296405" y="180238"/>
                  </a:lnTo>
                  <a:lnTo>
                    <a:pt x="294881" y="180657"/>
                  </a:lnTo>
                  <a:lnTo>
                    <a:pt x="294043" y="181216"/>
                  </a:lnTo>
                  <a:lnTo>
                    <a:pt x="292265" y="180835"/>
                  </a:lnTo>
                  <a:lnTo>
                    <a:pt x="289877" y="181597"/>
                  </a:lnTo>
                  <a:lnTo>
                    <a:pt x="287108" y="180835"/>
                  </a:lnTo>
                  <a:lnTo>
                    <a:pt x="285394" y="180098"/>
                  </a:lnTo>
                  <a:lnTo>
                    <a:pt x="282841" y="178346"/>
                  </a:lnTo>
                  <a:lnTo>
                    <a:pt x="281838" y="177990"/>
                  </a:lnTo>
                  <a:lnTo>
                    <a:pt x="279552" y="178650"/>
                  </a:lnTo>
                  <a:lnTo>
                    <a:pt x="278180" y="178841"/>
                  </a:lnTo>
                  <a:lnTo>
                    <a:pt x="275894" y="177380"/>
                  </a:lnTo>
                  <a:lnTo>
                    <a:pt x="274383" y="177800"/>
                  </a:lnTo>
                  <a:lnTo>
                    <a:pt x="272046" y="177622"/>
                  </a:lnTo>
                  <a:lnTo>
                    <a:pt x="271106" y="177838"/>
                  </a:lnTo>
                  <a:lnTo>
                    <a:pt x="270154" y="179578"/>
                  </a:lnTo>
                  <a:lnTo>
                    <a:pt x="269633" y="179705"/>
                  </a:lnTo>
                  <a:lnTo>
                    <a:pt x="267995" y="178015"/>
                  </a:lnTo>
                  <a:lnTo>
                    <a:pt x="267652" y="177977"/>
                  </a:lnTo>
                  <a:lnTo>
                    <a:pt x="266217" y="179603"/>
                  </a:lnTo>
                  <a:lnTo>
                    <a:pt x="265633" y="179806"/>
                  </a:lnTo>
                  <a:lnTo>
                    <a:pt x="264223" y="179120"/>
                  </a:lnTo>
                  <a:lnTo>
                    <a:pt x="261162" y="179273"/>
                  </a:lnTo>
                  <a:lnTo>
                    <a:pt x="259219" y="179793"/>
                  </a:lnTo>
                  <a:lnTo>
                    <a:pt x="257060" y="178384"/>
                  </a:lnTo>
                  <a:lnTo>
                    <a:pt x="256603" y="178612"/>
                  </a:lnTo>
                  <a:lnTo>
                    <a:pt x="256146" y="179298"/>
                  </a:lnTo>
                  <a:lnTo>
                    <a:pt x="256070" y="179717"/>
                  </a:lnTo>
                  <a:lnTo>
                    <a:pt x="255600" y="180606"/>
                  </a:lnTo>
                  <a:lnTo>
                    <a:pt x="254977" y="180644"/>
                  </a:lnTo>
                  <a:lnTo>
                    <a:pt x="254419" y="179705"/>
                  </a:lnTo>
                  <a:lnTo>
                    <a:pt x="254304" y="179184"/>
                  </a:lnTo>
                  <a:lnTo>
                    <a:pt x="253733" y="178358"/>
                  </a:lnTo>
                  <a:lnTo>
                    <a:pt x="253301" y="178409"/>
                  </a:lnTo>
                  <a:lnTo>
                    <a:pt x="252996" y="178790"/>
                  </a:lnTo>
                  <a:lnTo>
                    <a:pt x="251777" y="180987"/>
                  </a:lnTo>
                  <a:lnTo>
                    <a:pt x="249364" y="179920"/>
                  </a:lnTo>
                  <a:lnTo>
                    <a:pt x="248526" y="180124"/>
                  </a:lnTo>
                  <a:lnTo>
                    <a:pt x="247218" y="182232"/>
                  </a:lnTo>
                  <a:lnTo>
                    <a:pt x="246316" y="182841"/>
                  </a:lnTo>
                  <a:lnTo>
                    <a:pt x="243052" y="184200"/>
                  </a:lnTo>
                  <a:lnTo>
                    <a:pt x="242493" y="185572"/>
                  </a:lnTo>
                  <a:lnTo>
                    <a:pt x="242760" y="187731"/>
                  </a:lnTo>
                  <a:lnTo>
                    <a:pt x="243281" y="189395"/>
                  </a:lnTo>
                  <a:lnTo>
                    <a:pt x="241414" y="189598"/>
                  </a:lnTo>
                  <a:lnTo>
                    <a:pt x="239941" y="189445"/>
                  </a:lnTo>
                  <a:lnTo>
                    <a:pt x="239585" y="189839"/>
                  </a:lnTo>
                  <a:lnTo>
                    <a:pt x="239941" y="191376"/>
                  </a:lnTo>
                  <a:lnTo>
                    <a:pt x="240753" y="192468"/>
                  </a:lnTo>
                  <a:lnTo>
                    <a:pt x="240499" y="192989"/>
                  </a:lnTo>
                  <a:lnTo>
                    <a:pt x="238594" y="194081"/>
                  </a:lnTo>
                  <a:lnTo>
                    <a:pt x="239280" y="195440"/>
                  </a:lnTo>
                  <a:lnTo>
                    <a:pt x="239864" y="195122"/>
                  </a:lnTo>
                  <a:lnTo>
                    <a:pt x="240969" y="194945"/>
                  </a:lnTo>
                  <a:lnTo>
                    <a:pt x="242049" y="195122"/>
                  </a:lnTo>
                  <a:lnTo>
                    <a:pt x="242455" y="194640"/>
                  </a:lnTo>
                  <a:lnTo>
                    <a:pt x="243052" y="192671"/>
                  </a:lnTo>
                  <a:lnTo>
                    <a:pt x="242811" y="191706"/>
                  </a:lnTo>
                  <a:lnTo>
                    <a:pt x="241820" y="191389"/>
                  </a:lnTo>
                  <a:lnTo>
                    <a:pt x="245021" y="190919"/>
                  </a:lnTo>
                  <a:lnTo>
                    <a:pt x="247332" y="190881"/>
                  </a:lnTo>
                  <a:lnTo>
                    <a:pt x="248018" y="187807"/>
                  </a:lnTo>
                  <a:lnTo>
                    <a:pt x="250075" y="186956"/>
                  </a:lnTo>
                  <a:lnTo>
                    <a:pt x="252349" y="186880"/>
                  </a:lnTo>
                  <a:lnTo>
                    <a:pt x="253771" y="186436"/>
                  </a:lnTo>
                  <a:lnTo>
                    <a:pt x="255638" y="185216"/>
                  </a:lnTo>
                  <a:lnTo>
                    <a:pt x="256222" y="185178"/>
                  </a:lnTo>
                  <a:lnTo>
                    <a:pt x="257568" y="186232"/>
                  </a:lnTo>
                  <a:lnTo>
                    <a:pt x="258445" y="186182"/>
                  </a:lnTo>
                  <a:lnTo>
                    <a:pt x="259740" y="184442"/>
                  </a:lnTo>
                  <a:lnTo>
                    <a:pt x="260515" y="184188"/>
                  </a:lnTo>
                  <a:lnTo>
                    <a:pt x="262204" y="185102"/>
                  </a:lnTo>
                  <a:lnTo>
                    <a:pt x="262826" y="184988"/>
                  </a:lnTo>
                  <a:lnTo>
                    <a:pt x="264033" y="184251"/>
                  </a:lnTo>
                  <a:lnTo>
                    <a:pt x="265493" y="185674"/>
                  </a:lnTo>
                  <a:lnTo>
                    <a:pt x="274764" y="184975"/>
                  </a:lnTo>
                  <a:lnTo>
                    <a:pt x="275691" y="187515"/>
                  </a:lnTo>
                  <a:lnTo>
                    <a:pt x="276948" y="187147"/>
                  </a:lnTo>
                  <a:lnTo>
                    <a:pt x="278142" y="187096"/>
                  </a:lnTo>
                  <a:lnTo>
                    <a:pt x="279222" y="185699"/>
                  </a:lnTo>
                  <a:lnTo>
                    <a:pt x="280936" y="187185"/>
                  </a:lnTo>
                  <a:lnTo>
                    <a:pt x="282435" y="185978"/>
                  </a:lnTo>
                  <a:lnTo>
                    <a:pt x="282600" y="186397"/>
                  </a:lnTo>
                  <a:lnTo>
                    <a:pt x="282359" y="187147"/>
                  </a:lnTo>
                  <a:lnTo>
                    <a:pt x="282371" y="187604"/>
                  </a:lnTo>
                  <a:lnTo>
                    <a:pt x="283489" y="187782"/>
                  </a:lnTo>
                  <a:lnTo>
                    <a:pt x="285369" y="188887"/>
                  </a:lnTo>
                  <a:lnTo>
                    <a:pt x="286067" y="188302"/>
                  </a:lnTo>
                  <a:lnTo>
                    <a:pt x="287705" y="187502"/>
                  </a:lnTo>
                  <a:lnTo>
                    <a:pt x="287820" y="189191"/>
                  </a:lnTo>
                  <a:lnTo>
                    <a:pt x="289966" y="188163"/>
                  </a:lnTo>
                  <a:lnTo>
                    <a:pt x="291198" y="187947"/>
                  </a:lnTo>
                  <a:lnTo>
                    <a:pt x="292049" y="187007"/>
                  </a:lnTo>
                  <a:lnTo>
                    <a:pt x="293230" y="187515"/>
                  </a:lnTo>
                  <a:lnTo>
                    <a:pt x="294233" y="188391"/>
                  </a:lnTo>
                  <a:lnTo>
                    <a:pt x="296303" y="188849"/>
                  </a:lnTo>
                  <a:lnTo>
                    <a:pt x="296595" y="188607"/>
                  </a:lnTo>
                  <a:lnTo>
                    <a:pt x="296811" y="187617"/>
                  </a:lnTo>
                  <a:lnTo>
                    <a:pt x="297141" y="187566"/>
                  </a:lnTo>
                  <a:lnTo>
                    <a:pt x="298183" y="187883"/>
                  </a:lnTo>
                  <a:lnTo>
                    <a:pt x="298551" y="187680"/>
                  </a:lnTo>
                  <a:lnTo>
                    <a:pt x="299072" y="186296"/>
                  </a:lnTo>
                  <a:lnTo>
                    <a:pt x="300748" y="186829"/>
                  </a:lnTo>
                  <a:lnTo>
                    <a:pt x="301218" y="186537"/>
                  </a:lnTo>
                  <a:close/>
                </a:path>
                <a:path w="529590" h="496570">
                  <a:moveTo>
                    <a:pt x="317627" y="424180"/>
                  </a:moveTo>
                  <a:lnTo>
                    <a:pt x="317449" y="422910"/>
                  </a:lnTo>
                  <a:lnTo>
                    <a:pt x="314617" y="422910"/>
                  </a:lnTo>
                  <a:lnTo>
                    <a:pt x="311035" y="424180"/>
                  </a:lnTo>
                  <a:lnTo>
                    <a:pt x="317627" y="424180"/>
                  </a:lnTo>
                  <a:close/>
                </a:path>
                <a:path w="529590" h="496570">
                  <a:moveTo>
                    <a:pt x="323545" y="34290"/>
                  </a:moveTo>
                  <a:lnTo>
                    <a:pt x="322491" y="34290"/>
                  </a:lnTo>
                  <a:lnTo>
                    <a:pt x="322008" y="35560"/>
                  </a:lnTo>
                  <a:lnTo>
                    <a:pt x="323430" y="35560"/>
                  </a:lnTo>
                  <a:lnTo>
                    <a:pt x="323545" y="34290"/>
                  </a:lnTo>
                  <a:close/>
                </a:path>
                <a:path w="529590" h="496570">
                  <a:moveTo>
                    <a:pt x="327698" y="412610"/>
                  </a:moveTo>
                  <a:lnTo>
                    <a:pt x="327533" y="412305"/>
                  </a:lnTo>
                  <a:lnTo>
                    <a:pt x="326263" y="411099"/>
                  </a:lnTo>
                  <a:lnTo>
                    <a:pt x="324421" y="410819"/>
                  </a:lnTo>
                  <a:lnTo>
                    <a:pt x="324713" y="410451"/>
                  </a:lnTo>
                  <a:lnTo>
                    <a:pt x="325882" y="409435"/>
                  </a:lnTo>
                  <a:lnTo>
                    <a:pt x="325539" y="409028"/>
                  </a:lnTo>
                  <a:lnTo>
                    <a:pt x="323989" y="408127"/>
                  </a:lnTo>
                  <a:lnTo>
                    <a:pt x="322859" y="408457"/>
                  </a:lnTo>
                  <a:lnTo>
                    <a:pt x="321056" y="408660"/>
                  </a:lnTo>
                  <a:lnTo>
                    <a:pt x="320382" y="409092"/>
                  </a:lnTo>
                  <a:lnTo>
                    <a:pt x="319532" y="408647"/>
                  </a:lnTo>
                  <a:lnTo>
                    <a:pt x="319392" y="408419"/>
                  </a:lnTo>
                  <a:lnTo>
                    <a:pt x="319354" y="408076"/>
                  </a:lnTo>
                  <a:lnTo>
                    <a:pt x="319455" y="407784"/>
                  </a:lnTo>
                  <a:lnTo>
                    <a:pt x="320332" y="407428"/>
                  </a:lnTo>
                  <a:lnTo>
                    <a:pt x="322072" y="407314"/>
                  </a:lnTo>
                  <a:lnTo>
                    <a:pt x="323354" y="406996"/>
                  </a:lnTo>
                  <a:lnTo>
                    <a:pt x="324599" y="406488"/>
                  </a:lnTo>
                  <a:lnTo>
                    <a:pt x="325386" y="406120"/>
                  </a:lnTo>
                  <a:lnTo>
                    <a:pt x="325145" y="405472"/>
                  </a:lnTo>
                  <a:lnTo>
                    <a:pt x="324675" y="405358"/>
                  </a:lnTo>
                  <a:lnTo>
                    <a:pt x="322986" y="405536"/>
                  </a:lnTo>
                  <a:lnTo>
                    <a:pt x="321614" y="406044"/>
                  </a:lnTo>
                  <a:lnTo>
                    <a:pt x="320154" y="405955"/>
                  </a:lnTo>
                  <a:lnTo>
                    <a:pt x="319544" y="405917"/>
                  </a:lnTo>
                  <a:lnTo>
                    <a:pt x="318922" y="405942"/>
                  </a:lnTo>
                  <a:lnTo>
                    <a:pt x="318084" y="405777"/>
                  </a:lnTo>
                  <a:lnTo>
                    <a:pt x="317766" y="405447"/>
                  </a:lnTo>
                  <a:lnTo>
                    <a:pt x="317728" y="404990"/>
                  </a:lnTo>
                  <a:lnTo>
                    <a:pt x="317969" y="404583"/>
                  </a:lnTo>
                  <a:lnTo>
                    <a:pt x="319443" y="404063"/>
                  </a:lnTo>
                  <a:lnTo>
                    <a:pt x="320713" y="403694"/>
                  </a:lnTo>
                  <a:lnTo>
                    <a:pt x="322097" y="403212"/>
                  </a:lnTo>
                  <a:lnTo>
                    <a:pt x="322262" y="402932"/>
                  </a:lnTo>
                  <a:lnTo>
                    <a:pt x="322224" y="402653"/>
                  </a:lnTo>
                  <a:lnTo>
                    <a:pt x="321957" y="402450"/>
                  </a:lnTo>
                  <a:lnTo>
                    <a:pt x="316471" y="403199"/>
                  </a:lnTo>
                  <a:lnTo>
                    <a:pt x="314604" y="398792"/>
                  </a:lnTo>
                  <a:lnTo>
                    <a:pt x="312801" y="395643"/>
                  </a:lnTo>
                  <a:lnTo>
                    <a:pt x="312635" y="391604"/>
                  </a:lnTo>
                  <a:lnTo>
                    <a:pt x="312470" y="391363"/>
                  </a:lnTo>
                  <a:lnTo>
                    <a:pt x="311734" y="391236"/>
                  </a:lnTo>
                  <a:lnTo>
                    <a:pt x="311327" y="391363"/>
                  </a:lnTo>
                  <a:lnTo>
                    <a:pt x="311035" y="392061"/>
                  </a:lnTo>
                  <a:lnTo>
                    <a:pt x="310959" y="392391"/>
                  </a:lnTo>
                  <a:lnTo>
                    <a:pt x="311137" y="393903"/>
                  </a:lnTo>
                  <a:lnTo>
                    <a:pt x="323773" y="416572"/>
                  </a:lnTo>
                  <a:lnTo>
                    <a:pt x="324332" y="416534"/>
                  </a:lnTo>
                  <a:lnTo>
                    <a:pt x="325653" y="415086"/>
                  </a:lnTo>
                  <a:lnTo>
                    <a:pt x="327698" y="412610"/>
                  </a:lnTo>
                  <a:close/>
                </a:path>
                <a:path w="529590" h="496570">
                  <a:moveTo>
                    <a:pt x="344830" y="257975"/>
                  </a:moveTo>
                  <a:lnTo>
                    <a:pt x="343750" y="256082"/>
                  </a:lnTo>
                  <a:lnTo>
                    <a:pt x="343598" y="255397"/>
                  </a:lnTo>
                  <a:lnTo>
                    <a:pt x="344258" y="252717"/>
                  </a:lnTo>
                  <a:lnTo>
                    <a:pt x="343408" y="251269"/>
                  </a:lnTo>
                  <a:lnTo>
                    <a:pt x="339432" y="247599"/>
                  </a:lnTo>
                  <a:lnTo>
                    <a:pt x="338709" y="247573"/>
                  </a:lnTo>
                  <a:lnTo>
                    <a:pt x="337870" y="247383"/>
                  </a:lnTo>
                  <a:lnTo>
                    <a:pt x="337489" y="247675"/>
                  </a:lnTo>
                  <a:lnTo>
                    <a:pt x="337527" y="247865"/>
                  </a:lnTo>
                  <a:lnTo>
                    <a:pt x="337972" y="248424"/>
                  </a:lnTo>
                  <a:lnTo>
                    <a:pt x="339712" y="249504"/>
                  </a:lnTo>
                  <a:lnTo>
                    <a:pt x="340537" y="250799"/>
                  </a:lnTo>
                  <a:lnTo>
                    <a:pt x="340512" y="252590"/>
                  </a:lnTo>
                  <a:lnTo>
                    <a:pt x="340614" y="252984"/>
                  </a:lnTo>
                  <a:lnTo>
                    <a:pt x="340918" y="254800"/>
                  </a:lnTo>
                  <a:lnTo>
                    <a:pt x="341325" y="256413"/>
                  </a:lnTo>
                  <a:lnTo>
                    <a:pt x="339864" y="258279"/>
                  </a:lnTo>
                  <a:lnTo>
                    <a:pt x="340029" y="258635"/>
                  </a:lnTo>
                  <a:lnTo>
                    <a:pt x="340817" y="259029"/>
                  </a:lnTo>
                  <a:lnTo>
                    <a:pt x="340842" y="259295"/>
                  </a:lnTo>
                  <a:lnTo>
                    <a:pt x="340055" y="260261"/>
                  </a:lnTo>
                  <a:lnTo>
                    <a:pt x="339356" y="260705"/>
                  </a:lnTo>
                  <a:lnTo>
                    <a:pt x="337375" y="260273"/>
                  </a:lnTo>
                  <a:lnTo>
                    <a:pt x="334619" y="259372"/>
                  </a:lnTo>
                  <a:lnTo>
                    <a:pt x="334238" y="258902"/>
                  </a:lnTo>
                  <a:lnTo>
                    <a:pt x="334568" y="256946"/>
                  </a:lnTo>
                  <a:lnTo>
                    <a:pt x="334759" y="254787"/>
                  </a:lnTo>
                  <a:lnTo>
                    <a:pt x="334276" y="252869"/>
                  </a:lnTo>
                  <a:lnTo>
                    <a:pt x="332016" y="250621"/>
                  </a:lnTo>
                  <a:lnTo>
                    <a:pt x="331406" y="251079"/>
                  </a:lnTo>
                  <a:lnTo>
                    <a:pt x="330123" y="251625"/>
                  </a:lnTo>
                  <a:lnTo>
                    <a:pt x="329692" y="251955"/>
                  </a:lnTo>
                  <a:lnTo>
                    <a:pt x="330593" y="254965"/>
                  </a:lnTo>
                  <a:lnTo>
                    <a:pt x="327901" y="260654"/>
                  </a:lnTo>
                  <a:lnTo>
                    <a:pt x="326618" y="261797"/>
                  </a:lnTo>
                  <a:lnTo>
                    <a:pt x="323659" y="262686"/>
                  </a:lnTo>
                  <a:lnTo>
                    <a:pt x="321221" y="263715"/>
                  </a:lnTo>
                  <a:lnTo>
                    <a:pt x="320878" y="263994"/>
                  </a:lnTo>
                  <a:lnTo>
                    <a:pt x="319100" y="262483"/>
                  </a:lnTo>
                  <a:lnTo>
                    <a:pt x="317322" y="262229"/>
                  </a:lnTo>
                  <a:lnTo>
                    <a:pt x="314464" y="261061"/>
                  </a:lnTo>
                  <a:lnTo>
                    <a:pt x="313461" y="260210"/>
                  </a:lnTo>
                  <a:lnTo>
                    <a:pt x="311924" y="259181"/>
                  </a:lnTo>
                  <a:lnTo>
                    <a:pt x="311454" y="258572"/>
                  </a:lnTo>
                  <a:lnTo>
                    <a:pt x="312394" y="256590"/>
                  </a:lnTo>
                  <a:lnTo>
                    <a:pt x="311226" y="255257"/>
                  </a:lnTo>
                  <a:lnTo>
                    <a:pt x="311175" y="253606"/>
                  </a:lnTo>
                  <a:lnTo>
                    <a:pt x="310984" y="253314"/>
                  </a:lnTo>
                  <a:lnTo>
                    <a:pt x="310502" y="253326"/>
                  </a:lnTo>
                  <a:lnTo>
                    <a:pt x="310299" y="254457"/>
                  </a:lnTo>
                  <a:lnTo>
                    <a:pt x="308013" y="254228"/>
                  </a:lnTo>
                  <a:lnTo>
                    <a:pt x="306844" y="257441"/>
                  </a:lnTo>
                  <a:lnTo>
                    <a:pt x="302310" y="259905"/>
                  </a:lnTo>
                  <a:lnTo>
                    <a:pt x="302056" y="259803"/>
                  </a:lnTo>
                  <a:lnTo>
                    <a:pt x="299046" y="256971"/>
                  </a:lnTo>
                  <a:lnTo>
                    <a:pt x="298183" y="254495"/>
                  </a:lnTo>
                  <a:lnTo>
                    <a:pt x="297357" y="251663"/>
                  </a:lnTo>
                  <a:lnTo>
                    <a:pt x="297383" y="251333"/>
                  </a:lnTo>
                  <a:lnTo>
                    <a:pt x="296837" y="251358"/>
                  </a:lnTo>
                  <a:lnTo>
                    <a:pt x="296608" y="251523"/>
                  </a:lnTo>
                  <a:lnTo>
                    <a:pt x="295249" y="253720"/>
                  </a:lnTo>
                  <a:lnTo>
                    <a:pt x="295236" y="256933"/>
                  </a:lnTo>
                  <a:lnTo>
                    <a:pt x="297624" y="259321"/>
                  </a:lnTo>
                  <a:lnTo>
                    <a:pt x="298729" y="260210"/>
                  </a:lnTo>
                  <a:lnTo>
                    <a:pt x="300355" y="262255"/>
                  </a:lnTo>
                  <a:lnTo>
                    <a:pt x="301320" y="262204"/>
                  </a:lnTo>
                  <a:lnTo>
                    <a:pt x="302971" y="260667"/>
                  </a:lnTo>
                  <a:lnTo>
                    <a:pt x="303695" y="260172"/>
                  </a:lnTo>
                  <a:lnTo>
                    <a:pt x="305485" y="259930"/>
                  </a:lnTo>
                  <a:lnTo>
                    <a:pt x="307771" y="258432"/>
                  </a:lnTo>
                  <a:lnTo>
                    <a:pt x="309778" y="261531"/>
                  </a:lnTo>
                  <a:lnTo>
                    <a:pt x="311619" y="263004"/>
                  </a:lnTo>
                  <a:lnTo>
                    <a:pt x="319620" y="265874"/>
                  </a:lnTo>
                  <a:lnTo>
                    <a:pt x="321906" y="266052"/>
                  </a:lnTo>
                  <a:lnTo>
                    <a:pt x="324827" y="264604"/>
                  </a:lnTo>
                  <a:lnTo>
                    <a:pt x="325539" y="264439"/>
                  </a:lnTo>
                  <a:lnTo>
                    <a:pt x="328079" y="263385"/>
                  </a:lnTo>
                  <a:lnTo>
                    <a:pt x="330212" y="263321"/>
                  </a:lnTo>
                  <a:lnTo>
                    <a:pt x="331952" y="262166"/>
                  </a:lnTo>
                  <a:lnTo>
                    <a:pt x="336003" y="262712"/>
                  </a:lnTo>
                  <a:lnTo>
                    <a:pt x="339763" y="263334"/>
                  </a:lnTo>
                  <a:lnTo>
                    <a:pt x="341249" y="262750"/>
                  </a:lnTo>
                  <a:lnTo>
                    <a:pt x="343801" y="261112"/>
                  </a:lnTo>
                  <a:lnTo>
                    <a:pt x="343928" y="259791"/>
                  </a:lnTo>
                  <a:lnTo>
                    <a:pt x="344830" y="257975"/>
                  </a:lnTo>
                  <a:close/>
                </a:path>
                <a:path w="529590" h="496570">
                  <a:moveTo>
                    <a:pt x="352501" y="293204"/>
                  </a:moveTo>
                  <a:lnTo>
                    <a:pt x="351142" y="292176"/>
                  </a:lnTo>
                  <a:lnTo>
                    <a:pt x="349910" y="291452"/>
                  </a:lnTo>
                  <a:lnTo>
                    <a:pt x="348043" y="291846"/>
                  </a:lnTo>
                  <a:lnTo>
                    <a:pt x="347827" y="292214"/>
                  </a:lnTo>
                  <a:lnTo>
                    <a:pt x="348551" y="292836"/>
                  </a:lnTo>
                  <a:lnTo>
                    <a:pt x="349148" y="293128"/>
                  </a:lnTo>
                  <a:lnTo>
                    <a:pt x="338975" y="296799"/>
                  </a:lnTo>
                  <a:lnTo>
                    <a:pt x="336384" y="299326"/>
                  </a:lnTo>
                  <a:lnTo>
                    <a:pt x="335699" y="299618"/>
                  </a:lnTo>
                  <a:lnTo>
                    <a:pt x="332320" y="300164"/>
                  </a:lnTo>
                  <a:lnTo>
                    <a:pt x="329679" y="301193"/>
                  </a:lnTo>
                  <a:lnTo>
                    <a:pt x="326161" y="300507"/>
                  </a:lnTo>
                  <a:lnTo>
                    <a:pt x="319024" y="300875"/>
                  </a:lnTo>
                  <a:lnTo>
                    <a:pt x="313778" y="299212"/>
                  </a:lnTo>
                  <a:lnTo>
                    <a:pt x="307098" y="296329"/>
                  </a:lnTo>
                  <a:lnTo>
                    <a:pt x="305346" y="292760"/>
                  </a:lnTo>
                  <a:lnTo>
                    <a:pt x="302806" y="290817"/>
                  </a:lnTo>
                  <a:lnTo>
                    <a:pt x="300228" y="286029"/>
                  </a:lnTo>
                  <a:lnTo>
                    <a:pt x="298145" y="285013"/>
                  </a:lnTo>
                  <a:lnTo>
                    <a:pt x="295884" y="282994"/>
                  </a:lnTo>
                  <a:lnTo>
                    <a:pt x="295021" y="282803"/>
                  </a:lnTo>
                  <a:lnTo>
                    <a:pt x="293751" y="282956"/>
                  </a:lnTo>
                  <a:lnTo>
                    <a:pt x="293420" y="283362"/>
                  </a:lnTo>
                  <a:lnTo>
                    <a:pt x="293535" y="283679"/>
                  </a:lnTo>
                  <a:lnTo>
                    <a:pt x="297954" y="287362"/>
                  </a:lnTo>
                  <a:lnTo>
                    <a:pt x="300850" y="290372"/>
                  </a:lnTo>
                  <a:lnTo>
                    <a:pt x="303530" y="295529"/>
                  </a:lnTo>
                  <a:lnTo>
                    <a:pt x="304876" y="296481"/>
                  </a:lnTo>
                  <a:lnTo>
                    <a:pt x="305320" y="298284"/>
                  </a:lnTo>
                  <a:lnTo>
                    <a:pt x="305676" y="298526"/>
                  </a:lnTo>
                  <a:lnTo>
                    <a:pt x="308305" y="299605"/>
                  </a:lnTo>
                  <a:lnTo>
                    <a:pt x="310527" y="300926"/>
                  </a:lnTo>
                  <a:lnTo>
                    <a:pt x="317080" y="302298"/>
                  </a:lnTo>
                  <a:lnTo>
                    <a:pt x="321843" y="303644"/>
                  </a:lnTo>
                  <a:lnTo>
                    <a:pt x="324789" y="303199"/>
                  </a:lnTo>
                  <a:lnTo>
                    <a:pt x="327469" y="304101"/>
                  </a:lnTo>
                  <a:lnTo>
                    <a:pt x="332320" y="303174"/>
                  </a:lnTo>
                  <a:lnTo>
                    <a:pt x="335229" y="301586"/>
                  </a:lnTo>
                  <a:lnTo>
                    <a:pt x="338861" y="300266"/>
                  </a:lnTo>
                  <a:lnTo>
                    <a:pt x="339394" y="299872"/>
                  </a:lnTo>
                  <a:lnTo>
                    <a:pt x="342341" y="296913"/>
                  </a:lnTo>
                  <a:lnTo>
                    <a:pt x="345554" y="295567"/>
                  </a:lnTo>
                  <a:lnTo>
                    <a:pt x="349885" y="293954"/>
                  </a:lnTo>
                  <a:lnTo>
                    <a:pt x="350939" y="293116"/>
                  </a:lnTo>
                  <a:lnTo>
                    <a:pt x="352386" y="293585"/>
                  </a:lnTo>
                  <a:lnTo>
                    <a:pt x="352501" y="293204"/>
                  </a:lnTo>
                  <a:close/>
                </a:path>
                <a:path w="529590" h="496570">
                  <a:moveTo>
                    <a:pt x="371221" y="184708"/>
                  </a:moveTo>
                  <a:lnTo>
                    <a:pt x="369709" y="183527"/>
                  </a:lnTo>
                  <a:lnTo>
                    <a:pt x="366852" y="183172"/>
                  </a:lnTo>
                  <a:lnTo>
                    <a:pt x="366661" y="182905"/>
                  </a:lnTo>
                  <a:lnTo>
                    <a:pt x="365823" y="182067"/>
                  </a:lnTo>
                  <a:lnTo>
                    <a:pt x="365226" y="181940"/>
                  </a:lnTo>
                  <a:lnTo>
                    <a:pt x="364172" y="182651"/>
                  </a:lnTo>
                  <a:lnTo>
                    <a:pt x="363664" y="182905"/>
                  </a:lnTo>
                  <a:lnTo>
                    <a:pt x="362077" y="182283"/>
                  </a:lnTo>
                  <a:lnTo>
                    <a:pt x="360972" y="182930"/>
                  </a:lnTo>
                  <a:lnTo>
                    <a:pt x="359816" y="183248"/>
                  </a:lnTo>
                  <a:lnTo>
                    <a:pt x="358952" y="183527"/>
                  </a:lnTo>
                  <a:lnTo>
                    <a:pt x="357314" y="182867"/>
                  </a:lnTo>
                  <a:lnTo>
                    <a:pt x="356095" y="183413"/>
                  </a:lnTo>
                  <a:lnTo>
                    <a:pt x="353060" y="183603"/>
                  </a:lnTo>
                  <a:lnTo>
                    <a:pt x="351421" y="184124"/>
                  </a:lnTo>
                  <a:lnTo>
                    <a:pt x="349211" y="184531"/>
                  </a:lnTo>
                  <a:lnTo>
                    <a:pt x="348792" y="184708"/>
                  </a:lnTo>
                  <a:lnTo>
                    <a:pt x="371221" y="184708"/>
                  </a:lnTo>
                  <a:close/>
                </a:path>
                <a:path w="529590" h="496570">
                  <a:moveTo>
                    <a:pt x="377405" y="100330"/>
                  </a:moveTo>
                  <a:lnTo>
                    <a:pt x="376440" y="97790"/>
                  </a:lnTo>
                  <a:lnTo>
                    <a:pt x="375335" y="96520"/>
                  </a:lnTo>
                  <a:lnTo>
                    <a:pt x="373913" y="97790"/>
                  </a:lnTo>
                  <a:lnTo>
                    <a:pt x="374878" y="97790"/>
                  </a:lnTo>
                  <a:lnTo>
                    <a:pt x="375843" y="100330"/>
                  </a:lnTo>
                  <a:lnTo>
                    <a:pt x="377405" y="100330"/>
                  </a:lnTo>
                  <a:close/>
                </a:path>
                <a:path w="529590" h="496570">
                  <a:moveTo>
                    <a:pt x="383794" y="107950"/>
                  </a:moveTo>
                  <a:lnTo>
                    <a:pt x="380898" y="107950"/>
                  </a:lnTo>
                  <a:lnTo>
                    <a:pt x="380733" y="106680"/>
                  </a:lnTo>
                  <a:lnTo>
                    <a:pt x="381635" y="105410"/>
                  </a:lnTo>
                  <a:lnTo>
                    <a:pt x="382206" y="105410"/>
                  </a:lnTo>
                  <a:lnTo>
                    <a:pt x="383400" y="104140"/>
                  </a:lnTo>
                  <a:lnTo>
                    <a:pt x="381647" y="102870"/>
                  </a:lnTo>
                  <a:lnTo>
                    <a:pt x="380339" y="101600"/>
                  </a:lnTo>
                  <a:lnTo>
                    <a:pt x="378688" y="101600"/>
                  </a:lnTo>
                  <a:lnTo>
                    <a:pt x="379031" y="102870"/>
                  </a:lnTo>
                  <a:lnTo>
                    <a:pt x="379717" y="102870"/>
                  </a:lnTo>
                  <a:lnTo>
                    <a:pt x="380860" y="104140"/>
                  </a:lnTo>
                  <a:lnTo>
                    <a:pt x="380225" y="105410"/>
                  </a:lnTo>
                  <a:lnTo>
                    <a:pt x="379945" y="105410"/>
                  </a:lnTo>
                  <a:lnTo>
                    <a:pt x="379031" y="107950"/>
                  </a:lnTo>
                  <a:lnTo>
                    <a:pt x="379971" y="109220"/>
                  </a:lnTo>
                  <a:lnTo>
                    <a:pt x="382079" y="109220"/>
                  </a:lnTo>
                  <a:lnTo>
                    <a:pt x="383794" y="107950"/>
                  </a:lnTo>
                  <a:close/>
                </a:path>
                <a:path w="529590" h="496570">
                  <a:moveTo>
                    <a:pt x="384835" y="190461"/>
                  </a:moveTo>
                  <a:lnTo>
                    <a:pt x="384721" y="189318"/>
                  </a:lnTo>
                  <a:lnTo>
                    <a:pt x="384530" y="188861"/>
                  </a:lnTo>
                  <a:lnTo>
                    <a:pt x="381685" y="188696"/>
                  </a:lnTo>
                  <a:lnTo>
                    <a:pt x="379730" y="187363"/>
                  </a:lnTo>
                  <a:lnTo>
                    <a:pt x="376174" y="186867"/>
                  </a:lnTo>
                  <a:lnTo>
                    <a:pt x="374662" y="186283"/>
                  </a:lnTo>
                  <a:lnTo>
                    <a:pt x="371551" y="184962"/>
                  </a:lnTo>
                  <a:lnTo>
                    <a:pt x="371271" y="184746"/>
                  </a:lnTo>
                  <a:lnTo>
                    <a:pt x="348716" y="184746"/>
                  </a:lnTo>
                  <a:lnTo>
                    <a:pt x="348221" y="184746"/>
                  </a:lnTo>
                  <a:lnTo>
                    <a:pt x="345313" y="184746"/>
                  </a:lnTo>
                  <a:lnTo>
                    <a:pt x="342785" y="185750"/>
                  </a:lnTo>
                  <a:lnTo>
                    <a:pt x="338188" y="186194"/>
                  </a:lnTo>
                  <a:lnTo>
                    <a:pt x="336638" y="187312"/>
                  </a:lnTo>
                  <a:lnTo>
                    <a:pt x="335838" y="190207"/>
                  </a:lnTo>
                  <a:lnTo>
                    <a:pt x="335089" y="191160"/>
                  </a:lnTo>
                  <a:lnTo>
                    <a:pt x="333794" y="193586"/>
                  </a:lnTo>
                  <a:lnTo>
                    <a:pt x="332536" y="194767"/>
                  </a:lnTo>
                  <a:lnTo>
                    <a:pt x="333603" y="196519"/>
                  </a:lnTo>
                  <a:lnTo>
                    <a:pt x="333667" y="196989"/>
                  </a:lnTo>
                  <a:lnTo>
                    <a:pt x="332841" y="198488"/>
                  </a:lnTo>
                  <a:lnTo>
                    <a:pt x="332943" y="199009"/>
                  </a:lnTo>
                  <a:lnTo>
                    <a:pt x="333070" y="200634"/>
                  </a:lnTo>
                  <a:lnTo>
                    <a:pt x="332663" y="204685"/>
                  </a:lnTo>
                  <a:lnTo>
                    <a:pt x="332549" y="205333"/>
                  </a:lnTo>
                  <a:lnTo>
                    <a:pt x="331381" y="208673"/>
                  </a:lnTo>
                  <a:lnTo>
                    <a:pt x="331292" y="213944"/>
                  </a:lnTo>
                  <a:lnTo>
                    <a:pt x="330708" y="215341"/>
                  </a:lnTo>
                  <a:lnTo>
                    <a:pt x="330403" y="216738"/>
                  </a:lnTo>
                  <a:lnTo>
                    <a:pt x="330301" y="218440"/>
                  </a:lnTo>
                  <a:lnTo>
                    <a:pt x="330657" y="218681"/>
                  </a:lnTo>
                  <a:lnTo>
                    <a:pt x="331762" y="218224"/>
                  </a:lnTo>
                  <a:lnTo>
                    <a:pt x="332562" y="217932"/>
                  </a:lnTo>
                  <a:lnTo>
                    <a:pt x="331901" y="216738"/>
                  </a:lnTo>
                  <a:lnTo>
                    <a:pt x="331876" y="216242"/>
                  </a:lnTo>
                  <a:lnTo>
                    <a:pt x="333375" y="212394"/>
                  </a:lnTo>
                  <a:lnTo>
                    <a:pt x="333578" y="208673"/>
                  </a:lnTo>
                  <a:lnTo>
                    <a:pt x="334352" y="205270"/>
                  </a:lnTo>
                  <a:lnTo>
                    <a:pt x="334467" y="204685"/>
                  </a:lnTo>
                  <a:lnTo>
                    <a:pt x="334035" y="203301"/>
                  </a:lnTo>
                  <a:lnTo>
                    <a:pt x="334098" y="202806"/>
                  </a:lnTo>
                  <a:lnTo>
                    <a:pt x="334733" y="201764"/>
                  </a:lnTo>
                  <a:lnTo>
                    <a:pt x="334810" y="198666"/>
                  </a:lnTo>
                  <a:lnTo>
                    <a:pt x="335432" y="197446"/>
                  </a:lnTo>
                  <a:lnTo>
                    <a:pt x="336943" y="193649"/>
                  </a:lnTo>
                  <a:lnTo>
                    <a:pt x="337591" y="191160"/>
                  </a:lnTo>
                  <a:lnTo>
                    <a:pt x="340067" y="189814"/>
                  </a:lnTo>
                  <a:lnTo>
                    <a:pt x="339953" y="188861"/>
                  </a:lnTo>
                  <a:lnTo>
                    <a:pt x="340067" y="188696"/>
                  </a:lnTo>
                  <a:lnTo>
                    <a:pt x="340487" y="188353"/>
                  </a:lnTo>
                  <a:lnTo>
                    <a:pt x="343662" y="188137"/>
                  </a:lnTo>
                  <a:lnTo>
                    <a:pt x="345897" y="187731"/>
                  </a:lnTo>
                  <a:lnTo>
                    <a:pt x="348653" y="186893"/>
                  </a:lnTo>
                  <a:lnTo>
                    <a:pt x="349161" y="187540"/>
                  </a:lnTo>
                  <a:lnTo>
                    <a:pt x="349250" y="187731"/>
                  </a:lnTo>
                  <a:lnTo>
                    <a:pt x="348488" y="189153"/>
                  </a:lnTo>
                  <a:lnTo>
                    <a:pt x="348043" y="190309"/>
                  </a:lnTo>
                  <a:lnTo>
                    <a:pt x="346671" y="191439"/>
                  </a:lnTo>
                  <a:lnTo>
                    <a:pt x="346036" y="191795"/>
                  </a:lnTo>
                  <a:lnTo>
                    <a:pt x="345198" y="193700"/>
                  </a:lnTo>
                  <a:lnTo>
                    <a:pt x="344043" y="194500"/>
                  </a:lnTo>
                  <a:lnTo>
                    <a:pt x="340677" y="197218"/>
                  </a:lnTo>
                  <a:lnTo>
                    <a:pt x="339572" y="199478"/>
                  </a:lnTo>
                  <a:lnTo>
                    <a:pt x="339458" y="199974"/>
                  </a:lnTo>
                  <a:lnTo>
                    <a:pt x="339623" y="200888"/>
                  </a:lnTo>
                  <a:lnTo>
                    <a:pt x="339712" y="201091"/>
                  </a:lnTo>
                  <a:lnTo>
                    <a:pt x="342163" y="202907"/>
                  </a:lnTo>
                  <a:lnTo>
                    <a:pt x="343738" y="203593"/>
                  </a:lnTo>
                  <a:lnTo>
                    <a:pt x="346367" y="203301"/>
                  </a:lnTo>
                  <a:lnTo>
                    <a:pt x="346773" y="202907"/>
                  </a:lnTo>
                  <a:lnTo>
                    <a:pt x="346760" y="202615"/>
                  </a:lnTo>
                  <a:lnTo>
                    <a:pt x="345617" y="200634"/>
                  </a:lnTo>
                  <a:lnTo>
                    <a:pt x="346443" y="198958"/>
                  </a:lnTo>
                  <a:lnTo>
                    <a:pt x="346354" y="198488"/>
                  </a:lnTo>
                  <a:lnTo>
                    <a:pt x="345744" y="197218"/>
                  </a:lnTo>
                  <a:lnTo>
                    <a:pt x="345821" y="196697"/>
                  </a:lnTo>
                  <a:lnTo>
                    <a:pt x="346316" y="196215"/>
                  </a:lnTo>
                  <a:lnTo>
                    <a:pt x="347586" y="195148"/>
                  </a:lnTo>
                  <a:lnTo>
                    <a:pt x="347891" y="195275"/>
                  </a:lnTo>
                  <a:lnTo>
                    <a:pt x="347586" y="196850"/>
                  </a:lnTo>
                  <a:lnTo>
                    <a:pt x="348792" y="197675"/>
                  </a:lnTo>
                  <a:lnTo>
                    <a:pt x="349199" y="199428"/>
                  </a:lnTo>
                  <a:lnTo>
                    <a:pt x="349402" y="199732"/>
                  </a:lnTo>
                  <a:lnTo>
                    <a:pt x="349516" y="200634"/>
                  </a:lnTo>
                  <a:lnTo>
                    <a:pt x="349478" y="200888"/>
                  </a:lnTo>
                  <a:lnTo>
                    <a:pt x="348729" y="201091"/>
                  </a:lnTo>
                  <a:lnTo>
                    <a:pt x="348119" y="201599"/>
                  </a:lnTo>
                  <a:lnTo>
                    <a:pt x="347967" y="201904"/>
                  </a:lnTo>
                  <a:lnTo>
                    <a:pt x="347662" y="202615"/>
                  </a:lnTo>
                  <a:lnTo>
                    <a:pt x="347802" y="203098"/>
                  </a:lnTo>
                  <a:lnTo>
                    <a:pt x="349885" y="203403"/>
                  </a:lnTo>
                  <a:lnTo>
                    <a:pt x="351383" y="203936"/>
                  </a:lnTo>
                  <a:lnTo>
                    <a:pt x="353060" y="205282"/>
                  </a:lnTo>
                  <a:lnTo>
                    <a:pt x="353695" y="205270"/>
                  </a:lnTo>
                  <a:lnTo>
                    <a:pt x="355219" y="205333"/>
                  </a:lnTo>
                  <a:lnTo>
                    <a:pt x="356247" y="205295"/>
                  </a:lnTo>
                  <a:lnTo>
                    <a:pt x="357555" y="205295"/>
                  </a:lnTo>
                  <a:lnTo>
                    <a:pt x="360095" y="205676"/>
                  </a:lnTo>
                  <a:lnTo>
                    <a:pt x="361327" y="205295"/>
                  </a:lnTo>
                  <a:lnTo>
                    <a:pt x="362737" y="204863"/>
                  </a:lnTo>
                  <a:lnTo>
                    <a:pt x="368503" y="203365"/>
                  </a:lnTo>
                  <a:lnTo>
                    <a:pt x="373964" y="199212"/>
                  </a:lnTo>
                  <a:lnTo>
                    <a:pt x="373862" y="198691"/>
                  </a:lnTo>
                  <a:lnTo>
                    <a:pt x="369925" y="199732"/>
                  </a:lnTo>
                  <a:lnTo>
                    <a:pt x="369608" y="199898"/>
                  </a:lnTo>
                  <a:lnTo>
                    <a:pt x="369417" y="199593"/>
                  </a:lnTo>
                  <a:lnTo>
                    <a:pt x="369392" y="199428"/>
                  </a:lnTo>
                  <a:lnTo>
                    <a:pt x="371741" y="195656"/>
                  </a:lnTo>
                  <a:lnTo>
                    <a:pt x="371360" y="191655"/>
                  </a:lnTo>
                  <a:lnTo>
                    <a:pt x="368414" y="188353"/>
                  </a:lnTo>
                  <a:lnTo>
                    <a:pt x="367449" y="187350"/>
                  </a:lnTo>
                  <a:lnTo>
                    <a:pt x="367347" y="193141"/>
                  </a:lnTo>
                  <a:lnTo>
                    <a:pt x="366407" y="195021"/>
                  </a:lnTo>
                  <a:lnTo>
                    <a:pt x="366052" y="195414"/>
                  </a:lnTo>
                  <a:lnTo>
                    <a:pt x="362597" y="199009"/>
                  </a:lnTo>
                  <a:lnTo>
                    <a:pt x="360222" y="199961"/>
                  </a:lnTo>
                  <a:lnTo>
                    <a:pt x="357022" y="201866"/>
                  </a:lnTo>
                  <a:lnTo>
                    <a:pt x="355752" y="201320"/>
                  </a:lnTo>
                  <a:lnTo>
                    <a:pt x="354926" y="200025"/>
                  </a:lnTo>
                  <a:lnTo>
                    <a:pt x="355015" y="199212"/>
                  </a:lnTo>
                  <a:lnTo>
                    <a:pt x="355117" y="199047"/>
                  </a:lnTo>
                  <a:lnTo>
                    <a:pt x="355371" y="198958"/>
                  </a:lnTo>
                  <a:lnTo>
                    <a:pt x="357733" y="199593"/>
                  </a:lnTo>
                  <a:lnTo>
                    <a:pt x="359371" y="198958"/>
                  </a:lnTo>
                  <a:lnTo>
                    <a:pt x="362724" y="197396"/>
                  </a:lnTo>
                  <a:lnTo>
                    <a:pt x="363740" y="196519"/>
                  </a:lnTo>
                  <a:lnTo>
                    <a:pt x="363448" y="195148"/>
                  </a:lnTo>
                  <a:lnTo>
                    <a:pt x="363359" y="194754"/>
                  </a:lnTo>
                  <a:lnTo>
                    <a:pt x="363550" y="191401"/>
                  </a:lnTo>
                  <a:lnTo>
                    <a:pt x="363448" y="190207"/>
                  </a:lnTo>
                  <a:lnTo>
                    <a:pt x="362839" y="189153"/>
                  </a:lnTo>
                  <a:lnTo>
                    <a:pt x="360781" y="188226"/>
                  </a:lnTo>
                  <a:lnTo>
                    <a:pt x="360387" y="188087"/>
                  </a:lnTo>
                  <a:lnTo>
                    <a:pt x="359778" y="187744"/>
                  </a:lnTo>
                  <a:lnTo>
                    <a:pt x="359791" y="187540"/>
                  </a:lnTo>
                  <a:lnTo>
                    <a:pt x="360387" y="187452"/>
                  </a:lnTo>
                  <a:lnTo>
                    <a:pt x="360718" y="187350"/>
                  </a:lnTo>
                  <a:lnTo>
                    <a:pt x="362432" y="187807"/>
                  </a:lnTo>
                  <a:lnTo>
                    <a:pt x="363753" y="188429"/>
                  </a:lnTo>
                  <a:lnTo>
                    <a:pt x="366483" y="188353"/>
                  </a:lnTo>
                  <a:lnTo>
                    <a:pt x="366941" y="189318"/>
                  </a:lnTo>
                  <a:lnTo>
                    <a:pt x="367347" y="193141"/>
                  </a:lnTo>
                  <a:lnTo>
                    <a:pt x="367347" y="187248"/>
                  </a:lnTo>
                  <a:lnTo>
                    <a:pt x="366991" y="186893"/>
                  </a:lnTo>
                  <a:lnTo>
                    <a:pt x="366737" y="186639"/>
                  </a:lnTo>
                  <a:lnTo>
                    <a:pt x="366763" y="186410"/>
                  </a:lnTo>
                  <a:lnTo>
                    <a:pt x="366979" y="186321"/>
                  </a:lnTo>
                  <a:lnTo>
                    <a:pt x="367220" y="186283"/>
                  </a:lnTo>
                  <a:lnTo>
                    <a:pt x="372287" y="187985"/>
                  </a:lnTo>
                  <a:lnTo>
                    <a:pt x="375081" y="188976"/>
                  </a:lnTo>
                  <a:lnTo>
                    <a:pt x="375500" y="189318"/>
                  </a:lnTo>
                  <a:lnTo>
                    <a:pt x="377190" y="190474"/>
                  </a:lnTo>
                  <a:lnTo>
                    <a:pt x="377558" y="190677"/>
                  </a:lnTo>
                  <a:lnTo>
                    <a:pt x="380466" y="190461"/>
                  </a:lnTo>
                  <a:lnTo>
                    <a:pt x="380720" y="191795"/>
                  </a:lnTo>
                  <a:lnTo>
                    <a:pt x="380034" y="193535"/>
                  </a:lnTo>
                  <a:lnTo>
                    <a:pt x="379615" y="194068"/>
                  </a:lnTo>
                  <a:lnTo>
                    <a:pt x="379387" y="194500"/>
                  </a:lnTo>
                  <a:lnTo>
                    <a:pt x="379310" y="195021"/>
                  </a:lnTo>
                  <a:lnTo>
                    <a:pt x="379514" y="195287"/>
                  </a:lnTo>
                  <a:lnTo>
                    <a:pt x="379768" y="195414"/>
                  </a:lnTo>
                  <a:lnTo>
                    <a:pt x="381254" y="195097"/>
                  </a:lnTo>
                  <a:lnTo>
                    <a:pt x="382447" y="194360"/>
                  </a:lnTo>
                  <a:lnTo>
                    <a:pt x="384530" y="192595"/>
                  </a:lnTo>
                  <a:lnTo>
                    <a:pt x="384784" y="191795"/>
                  </a:lnTo>
                  <a:lnTo>
                    <a:pt x="384835" y="190461"/>
                  </a:lnTo>
                  <a:close/>
                </a:path>
                <a:path w="529590" h="496570">
                  <a:moveTo>
                    <a:pt x="387096" y="160566"/>
                  </a:moveTo>
                  <a:lnTo>
                    <a:pt x="387070" y="160312"/>
                  </a:lnTo>
                  <a:lnTo>
                    <a:pt x="386791" y="159613"/>
                  </a:lnTo>
                  <a:lnTo>
                    <a:pt x="384835" y="158851"/>
                  </a:lnTo>
                  <a:lnTo>
                    <a:pt x="383794" y="158965"/>
                  </a:lnTo>
                  <a:lnTo>
                    <a:pt x="381863" y="158864"/>
                  </a:lnTo>
                  <a:lnTo>
                    <a:pt x="381800" y="158699"/>
                  </a:lnTo>
                  <a:lnTo>
                    <a:pt x="382676" y="157416"/>
                  </a:lnTo>
                  <a:lnTo>
                    <a:pt x="383184" y="157073"/>
                  </a:lnTo>
                  <a:lnTo>
                    <a:pt x="382917" y="155676"/>
                  </a:lnTo>
                  <a:lnTo>
                    <a:pt x="382130" y="155981"/>
                  </a:lnTo>
                  <a:lnTo>
                    <a:pt x="381444" y="155778"/>
                  </a:lnTo>
                  <a:lnTo>
                    <a:pt x="381241" y="155575"/>
                  </a:lnTo>
                  <a:lnTo>
                    <a:pt x="381177" y="154317"/>
                  </a:lnTo>
                  <a:lnTo>
                    <a:pt x="380441" y="154355"/>
                  </a:lnTo>
                  <a:lnTo>
                    <a:pt x="378726" y="154838"/>
                  </a:lnTo>
                  <a:lnTo>
                    <a:pt x="376580" y="155663"/>
                  </a:lnTo>
                  <a:lnTo>
                    <a:pt x="376415" y="155625"/>
                  </a:lnTo>
                  <a:lnTo>
                    <a:pt x="376364" y="155333"/>
                  </a:lnTo>
                  <a:lnTo>
                    <a:pt x="377723" y="154228"/>
                  </a:lnTo>
                  <a:lnTo>
                    <a:pt x="378447" y="153898"/>
                  </a:lnTo>
                  <a:lnTo>
                    <a:pt x="377786" y="152692"/>
                  </a:lnTo>
                  <a:lnTo>
                    <a:pt x="375856" y="153276"/>
                  </a:lnTo>
                  <a:lnTo>
                    <a:pt x="375170" y="153327"/>
                  </a:lnTo>
                  <a:lnTo>
                    <a:pt x="375081" y="153123"/>
                  </a:lnTo>
                  <a:lnTo>
                    <a:pt x="375970" y="152082"/>
                  </a:lnTo>
                  <a:lnTo>
                    <a:pt x="376567" y="151765"/>
                  </a:lnTo>
                  <a:lnTo>
                    <a:pt x="376021" y="150583"/>
                  </a:lnTo>
                  <a:lnTo>
                    <a:pt x="374345" y="151333"/>
                  </a:lnTo>
                  <a:lnTo>
                    <a:pt x="373824" y="151231"/>
                  </a:lnTo>
                  <a:lnTo>
                    <a:pt x="372643" y="150507"/>
                  </a:lnTo>
                  <a:lnTo>
                    <a:pt x="371919" y="150317"/>
                  </a:lnTo>
                  <a:lnTo>
                    <a:pt x="370598" y="149339"/>
                  </a:lnTo>
                  <a:lnTo>
                    <a:pt x="369963" y="149453"/>
                  </a:lnTo>
                  <a:lnTo>
                    <a:pt x="368477" y="151612"/>
                  </a:lnTo>
                  <a:lnTo>
                    <a:pt x="366699" y="151688"/>
                  </a:lnTo>
                  <a:lnTo>
                    <a:pt x="364807" y="152768"/>
                  </a:lnTo>
                  <a:lnTo>
                    <a:pt x="364286" y="152641"/>
                  </a:lnTo>
                  <a:lnTo>
                    <a:pt x="363347" y="150876"/>
                  </a:lnTo>
                  <a:lnTo>
                    <a:pt x="362432" y="151091"/>
                  </a:lnTo>
                  <a:lnTo>
                    <a:pt x="358089" y="152717"/>
                  </a:lnTo>
                  <a:lnTo>
                    <a:pt x="356603" y="151650"/>
                  </a:lnTo>
                  <a:lnTo>
                    <a:pt x="354279" y="154038"/>
                  </a:lnTo>
                  <a:lnTo>
                    <a:pt x="354203" y="153885"/>
                  </a:lnTo>
                  <a:lnTo>
                    <a:pt x="350888" y="153428"/>
                  </a:lnTo>
                  <a:lnTo>
                    <a:pt x="349885" y="153543"/>
                  </a:lnTo>
                  <a:lnTo>
                    <a:pt x="348881" y="152755"/>
                  </a:lnTo>
                  <a:lnTo>
                    <a:pt x="348399" y="152882"/>
                  </a:lnTo>
                  <a:lnTo>
                    <a:pt x="347853" y="153390"/>
                  </a:lnTo>
                  <a:lnTo>
                    <a:pt x="347599" y="153860"/>
                  </a:lnTo>
                  <a:lnTo>
                    <a:pt x="346532" y="155105"/>
                  </a:lnTo>
                  <a:lnTo>
                    <a:pt x="344462" y="153949"/>
                  </a:lnTo>
                  <a:lnTo>
                    <a:pt x="344119" y="153987"/>
                  </a:lnTo>
                  <a:lnTo>
                    <a:pt x="342912" y="155829"/>
                  </a:lnTo>
                  <a:lnTo>
                    <a:pt x="342023" y="156870"/>
                  </a:lnTo>
                  <a:lnTo>
                    <a:pt x="340779" y="156464"/>
                  </a:lnTo>
                  <a:lnTo>
                    <a:pt x="340194" y="157454"/>
                  </a:lnTo>
                  <a:lnTo>
                    <a:pt x="336804" y="158369"/>
                  </a:lnTo>
                  <a:lnTo>
                    <a:pt x="336181" y="160337"/>
                  </a:lnTo>
                  <a:lnTo>
                    <a:pt x="335991" y="163283"/>
                  </a:lnTo>
                  <a:lnTo>
                    <a:pt x="335610" y="165125"/>
                  </a:lnTo>
                  <a:lnTo>
                    <a:pt x="335318" y="165696"/>
                  </a:lnTo>
                  <a:lnTo>
                    <a:pt x="336397" y="166141"/>
                  </a:lnTo>
                  <a:lnTo>
                    <a:pt x="338099" y="164325"/>
                  </a:lnTo>
                  <a:lnTo>
                    <a:pt x="338340" y="164350"/>
                  </a:lnTo>
                  <a:lnTo>
                    <a:pt x="338670" y="164668"/>
                  </a:lnTo>
                  <a:lnTo>
                    <a:pt x="338594" y="165303"/>
                  </a:lnTo>
                  <a:lnTo>
                    <a:pt x="338416" y="165785"/>
                  </a:lnTo>
                  <a:lnTo>
                    <a:pt x="338277" y="166636"/>
                  </a:lnTo>
                  <a:lnTo>
                    <a:pt x="338543" y="166852"/>
                  </a:lnTo>
                  <a:lnTo>
                    <a:pt x="339013" y="166966"/>
                  </a:lnTo>
                  <a:lnTo>
                    <a:pt x="339255" y="166878"/>
                  </a:lnTo>
                  <a:lnTo>
                    <a:pt x="339610" y="166560"/>
                  </a:lnTo>
                  <a:lnTo>
                    <a:pt x="340575" y="164757"/>
                  </a:lnTo>
                  <a:lnTo>
                    <a:pt x="341401" y="163309"/>
                  </a:lnTo>
                  <a:lnTo>
                    <a:pt x="342392" y="164236"/>
                  </a:lnTo>
                  <a:lnTo>
                    <a:pt x="343585" y="162687"/>
                  </a:lnTo>
                  <a:lnTo>
                    <a:pt x="344881" y="162687"/>
                  </a:lnTo>
                  <a:lnTo>
                    <a:pt x="346202" y="161239"/>
                  </a:lnTo>
                  <a:lnTo>
                    <a:pt x="346544" y="161302"/>
                  </a:lnTo>
                  <a:lnTo>
                    <a:pt x="347611" y="162902"/>
                  </a:lnTo>
                  <a:lnTo>
                    <a:pt x="347992" y="162864"/>
                  </a:lnTo>
                  <a:lnTo>
                    <a:pt x="350050" y="161239"/>
                  </a:lnTo>
                  <a:lnTo>
                    <a:pt x="352818" y="161480"/>
                  </a:lnTo>
                  <a:lnTo>
                    <a:pt x="353987" y="161137"/>
                  </a:lnTo>
                  <a:lnTo>
                    <a:pt x="357479" y="161429"/>
                  </a:lnTo>
                  <a:lnTo>
                    <a:pt x="359473" y="161747"/>
                  </a:lnTo>
                  <a:lnTo>
                    <a:pt x="361073" y="159258"/>
                  </a:lnTo>
                  <a:lnTo>
                    <a:pt x="361607" y="159550"/>
                  </a:lnTo>
                  <a:lnTo>
                    <a:pt x="362483" y="160655"/>
                  </a:lnTo>
                  <a:lnTo>
                    <a:pt x="364045" y="159334"/>
                  </a:lnTo>
                  <a:lnTo>
                    <a:pt x="365328" y="159727"/>
                  </a:lnTo>
                  <a:lnTo>
                    <a:pt x="368833" y="160083"/>
                  </a:lnTo>
                  <a:lnTo>
                    <a:pt x="373138" y="159537"/>
                  </a:lnTo>
                  <a:lnTo>
                    <a:pt x="374510" y="161023"/>
                  </a:lnTo>
                  <a:lnTo>
                    <a:pt x="374904" y="161074"/>
                  </a:lnTo>
                  <a:lnTo>
                    <a:pt x="375793" y="160934"/>
                  </a:lnTo>
                  <a:lnTo>
                    <a:pt x="375754" y="158953"/>
                  </a:lnTo>
                  <a:lnTo>
                    <a:pt x="377532" y="158432"/>
                  </a:lnTo>
                  <a:lnTo>
                    <a:pt x="380174" y="157873"/>
                  </a:lnTo>
                  <a:lnTo>
                    <a:pt x="380212" y="158229"/>
                  </a:lnTo>
                  <a:lnTo>
                    <a:pt x="379996" y="158699"/>
                  </a:lnTo>
                  <a:lnTo>
                    <a:pt x="379907" y="159931"/>
                  </a:lnTo>
                  <a:lnTo>
                    <a:pt x="380085" y="160185"/>
                  </a:lnTo>
                  <a:lnTo>
                    <a:pt x="383006" y="160337"/>
                  </a:lnTo>
                  <a:lnTo>
                    <a:pt x="384886" y="159931"/>
                  </a:lnTo>
                  <a:lnTo>
                    <a:pt x="386626" y="161061"/>
                  </a:lnTo>
                  <a:lnTo>
                    <a:pt x="386943" y="160870"/>
                  </a:lnTo>
                  <a:lnTo>
                    <a:pt x="387096" y="160566"/>
                  </a:lnTo>
                  <a:close/>
                </a:path>
                <a:path w="529590" h="496570">
                  <a:moveTo>
                    <a:pt x="399072" y="134620"/>
                  </a:moveTo>
                  <a:lnTo>
                    <a:pt x="397294" y="134620"/>
                  </a:lnTo>
                  <a:lnTo>
                    <a:pt x="397141" y="135890"/>
                  </a:lnTo>
                  <a:lnTo>
                    <a:pt x="398449" y="135890"/>
                  </a:lnTo>
                  <a:lnTo>
                    <a:pt x="399072" y="134620"/>
                  </a:lnTo>
                  <a:close/>
                </a:path>
                <a:path w="529590" h="496570">
                  <a:moveTo>
                    <a:pt x="527151" y="495300"/>
                  </a:moveTo>
                  <a:lnTo>
                    <a:pt x="526897" y="494030"/>
                  </a:lnTo>
                  <a:lnTo>
                    <a:pt x="525754" y="492760"/>
                  </a:lnTo>
                  <a:lnTo>
                    <a:pt x="525653" y="491490"/>
                  </a:lnTo>
                  <a:lnTo>
                    <a:pt x="525449" y="488950"/>
                  </a:lnTo>
                  <a:lnTo>
                    <a:pt x="525868" y="486410"/>
                  </a:lnTo>
                  <a:lnTo>
                    <a:pt x="524243" y="483870"/>
                  </a:lnTo>
                  <a:lnTo>
                    <a:pt x="524281" y="481330"/>
                  </a:lnTo>
                  <a:lnTo>
                    <a:pt x="523417" y="480060"/>
                  </a:lnTo>
                  <a:lnTo>
                    <a:pt x="524256" y="476250"/>
                  </a:lnTo>
                  <a:lnTo>
                    <a:pt x="524395" y="474980"/>
                  </a:lnTo>
                  <a:lnTo>
                    <a:pt x="522439" y="473710"/>
                  </a:lnTo>
                  <a:lnTo>
                    <a:pt x="522643" y="471170"/>
                  </a:lnTo>
                  <a:lnTo>
                    <a:pt x="522973" y="471170"/>
                  </a:lnTo>
                  <a:lnTo>
                    <a:pt x="523684" y="472440"/>
                  </a:lnTo>
                  <a:lnTo>
                    <a:pt x="524129" y="472440"/>
                  </a:lnTo>
                  <a:lnTo>
                    <a:pt x="524205" y="471170"/>
                  </a:lnTo>
                  <a:lnTo>
                    <a:pt x="523722" y="467360"/>
                  </a:lnTo>
                  <a:lnTo>
                    <a:pt x="522439" y="457200"/>
                  </a:lnTo>
                  <a:lnTo>
                    <a:pt x="522312" y="456234"/>
                  </a:lnTo>
                  <a:lnTo>
                    <a:pt x="522312" y="466090"/>
                  </a:lnTo>
                  <a:lnTo>
                    <a:pt x="522173" y="467360"/>
                  </a:lnTo>
                  <a:lnTo>
                    <a:pt x="521436" y="467360"/>
                  </a:lnTo>
                  <a:lnTo>
                    <a:pt x="521347" y="466090"/>
                  </a:lnTo>
                  <a:lnTo>
                    <a:pt x="520458" y="461010"/>
                  </a:lnTo>
                  <a:lnTo>
                    <a:pt x="520039" y="457200"/>
                  </a:lnTo>
                  <a:lnTo>
                    <a:pt x="520585" y="457200"/>
                  </a:lnTo>
                  <a:lnTo>
                    <a:pt x="521665" y="459740"/>
                  </a:lnTo>
                  <a:lnTo>
                    <a:pt x="522033" y="463550"/>
                  </a:lnTo>
                  <a:lnTo>
                    <a:pt x="522312" y="466090"/>
                  </a:lnTo>
                  <a:lnTo>
                    <a:pt x="522312" y="456234"/>
                  </a:lnTo>
                  <a:lnTo>
                    <a:pt x="522274" y="455930"/>
                  </a:lnTo>
                  <a:lnTo>
                    <a:pt x="517982" y="447040"/>
                  </a:lnTo>
                  <a:lnTo>
                    <a:pt x="517029" y="444500"/>
                  </a:lnTo>
                  <a:lnTo>
                    <a:pt x="514019" y="436880"/>
                  </a:lnTo>
                  <a:lnTo>
                    <a:pt x="511759" y="431190"/>
                  </a:lnTo>
                  <a:lnTo>
                    <a:pt x="511759" y="435610"/>
                  </a:lnTo>
                  <a:lnTo>
                    <a:pt x="511683" y="436880"/>
                  </a:lnTo>
                  <a:lnTo>
                    <a:pt x="511403" y="436880"/>
                  </a:lnTo>
                  <a:lnTo>
                    <a:pt x="511035" y="435610"/>
                  </a:lnTo>
                  <a:lnTo>
                    <a:pt x="509689" y="434340"/>
                  </a:lnTo>
                  <a:lnTo>
                    <a:pt x="508469" y="431800"/>
                  </a:lnTo>
                  <a:lnTo>
                    <a:pt x="503961" y="424180"/>
                  </a:lnTo>
                  <a:lnTo>
                    <a:pt x="500354" y="420370"/>
                  </a:lnTo>
                  <a:lnTo>
                    <a:pt x="498957" y="417830"/>
                  </a:lnTo>
                  <a:lnTo>
                    <a:pt x="495261" y="412750"/>
                  </a:lnTo>
                  <a:lnTo>
                    <a:pt x="484873" y="402590"/>
                  </a:lnTo>
                  <a:lnTo>
                    <a:pt x="482180" y="400050"/>
                  </a:lnTo>
                  <a:lnTo>
                    <a:pt x="483514" y="400050"/>
                  </a:lnTo>
                  <a:lnTo>
                    <a:pt x="486295" y="403860"/>
                  </a:lnTo>
                  <a:lnTo>
                    <a:pt x="489102" y="405130"/>
                  </a:lnTo>
                  <a:lnTo>
                    <a:pt x="496011" y="411480"/>
                  </a:lnTo>
                  <a:lnTo>
                    <a:pt x="499694" y="415290"/>
                  </a:lnTo>
                  <a:lnTo>
                    <a:pt x="508596" y="429260"/>
                  </a:lnTo>
                  <a:lnTo>
                    <a:pt x="511225" y="434340"/>
                  </a:lnTo>
                  <a:lnTo>
                    <a:pt x="511759" y="435610"/>
                  </a:lnTo>
                  <a:lnTo>
                    <a:pt x="511759" y="431190"/>
                  </a:lnTo>
                  <a:lnTo>
                    <a:pt x="510997" y="429260"/>
                  </a:lnTo>
                  <a:lnTo>
                    <a:pt x="504228" y="419100"/>
                  </a:lnTo>
                  <a:lnTo>
                    <a:pt x="501357" y="415290"/>
                  </a:lnTo>
                  <a:lnTo>
                    <a:pt x="499745" y="414020"/>
                  </a:lnTo>
                  <a:lnTo>
                    <a:pt x="497408" y="411480"/>
                  </a:lnTo>
                  <a:lnTo>
                    <a:pt x="496417" y="410210"/>
                  </a:lnTo>
                  <a:lnTo>
                    <a:pt x="494118" y="406400"/>
                  </a:lnTo>
                  <a:lnTo>
                    <a:pt x="492163" y="405130"/>
                  </a:lnTo>
                  <a:lnTo>
                    <a:pt x="489889" y="402590"/>
                  </a:lnTo>
                  <a:lnTo>
                    <a:pt x="487476" y="402590"/>
                  </a:lnTo>
                  <a:lnTo>
                    <a:pt x="486740" y="401320"/>
                  </a:lnTo>
                  <a:lnTo>
                    <a:pt x="485597" y="400050"/>
                  </a:lnTo>
                  <a:lnTo>
                    <a:pt x="483311" y="397510"/>
                  </a:lnTo>
                  <a:lnTo>
                    <a:pt x="480352" y="394970"/>
                  </a:lnTo>
                  <a:lnTo>
                    <a:pt x="476262" y="392430"/>
                  </a:lnTo>
                  <a:lnTo>
                    <a:pt x="473557" y="389890"/>
                  </a:lnTo>
                  <a:lnTo>
                    <a:pt x="471665" y="387350"/>
                  </a:lnTo>
                  <a:lnTo>
                    <a:pt x="468071" y="386080"/>
                  </a:lnTo>
                  <a:lnTo>
                    <a:pt x="467334" y="384810"/>
                  </a:lnTo>
                  <a:lnTo>
                    <a:pt x="464693" y="382270"/>
                  </a:lnTo>
                  <a:lnTo>
                    <a:pt x="462635" y="381000"/>
                  </a:lnTo>
                  <a:lnTo>
                    <a:pt x="453313" y="379730"/>
                  </a:lnTo>
                  <a:lnTo>
                    <a:pt x="446354" y="378460"/>
                  </a:lnTo>
                  <a:lnTo>
                    <a:pt x="435317" y="378460"/>
                  </a:lnTo>
                  <a:lnTo>
                    <a:pt x="431507" y="377190"/>
                  </a:lnTo>
                  <a:lnTo>
                    <a:pt x="425856" y="377190"/>
                  </a:lnTo>
                  <a:lnTo>
                    <a:pt x="423595" y="375920"/>
                  </a:lnTo>
                  <a:lnTo>
                    <a:pt x="422198" y="374650"/>
                  </a:lnTo>
                  <a:lnTo>
                    <a:pt x="420306" y="375920"/>
                  </a:lnTo>
                  <a:lnTo>
                    <a:pt x="419493" y="375920"/>
                  </a:lnTo>
                  <a:lnTo>
                    <a:pt x="419722" y="374650"/>
                  </a:lnTo>
                  <a:lnTo>
                    <a:pt x="412521" y="373380"/>
                  </a:lnTo>
                  <a:lnTo>
                    <a:pt x="408127" y="372110"/>
                  </a:lnTo>
                  <a:lnTo>
                    <a:pt x="407136" y="372110"/>
                  </a:lnTo>
                  <a:lnTo>
                    <a:pt x="405307" y="370840"/>
                  </a:lnTo>
                  <a:lnTo>
                    <a:pt x="404088" y="370840"/>
                  </a:lnTo>
                  <a:lnTo>
                    <a:pt x="401459" y="369379"/>
                  </a:lnTo>
                  <a:lnTo>
                    <a:pt x="401459" y="370840"/>
                  </a:lnTo>
                  <a:lnTo>
                    <a:pt x="401205" y="370840"/>
                  </a:lnTo>
                  <a:lnTo>
                    <a:pt x="395859" y="369570"/>
                  </a:lnTo>
                  <a:lnTo>
                    <a:pt x="390740" y="368300"/>
                  </a:lnTo>
                  <a:lnTo>
                    <a:pt x="384124" y="363220"/>
                  </a:lnTo>
                  <a:lnTo>
                    <a:pt x="381901" y="363220"/>
                  </a:lnTo>
                  <a:lnTo>
                    <a:pt x="379310" y="360680"/>
                  </a:lnTo>
                  <a:lnTo>
                    <a:pt x="378053" y="360680"/>
                  </a:lnTo>
                  <a:lnTo>
                    <a:pt x="377558" y="359410"/>
                  </a:lnTo>
                  <a:lnTo>
                    <a:pt x="377850" y="359410"/>
                  </a:lnTo>
                  <a:lnTo>
                    <a:pt x="378269" y="358140"/>
                  </a:lnTo>
                  <a:lnTo>
                    <a:pt x="378891" y="359410"/>
                  </a:lnTo>
                  <a:lnTo>
                    <a:pt x="381647" y="359410"/>
                  </a:lnTo>
                  <a:lnTo>
                    <a:pt x="383552" y="360680"/>
                  </a:lnTo>
                  <a:lnTo>
                    <a:pt x="390804" y="364490"/>
                  </a:lnTo>
                  <a:lnTo>
                    <a:pt x="401281" y="369570"/>
                  </a:lnTo>
                  <a:lnTo>
                    <a:pt x="401459" y="370840"/>
                  </a:lnTo>
                  <a:lnTo>
                    <a:pt x="401459" y="369379"/>
                  </a:lnTo>
                  <a:lnTo>
                    <a:pt x="383641" y="359410"/>
                  </a:lnTo>
                  <a:lnTo>
                    <a:pt x="381088" y="358140"/>
                  </a:lnTo>
                  <a:lnTo>
                    <a:pt x="375970" y="355600"/>
                  </a:lnTo>
                  <a:lnTo>
                    <a:pt x="374827" y="354330"/>
                  </a:lnTo>
                  <a:lnTo>
                    <a:pt x="372910" y="353060"/>
                  </a:lnTo>
                  <a:lnTo>
                    <a:pt x="372325" y="351790"/>
                  </a:lnTo>
                  <a:lnTo>
                    <a:pt x="372160" y="349250"/>
                  </a:lnTo>
                  <a:lnTo>
                    <a:pt x="371208" y="347980"/>
                  </a:lnTo>
                  <a:lnTo>
                    <a:pt x="370827" y="345440"/>
                  </a:lnTo>
                  <a:lnTo>
                    <a:pt x="371309" y="344170"/>
                  </a:lnTo>
                  <a:lnTo>
                    <a:pt x="370827" y="342900"/>
                  </a:lnTo>
                  <a:lnTo>
                    <a:pt x="371487" y="341630"/>
                  </a:lnTo>
                  <a:lnTo>
                    <a:pt x="371144" y="340360"/>
                  </a:lnTo>
                  <a:lnTo>
                    <a:pt x="372148" y="337820"/>
                  </a:lnTo>
                  <a:lnTo>
                    <a:pt x="372211" y="336550"/>
                  </a:lnTo>
                  <a:lnTo>
                    <a:pt x="372427" y="335280"/>
                  </a:lnTo>
                  <a:lnTo>
                    <a:pt x="372579" y="335280"/>
                  </a:lnTo>
                  <a:lnTo>
                    <a:pt x="372846" y="332740"/>
                  </a:lnTo>
                  <a:lnTo>
                    <a:pt x="373214" y="330200"/>
                  </a:lnTo>
                  <a:lnTo>
                    <a:pt x="374345" y="325120"/>
                  </a:lnTo>
                  <a:lnTo>
                    <a:pt x="374815" y="322580"/>
                  </a:lnTo>
                  <a:lnTo>
                    <a:pt x="374624" y="321310"/>
                  </a:lnTo>
                  <a:lnTo>
                    <a:pt x="374815" y="320040"/>
                  </a:lnTo>
                  <a:lnTo>
                    <a:pt x="375069" y="318770"/>
                  </a:lnTo>
                  <a:lnTo>
                    <a:pt x="375539" y="317500"/>
                  </a:lnTo>
                  <a:lnTo>
                    <a:pt x="375285" y="316230"/>
                  </a:lnTo>
                  <a:lnTo>
                    <a:pt x="376542" y="314960"/>
                  </a:lnTo>
                  <a:lnTo>
                    <a:pt x="377304" y="311150"/>
                  </a:lnTo>
                  <a:lnTo>
                    <a:pt x="378764" y="308610"/>
                  </a:lnTo>
                  <a:lnTo>
                    <a:pt x="381850" y="306070"/>
                  </a:lnTo>
                  <a:lnTo>
                    <a:pt x="382727" y="304800"/>
                  </a:lnTo>
                  <a:lnTo>
                    <a:pt x="385737" y="300990"/>
                  </a:lnTo>
                  <a:lnTo>
                    <a:pt x="388023" y="298450"/>
                  </a:lnTo>
                  <a:lnTo>
                    <a:pt x="391566" y="293370"/>
                  </a:lnTo>
                  <a:lnTo>
                    <a:pt x="392633" y="290830"/>
                  </a:lnTo>
                  <a:lnTo>
                    <a:pt x="396062" y="287020"/>
                  </a:lnTo>
                  <a:lnTo>
                    <a:pt x="397383" y="284480"/>
                  </a:lnTo>
                  <a:lnTo>
                    <a:pt x="400532" y="279400"/>
                  </a:lnTo>
                  <a:lnTo>
                    <a:pt x="401891" y="275590"/>
                  </a:lnTo>
                  <a:lnTo>
                    <a:pt x="404304" y="267970"/>
                  </a:lnTo>
                  <a:lnTo>
                    <a:pt x="406133" y="265430"/>
                  </a:lnTo>
                  <a:lnTo>
                    <a:pt x="406082" y="260350"/>
                  </a:lnTo>
                  <a:lnTo>
                    <a:pt x="406349" y="260350"/>
                  </a:lnTo>
                  <a:lnTo>
                    <a:pt x="408736" y="251460"/>
                  </a:lnTo>
                  <a:lnTo>
                    <a:pt x="409067" y="251460"/>
                  </a:lnTo>
                  <a:lnTo>
                    <a:pt x="407403" y="250190"/>
                  </a:lnTo>
                  <a:lnTo>
                    <a:pt x="408228" y="248920"/>
                  </a:lnTo>
                  <a:lnTo>
                    <a:pt x="408317" y="243840"/>
                  </a:lnTo>
                  <a:lnTo>
                    <a:pt x="408482" y="241300"/>
                  </a:lnTo>
                  <a:lnTo>
                    <a:pt x="408749" y="240030"/>
                  </a:lnTo>
                  <a:lnTo>
                    <a:pt x="409295" y="237490"/>
                  </a:lnTo>
                  <a:lnTo>
                    <a:pt x="409384" y="236220"/>
                  </a:lnTo>
                  <a:lnTo>
                    <a:pt x="410616" y="236220"/>
                  </a:lnTo>
                  <a:lnTo>
                    <a:pt x="410629" y="237490"/>
                  </a:lnTo>
                  <a:lnTo>
                    <a:pt x="410108" y="238760"/>
                  </a:lnTo>
                  <a:lnTo>
                    <a:pt x="410057" y="241300"/>
                  </a:lnTo>
                  <a:lnTo>
                    <a:pt x="410756" y="246380"/>
                  </a:lnTo>
                  <a:lnTo>
                    <a:pt x="412013" y="247650"/>
                  </a:lnTo>
                  <a:lnTo>
                    <a:pt x="416458" y="248920"/>
                  </a:lnTo>
                  <a:lnTo>
                    <a:pt x="420585" y="248920"/>
                  </a:lnTo>
                  <a:lnTo>
                    <a:pt x="423100" y="245110"/>
                  </a:lnTo>
                  <a:lnTo>
                    <a:pt x="424243" y="243840"/>
                  </a:lnTo>
                  <a:lnTo>
                    <a:pt x="426072" y="238760"/>
                  </a:lnTo>
                  <a:lnTo>
                    <a:pt x="426199" y="236220"/>
                  </a:lnTo>
                  <a:lnTo>
                    <a:pt x="424307" y="234950"/>
                  </a:lnTo>
                  <a:lnTo>
                    <a:pt x="422414" y="233680"/>
                  </a:lnTo>
                  <a:lnTo>
                    <a:pt x="422465" y="232410"/>
                  </a:lnTo>
                  <a:lnTo>
                    <a:pt x="424256" y="229870"/>
                  </a:lnTo>
                  <a:lnTo>
                    <a:pt x="424903" y="228600"/>
                  </a:lnTo>
                  <a:lnTo>
                    <a:pt x="425488" y="223520"/>
                  </a:lnTo>
                  <a:lnTo>
                    <a:pt x="425729" y="222250"/>
                  </a:lnTo>
                  <a:lnTo>
                    <a:pt x="426580" y="215900"/>
                  </a:lnTo>
                  <a:lnTo>
                    <a:pt x="429717" y="207010"/>
                  </a:lnTo>
                  <a:lnTo>
                    <a:pt x="430974" y="204470"/>
                  </a:lnTo>
                  <a:lnTo>
                    <a:pt x="432536" y="200660"/>
                  </a:lnTo>
                  <a:lnTo>
                    <a:pt x="434149" y="194310"/>
                  </a:lnTo>
                  <a:lnTo>
                    <a:pt x="435152" y="191770"/>
                  </a:lnTo>
                  <a:lnTo>
                    <a:pt x="434378" y="182880"/>
                  </a:lnTo>
                  <a:lnTo>
                    <a:pt x="434187" y="177800"/>
                  </a:lnTo>
                  <a:lnTo>
                    <a:pt x="434073" y="176530"/>
                  </a:lnTo>
                  <a:lnTo>
                    <a:pt x="433971" y="190500"/>
                  </a:lnTo>
                  <a:lnTo>
                    <a:pt x="433247" y="191770"/>
                  </a:lnTo>
                  <a:lnTo>
                    <a:pt x="432892" y="194310"/>
                  </a:lnTo>
                  <a:lnTo>
                    <a:pt x="432498" y="194310"/>
                  </a:lnTo>
                  <a:lnTo>
                    <a:pt x="430949" y="195580"/>
                  </a:lnTo>
                  <a:lnTo>
                    <a:pt x="430669" y="195580"/>
                  </a:lnTo>
                  <a:lnTo>
                    <a:pt x="430390" y="199390"/>
                  </a:lnTo>
                  <a:lnTo>
                    <a:pt x="429526" y="200660"/>
                  </a:lnTo>
                  <a:lnTo>
                    <a:pt x="428117" y="205740"/>
                  </a:lnTo>
                  <a:lnTo>
                    <a:pt x="427278" y="207010"/>
                  </a:lnTo>
                  <a:lnTo>
                    <a:pt x="425272" y="209550"/>
                  </a:lnTo>
                  <a:lnTo>
                    <a:pt x="423837" y="212090"/>
                  </a:lnTo>
                  <a:lnTo>
                    <a:pt x="424091" y="213360"/>
                  </a:lnTo>
                  <a:lnTo>
                    <a:pt x="424383" y="212090"/>
                  </a:lnTo>
                  <a:lnTo>
                    <a:pt x="425411" y="212090"/>
                  </a:lnTo>
                  <a:lnTo>
                    <a:pt x="425069" y="214630"/>
                  </a:lnTo>
                  <a:lnTo>
                    <a:pt x="424586" y="215900"/>
                  </a:lnTo>
                  <a:lnTo>
                    <a:pt x="424065" y="222250"/>
                  </a:lnTo>
                  <a:lnTo>
                    <a:pt x="422783" y="224790"/>
                  </a:lnTo>
                  <a:lnTo>
                    <a:pt x="420585" y="229870"/>
                  </a:lnTo>
                  <a:lnTo>
                    <a:pt x="419176" y="231140"/>
                  </a:lnTo>
                  <a:lnTo>
                    <a:pt x="416001" y="232410"/>
                  </a:lnTo>
                  <a:lnTo>
                    <a:pt x="414591" y="233680"/>
                  </a:lnTo>
                  <a:lnTo>
                    <a:pt x="411746" y="234950"/>
                  </a:lnTo>
                  <a:lnTo>
                    <a:pt x="410959" y="233680"/>
                  </a:lnTo>
                  <a:lnTo>
                    <a:pt x="411505" y="229870"/>
                  </a:lnTo>
                  <a:lnTo>
                    <a:pt x="411784" y="227330"/>
                  </a:lnTo>
                  <a:lnTo>
                    <a:pt x="412699" y="222250"/>
                  </a:lnTo>
                  <a:lnTo>
                    <a:pt x="412775" y="220980"/>
                  </a:lnTo>
                  <a:lnTo>
                    <a:pt x="412838" y="215900"/>
                  </a:lnTo>
                  <a:lnTo>
                    <a:pt x="412991" y="214630"/>
                  </a:lnTo>
                  <a:lnTo>
                    <a:pt x="413639" y="213360"/>
                  </a:lnTo>
                  <a:lnTo>
                    <a:pt x="415937" y="214630"/>
                  </a:lnTo>
                  <a:lnTo>
                    <a:pt x="416394" y="214630"/>
                  </a:lnTo>
                  <a:lnTo>
                    <a:pt x="415404" y="215900"/>
                  </a:lnTo>
                  <a:lnTo>
                    <a:pt x="414870" y="217170"/>
                  </a:lnTo>
                  <a:lnTo>
                    <a:pt x="414489" y="218440"/>
                  </a:lnTo>
                  <a:lnTo>
                    <a:pt x="414731" y="218440"/>
                  </a:lnTo>
                  <a:lnTo>
                    <a:pt x="415429" y="219710"/>
                  </a:lnTo>
                  <a:lnTo>
                    <a:pt x="415747" y="219710"/>
                  </a:lnTo>
                  <a:lnTo>
                    <a:pt x="416204" y="218440"/>
                  </a:lnTo>
                  <a:lnTo>
                    <a:pt x="416369" y="218440"/>
                  </a:lnTo>
                  <a:lnTo>
                    <a:pt x="416991" y="217170"/>
                  </a:lnTo>
                  <a:lnTo>
                    <a:pt x="417322" y="217170"/>
                  </a:lnTo>
                  <a:lnTo>
                    <a:pt x="417563" y="218440"/>
                  </a:lnTo>
                  <a:lnTo>
                    <a:pt x="418338" y="218440"/>
                  </a:lnTo>
                  <a:lnTo>
                    <a:pt x="418719" y="217170"/>
                  </a:lnTo>
                  <a:lnTo>
                    <a:pt x="419100" y="215900"/>
                  </a:lnTo>
                  <a:lnTo>
                    <a:pt x="419023" y="214630"/>
                  </a:lnTo>
                  <a:lnTo>
                    <a:pt x="416636" y="213360"/>
                  </a:lnTo>
                  <a:lnTo>
                    <a:pt x="416712" y="212090"/>
                  </a:lnTo>
                  <a:lnTo>
                    <a:pt x="418236" y="209550"/>
                  </a:lnTo>
                  <a:lnTo>
                    <a:pt x="418820" y="208280"/>
                  </a:lnTo>
                  <a:lnTo>
                    <a:pt x="419455" y="205740"/>
                  </a:lnTo>
                  <a:lnTo>
                    <a:pt x="419658" y="205740"/>
                  </a:lnTo>
                  <a:lnTo>
                    <a:pt x="417868" y="203200"/>
                  </a:lnTo>
                  <a:lnTo>
                    <a:pt x="417804" y="201930"/>
                  </a:lnTo>
                  <a:lnTo>
                    <a:pt x="416039" y="201930"/>
                  </a:lnTo>
                  <a:lnTo>
                    <a:pt x="416852" y="200660"/>
                  </a:lnTo>
                  <a:lnTo>
                    <a:pt x="417334" y="199390"/>
                  </a:lnTo>
                  <a:lnTo>
                    <a:pt x="417804" y="199390"/>
                  </a:lnTo>
                  <a:lnTo>
                    <a:pt x="419709" y="196850"/>
                  </a:lnTo>
                  <a:lnTo>
                    <a:pt x="420636" y="195580"/>
                  </a:lnTo>
                  <a:lnTo>
                    <a:pt x="421932" y="193040"/>
                  </a:lnTo>
                  <a:lnTo>
                    <a:pt x="422414" y="191770"/>
                  </a:lnTo>
                  <a:lnTo>
                    <a:pt x="423227" y="190500"/>
                  </a:lnTo>
                  <a:lnTo>
                    <a:pt x="423379" y="189230"/>
                  </a:lnTo>
                  <a:lnTo>
                    <a:pt x="424903" y="189230"/>
                  </a:lnTo>
                  <a:lnTo>
                    <a:pt x="424764" y="190500"/>
                  </a:lnTo>
                  <a:lnTo>
                    <a:pt x="424726" y="191770"/>
                  </a:lnTo>
                  <a:lnTo>
                    <a:pt x="425780" y="191770"/>
                  </a:lnTo>
                  <a:lnTo>
                    <a:pt x="426262" y="190500"/>
                  </a:lnTo>
                  <a:lnTo>
                    <a:pt x="426910" y="190500"/>
                  </a:lnTo>
                  <a:lnTo>
                    <a:pt x="426961" y="191770"/>
                  </a:lnTo>
                  <a:lnTo>
                    <a:pt x="426656" y="193040"/>
                  </a:lnTo>
                  <a:lnTo>
                    <a:pt x="425983" y="198120"/>
                  </a:lnTo>
                  <a:lnTo>
                    <a:pt x="425691" y="200660"/>
                  </a:lnTo>
                  <a:lnTo>
                    <a:pt x="425831" y="200660"/>
                  </a:lnTo>
                  <a:lnTo>
                    <a:pt x="425907" y="201930"/>
                  </a:lnTo>
                  <a:lnTo>
                    <a:pt x="426072" y="200660"/>
                  </a:lnTo>
                  <a:lnTo>
                    <a:pt x="426326" y="200660"/>
                  </a:lnTo>
                  <a:lnTo>
                    <a:pt x="427558" y="196850"/>
                  </a:lnTo>
                  <a:lnTo>
                    <a:pt x="428256" y="193040"/>
                  </a:lnTo>
                  <a:lnTo>
                    <a:pt x="428599" y="190500"/>
                  </a:lnTo>
                  <a:lnTo>
                    <a:pt x="428777" y="189230"/>
                  </a:lnTo>
                  <a:lnTo>
                    <a:pt x="428726" y="187960"/>
                  </a:lnTo>
                  <a:lnTo>
                    <a:pt x="428040" y="186690"/>
                  </a:lnTo>
                  <a:lnTo>
                    <a:pt x="427659" y="185420"/>
                  </a:lnTo>
                  <a:lnTo>
                    <a:pt x="428967" y="182880"/>
                  </a:lnTo>
                  <a:lnTo>
                    <a:pt x="428447" y="181610"/>
                  </a:lnTo>
                  <a:lnTo>
                    <a:pt x="426389" y="181610"/>
                  </a:lnTo>
                  <a:lnTo>
                    <a:pt x="424992" y="182880"/>
                  </a:lnTo>
                  <a:lnTo>
                    <a:pt x="424230" y="182880"/>
                  </a:lnTo>
                  <a:lnTo>
                    <a:pt x="422465" y="186690"/>
                  </a:lnTo>
                  <a:lnTo>
                    <a:pt x="420395" y="189230"/>
                  </a:lnTo>
                  <a:lnTo>
                    <a:pt x="418604" y="193040"/>
                  </a:lnTo>
                  <a:lnTo>
                    <a:pt x="417550" y="195580"/>
                  </a:lnTo>
                  <a:lnTo>
                    <a:pt x="416242" y="198120"/>
                  </a:lnTo>
                  <a:lnTo>
                    <a:pt x="415747" y="199390"/>
                  </a:lnTo>
                  <a:lnTo>
                    <a:pt x="415137" y="200660"/>
                  </a:lnTo>
                  <a:lnTo>
                    <a:pt x="414743" y="201930"/>
                  </a:lnTo>
                  <a:lnTo>
                    <a:pt x="414985" y="203200"/>
                  </a:lnTo>
                  <a:lnTo>
                    <a:pt x="415988" y="204470"/>
                  </a:lnTo>
                  <a:lnTo>
                    <a:pt x="417360" y="204470"/>
                  </a:lnTo>
                  <a:lnTo>
                    <a:pt x="417817" y="205740"/>
                  </a:lnTo>
                  <a:lnTo>
                    <a:pt x="418020" y="205740"/>
                  </a:lnTo>
                  <a:lnTo>
                    <a:pt x="417207" y="208280"/>
                  </a:lnTo>
                  <a:lnTo>
                    <a:pt x="416052" y="210820"/>
                  </a:lnTo>
                  <a:lnTo>
                    <a:pt x="413473" y="212090"/>
                  </a:lnTo>
                  <a:lnTo>
                    <a:pt x="412737" y="212090"/>
                  </a:lnTo>
                  <a:lnTo>
                    <a:pt x="412254" y="210820"/>
                  </a:lnTo>
                  <a:lnTo>
                    <a:pt x="412140" y="209550"/>
                  </a:lnTo>
                  <a:lnTo>
                    <a:pt x="411607" y="209550"/>
                  </a:lnTo>
                  <a:lnTo>
                    <a:pt x="411073" y="210820"/>
                  </a:lnTo>
                  <a:lnTo>
                    <a:pt x="409930" y="213360"/>
                  </a:lnTo>
                  <a:lnTo>
                    <a:pt x="410959" y="215900"/>
                  </a:lnTo>
                  <a:lnTo>
                    <a:pt x="410946" y="219710"/>
                  </a:lnTo>
                  <a:lnTo>
                    <a:pt x="411226" y="220980"/>
                  </a:lnTo>
                  <a:lnTo>
                    <a:pt x="411378" y="222250"/>
                  </a:lnTo>
                  <a:lnTo>
                    <a:pt x="410705" y="227330"/>
                  </a:lnTo>
                  <a:lnTo>
                    <a:pt x="410489" y="231140"/>
                  </a:lnTo>
                  <a:lnTo>
                    <a:pt x="410362" y="232410"/>
                  </a:lnTo>
                  <a:lnTo>
                    <a:pt x="408292" y="232410"/>
                  </a:lnTo>
                  <a:lnTo>
                    <a:pt x="407898" y="233680"/>
                  </a:lnTo>
                  <a:lnTo>
                    <a:pt x="406425" y="234950"/>
                  </a:lnTo>
                  <a:lnTo>
                    <a:pt x="405117" y="236220"/>
                  </a:lnTo>
                  <a:lnTo>
                    <a:pt x="402932" y="240030"/>
                  </a:lnTo>
                  <a:lnTo>
                    <a:pt x="401777" y="242570"/>
                  </a:lnTo>
                  <a:lnTo>
                    <a:pt x="398983" y="243840"/>
                  </a:lnTo>
                  <a:lnTo>
                    <a:pt x="398322" y="245110"/>
                  </a:lnTo>
                  <a:lnTo>
                    <a:pt x="397421" y="246380"/>
                  </a:lnTo>
                  <a:lnTo>
                    <a:pt x="397497" y="247650"/>
                  </a:lnTo>
                  <a:lnTo>
                    <a:pt x="399046" y="247650"/>
                  </a:lnTo>
                  <a:lnTo>
                    <a:pt x="401904" y="245110"/>
                  </a:lnTo>
                  <a:lnTo>
                    <a:pt x="404279" y="242570"/>
                  </a:lnTo>
                  <a:lnTo>
                    <a:pt x="406082" y="241300"/>
                  </a:lnTo>
                  <a:lnTo>
                    <a:pt x="406527" y="240030"/>
                  </a:lnTo>
                  <a:lnTo>
                    <a:pt x="407162" y="240030"/>
                  </a:lnTo>
                  <a:lnTo>
                    <a:pt x="407428" y="241300"/>
                  </a:lnTo>
                  <a:lnTo>
                    <a:pt x="406793" y="245110"/>
                  </a:lnTo>
                  <a:lnTo>
                    <a:pt x="406679" y="247650"/>
                  </a:lnTo>
                  <a:lnTo>
                    <a:pt x="406882" y="250190"/>
                  </a:lnTo>
                  <a:lnTo>
                    <a:pt x="405460" y="255270"/>
                  </a:lnTo>
                  <a:lnTo>
                    <a:pt x="405206" y="260350"/>
                  </a:lnTo>
                  <a:lnTo>
                    <a:pt x="403910" y="262890"/>
                  </a:lnTo>
                  <a:lnTo>
                    <a:pt x="400875" y="269240"/>
                  </a:lnTo>
                  <a:lnTo>
                    <a:pt x="399567" y="271780"/>
                  </a:lnTo>
                  <a:lnTo>
                    <a:pt x="397979" y="274320"/>
                  </a:lnTo>
                  <a:lnTo>
                    <a:pt x="397395" y="275590"/>
                  </a:lnTo>
                  <a:lnTo>
                    <a:pt x="395185" y="279400"/>
                  </a:lnTo>
                  <a:lnTo>
                    <a:pt x="393585" y="281940"/>
                  </a:lnTo>
                  <a:lnTo>
                    <a:pt x="390004" y="287020"/>
                  </a:lnTo>
                  <a:lnTo>
                    <a:pt x="388378" y="290830"/>
                  </a:lnTo>
                  <a:lnTo>
                    <a:pt x="384683" y="294640"/>
                  </a:lnTo>
                  <a:lnTo>
                    <a:pt x="383667" y="295910"/>
                  </a:lnTo>
                  <a:lnTo>
                    <a:pt x="382181" y="298450"/>
                  </a:lnTo>
                  <a:lnTo>
                    <a:pt x="381825" y="298450"/>
                  </a:lnTo>
                  <a:lnTo>
                    <a:pt x="382193" y="299720"/>
                  </a:lnTo>
                  <a:lnTo>
                    <a:pt x="380199" y="299720"/>
                  </a:lnTo>
                  <a:lnTo>
                    <a:pt x="380111" y="302260"/>
                  </a:lnTo>
                  <a:lnTo>
                    <a:pt x="379056" y="304800"/>
                  </a:lnTo>
                  <a:lnTo>
                    <a:pt x="375742" y="308610"/>
                  </a:lnTo>
                  <a:lnTo>
                    <a:pt x="373265" y="309880"/>
                  </a:lnTo>
                  <a:lnTo>
                    <a:pt x="369125" y="313690"/>
                  </a:lnTo>
                  <a:lnTo>
                    <a:pt x="367957" y="316230"/>
                  </a:lnTo>
                  <a:lnTo>
                    <a:pt x="366674" y="317500"/>
                  </a:lnTo>
                  <a:lnTo>
                    <a:pt x="366534" y="320040"/>
                  </a:lnTo>
                  <a:lnTo>
                    <a:pt x="364655" y="320040"/>
                  </a:lnTo>
                  <a:lnTo>
                    <a:pt x="362102" y="321310"/>
                  </a:lnTo>
                  <a:lnTo>
                    <a:pt x="358584" y="323850"/>
                  </a:lnTo>
                  <a:lnTo>
                    <a:pt x="356997" y="326390"/>
                  </a:lnTo>
                  <a:lnTo>
                    <a:pt x="353352" y="328930"/>
                  </a:lnTo>
                  <a:lnTo>
                    <a:pt x="351332" y="330200"/>
                  </a:lnTo>
                  <a:lnTo>
                    <a:pt x="349173" y="332740"/>
                  </a:lnTo>
                  <a:lnTo>
                    <a:pt x="348640" y="332740"/>
                  </a:lnTo>
                  <a:lnTo>
                    <a:pt x="349529" y="334010"/>
                  </a:lnTo>
                  <a:lnTo>
                    <a:pt x="351028" y="332740"/>
                  </a:lnTo>
                  <a:lnTo>
                    <a:pt x="354101" y="330200"/>
                  </a:lnTo>
                  <a:lnTo>
                    <a:pt x="356997" y="328930"/>
                  </a:lnTo>
                  <a:lnTo>
                    <a:pt x="360718" y="325120"/>
                  </a:lnTo>
                  <a:lnTo>
                    <a:pt x="361962" y="325120"/>
                  </a:lnTo>
                  <a:lnTo>
                    <a:pt x="363791" y="323850"/>
                  </a:lnTo>
                  <a:lnTo>
                    <a:pt x="364426" y="322580"/>
                  </a:lnTo>
                  <a:lnTo>
                    <a:pt x="366344" y="323850"/>
                  </a:lnTo>
                  <a:lnTo>
                    <a:pt x="367182" y="322580"/>
                  </a:lnTo>
                  <a:lnTo>
                    <a:pt x="368249" y="322580"/>
                  </a:lnTo>
                  <a:lnTo>
                    <a:pt x="368630" y="321310"/>
                  </a:lnTo>
                  <a:lnTo>
                    <a:pt x="370547" y="322580"/>
                  </a:lnTo>
                  <a:lnTo>
                    <a:pt x="371513" y="323850"/>
                  </a:lnTo>
                  <a:lnTo>
                    <a:pt x="371843" y="325120"/>
                  </a:lnTo>
                  <a:lnTo>
                    <a:pt x="371030" y="327660"/>
                  </a:lnTo>
                  <a:lnTo>
                    <a:pt x="370078" y="331470"/>
                  </a:lnTo>
                  <a:lnTo>
                    <a:pt x="370205" y="335280"/>
                  </a:lnTo>
                  <a:lnTo>
                    <a:pt x="369925" y="337820"/>
                  </a:lnTo>
                  <a:lnTo>
                    <a:pt x="369430" y="345440"/>
                  </a:lnTo>
                  <a:lnTo>
                    <a:pt x="369328" y="351790"/>
                  </a:lnTo>
                  <a:lnTo>
                    <a:pt x="368960" y="355600"/>
                  </a:lnTo>
                  <a:lnTo>
                    <a:pt x="369354" y="356870"/>
                  </a:lnTo>
                  <a:lnTo>
                    <a:pt x="369620" y="360680"/>
                  </a:lnTo>
                  <a:lnTo>
                    <a:pt x="369722" y="363220"/>
                  </a:lnTo>
                  <a:lnTo>
                    <a:pt x="370751" y="365760"/>
                  </a:lnTo>
                  <a:lnTo>
                    <a:pt x="370713" y="368300"/>
                  </a:lnTo>
                  <a:lnTo>
                    <a:pt x="371868" y="370840"/>
                  </a:lnTo>
                  <a:lnTo>
                    <a:pt x="373189" y="374650"/>
                  </a:lnTo>
                  <a:lnTo>
                    <a:pt x="373557" y="375920"/>
                  </a:lnTo>
                  <a:lnTo>
                    <a:pt x="372808" y="378460"/>
                  </a:lnTo>
                  <a:lnTo>
                    <a:pt x="372795" y="379730"/>
                  </a:lnTo>
                  <a:lnTo>
                    <a:pt x="372414" y="381000"/>
                  </a:lnTo>
                  <a:lnTo>
                    <a:pt x="374142" y="381000"/>
                  </a:lnTo>
                  <a:lnTo>
                    <a:pt x="374154" y="382270"/>
                  </a:lnTo>
                  <a:lnTo>
                    <a:pt x="372275" y="382270"/>
                  </a:lnTo>
                  <a:lnTo>
                    <a:pt x="371627" y="384810"/>
                  </a:lnTo>
                  <a:lnTo>
                    <a:pt x="371081" y="386080"/>
                  </a:lnTo>
                  <a:lnTo>
                    <a:pt x="370192" y="389890"/>
                  </a:lnTo>
                  <a:lnTo>
                    <a:pt x="368846" y="391160"/>
                  </a:lnTo>
                  <a:lnTo>
                    <a:pt x="368325" y="394970"/>
                  </a:lnTo>
                  <a:lnTo>
                    <a:pt x="369404" y="394970"/>
                  </a:lnTo>
                  <a:lnTo>
                    <a:pt x="369201" y="396240"/>
                  </a:lnTo>
                  <a:lnTo>
                    <a:pt x="367423" y="396240"/>
                  </a:lnTo>
                  <a:lnTo>
                    <a:pt x="366395" y="401320"/>
                  </a:lnTo>
                  <a:lnTo>
                    <a:pt x="364413" y="403860"/>
                  </a:lnTo>
                  <a:lnTo>
                    <a:pt x="360565" y="410210"/>
                  </a:lnTo>
                  <a:lnTo>
                    <a:pt x="358508" y="412750"/>
                  </a:lnTo>
                  <a:lnTo>
                    <a:pt x="354266" y="416560"/>
                  </a:lnTo>
                  <a:lnTo>
                    <a:pt x="350215" y="420370"/>
                  </a:lnTo>
                  <a:lnTo>
                    <a:pt x="349910" y="420370"/>
                  </a:lnTo>
                  <a:lnTo>
                    <a:pt x="348399" y="421640"/>
                  </a:lnTo>
                  <a:lnTo>
                    <a:pt x="347383" y="421640"/>
                  </a:lnTo>
                  <a:lnTo>
                    <a:pt x="347052" y="420370"/>
                  </a:lnTo>
                  <a:lnTo>
                    <a:pt x="348005" y="420370"/>
                  </a:lnTo>
                  <a:lnTo>
                    <a:pt x="350710" y="417830"/>
                  </a:lnTo>
                  <a:lnTo>
                    <a:pt x="352285" y="416560"/>
                  </a:lnTo>
                  <a:lnTo>
                    <a:pt x="352691" y="415290"/>
                  </a:lnTo>
                  <a:lnTo>
                    <a:pt x="352945" y="414020"/>
                  </a:lnTo>
                  <a:lnTo>
                    <a:pt x="352247" y="414020"/>
                  </a:lnTo>
                  <a:lnTo>
                    <a:pt x="348932" y="415290"/>
                  </a:lnTo>
                  <a:lnTo>
                    <a:pt x="347230" y="416560"/>
                  </a:lnTo>
                  <a:lnTo>
                    <a:pt x="347103" y="417830"/>
                  </a:lnTo>
                  <a:lnTo>
                    <a:pt x="348310" y="417830"/>
                  </a:lnTo>
                  <a:lnTo>
                    <a:pt x="347129" y="419100"/>
                  </a:lnTo>
                  <a:lnTo>
                    <a:pt x="346722" y="417830"/>
                  </a:lnTo>
                  <a:lnTo>
                    <a:pt x="344665" y="417830"/>
                  </a:lnTo>
                  <a:lnTo>
                    <a:pt x="343954" y="419100"/>
                  </a:lnTo>
                  <a:lnTo>
                    <a:pt x="342519" y="419100"/>
                  </a:lnTo>
                  <a:lnTo>
                    <a:pt x="342773" y="420370"/>
                  </a:lnTo>
                  <a:lnTo>
                    <a:pt x="342569" y="421640"/>
                  </a:lnTo>
                  <a:lnTo>
                    <a:pt x="343408" y="421640"/>
                  </a:lnTo>
                  <a:lnTo>
                    <a:pt x="343522" y="422910"/>
                  </a:lnTo>
                  <a:lnTo>
                    <a:pt x="342988" y="424180"/>
                  </a:lnTo>
                  <a:lnTo>
                    <a:pt x="342353" y="424180"/>
                  </a:lnTo>
                  <a:lnTo>
                    <a:pt x="334987" y="425450"/>
                  </a:lnTo>
                  <a:lnTo>
                    <a:pt x="334200" y="425450"/>
                  </a:lnTo>
                  <a:lnTo>
                    <a:pt x="337007" y="424180"/>
                  </a:lnTo>
                  <a:lnTo>
                    <a:pt x="339331" y="422910"/>
                  </a:lnTo>
                  <a:lnTo>
                    <a:pt x="342138" y="421640"/>
                  </a:lnTo>
                  <a:lnTo>
                    <a:pt x="341299" y="420370"/>
                  </a:lnTo>
                  <a:lnTo>
                    <a:pt x="340487" y="420370"/>
                  </a:lnTo>
                  <a:lnTo>
                    <a:pt x="337286" y="421640"/>
                  </a:lnTo>
                  <a:lnTo>
                    <a:pt x="333108" y="424180"/>
                  </a:lnTo>
                  <a:lnTo>
                    <a:pt x="329793" y="424180"/>
                  </a:lnTo>
                  <a:lnTo>
                    <a:pt x="323113" y="425450"/>
                  </a:lnTo>
                  <a:lnTo>
                    <a:pt x="308914" y="425450"/>
                  </a:lnTo>
                  <a:lnTo>
                    <a:pt x="309156" y="424180"/>
                  </a:lnTo>
                  <a:lnTo>
                    <a:pt x="308825" y="424180"/>
                  </a:lnTo>
                  <a:lnTo>
                    <a:pt x="303212" y="422910"/>
                  </a:lnTo>
                  <a:lnTo>
                    <a:pt x="300012" y="422910"/>
                  </a:lnTo>
                  <a:lnTo>
                    <a:pt x="295922" y="420370"/>
                  </a:lnTo>
                  <a:lnTo>
                    <a:pt x="292315" y="419100"/>
                  </a:lnTo>
                  <a:lnTo>
                    <a:pt x="288607" y="414020"/>
                  </a:lnTo>
                  <a:lnTo>
                    <a:pt x="285140" y="410210"/>
                  </a:lnTo>
                  <a:lnTo>
                    <a:pt x="284480" y="408940"/>
                  </a:lnTo>
                  <a:lnTo>
                    <a:pt x="283629" y="407670"/>
                  </a:lnTo>
                  <a:lnTo>
                    <a:pt x="283400" y="406400"/>
                  </a:lnTo>
                  <a:lnTo>
                    <a:pt x="281114" y="405130"/>
                  </a:lnTo>
                  <a:lnTo>
                    <a:pt x="280885" y="405130"/>
                  </a:lnTo>
                  <a:lnTo>
                    <a:pt x="279209" y="398780"/>
                  </a:lnTo>
                  <a:lnTo>
                    <a:pt x="276237" y="388620"/>
                  </a:lnTo>
                  <a:lnTo>
                    <a:pt x="275894" y="386080"/>
                  </a:lnTo>
                  <a:lnTo>
                    <a:pt x="275844" y="384810"/>
                  </a:lnTo>
                  <a:lnTo>
                    <a:pt x="274866" y="383540"/>
                  </a:lnTo>
                  <a:lnTo>
                    <a:pt x="274599" y="383540"/>
                  </a:lnTo>
                  <a:lnTo>
                    <a:pt x="274891" y="381000"/>
                  </a:lnTo>
                  <a:lnTo>
                    <a:pt x="274472" y="379730"/>
                  </a:lnTo>
                  <a:lnTo>
                    <a:pt x="273507" y="374650"/>
                  </a:lnTo>
                  <a:lnTo>
                    <a:pt x="274459" y="370840"/>
                  </a:lnTo>
                  <a:lnTo>
                    <a:pt x="275120" y="368300"/>
                  </a:lnTo>
                  <a:lnTo>
                    <a:pt x="275450" y="367030"/>
                  </a:lnTo>
                  <a:lnTo>
                    <a:pt x="275653" y="365760"/>
                  </a:lnTo>
                  <a:lnTo>
                    <a:pt x="276021" y="364490"/>
                  </a:lnTo>
                  <a:lnTo>
                    <a:pt x="276161" y="363220"/>
                  </a:lnTo>
                  <a:lnTo>
                    <a:pt x="277863" y="361950"/>
                  </a:lnTo>
                  <a:lnTo>
                    <a:pt x="278333" y="360680"/>
                  </a:lnTo>
                  <a:lnTo>
                    <a:pt x="278409" y="361950"/>
                  </a:lnTo>
                  <a:lnTo>
                    <a:pt x="279755" y="361950"/>
                  </a:lnTo>
                  <a:lnTo>
                    <a:pt x="280441" y="360680"/>
                  </a:lnTo>
                  <a:lnTo>
                    <a:pt x="280936" y="359410"/>
                  </a:lnTo>
                  <a:lnTo>
                    <a:pt x="282308" y="359410"/>
                  </a:lnTo>
                  <a:lnTo>
                    <a:pt x="282803" y="358140"/>
                  </a:lnTo>
                  <a:lnTo>
                    <a:pt x="283857" y="356870"/>
                  </a:lnTo>
                  <a:lnTo>
                    <a:pt x="284327" y="353060"/>
                  </a:lnTo>
                  <a:lnTo>
                    <a:pt x="284657" y="351790"/>
                  </a:lnTo>
                  <a:lnTo>
                    <a:pt x="285267" y="349250"/>
                  </a:lnTo>
                  <a:lnTo>
                    <a:pt x="285940" y="347980"/>
                  </a:lnTo>
                  <a:lnTo>
                    <a:pt x="283921" y="346710"/>
                  </a:lnTo>
                  <a:lnTo>
                    <a:pt x="283921" y="342900"/>
                  </a:lnTo>
                  <a:lnTo>
                    <a:pt x="284911" y="336550"/>
                  </a:lnTo>
                  <a:lnTo>
                    <a:pt x="285229" y="336550"/>
                  </a:lnTo>
                  <a:lnTo>
                    <a:pt x="284772" y="335280"/>
                  </a:lnTo>
                  <a:lnTo>
                    <a:pt x="284314" y="334010"/>
                  </a:lnTo>
                  <a:lnTo>
                    <a:pt x="284187" y="334010"/>
                  </a:lnTo>
                  <a:lnTo>
                    <a:pt x="283883" y="335280"/>
                  </a:lnTo>
                  <a:lnTo>
                    <a:pt x="283578" y="335280"/>
                  </a:lnTo>
                  <a:lnTo>
                    <a:pt x="283464" y="332740"/>
                  </a:lnTo>
                  <a:lnTo>
                    <a:pt x="283425" y="330200"/>
                  </a:lnTo>
                  <a:lnTo>
                    <a:pt x="285750" y="328930"/>
                  </a:lnTo>
                  <a:lnTo>
                    <a:pt x="284251" y="326390"/>
                  </a:lnTo>
                  <a:lnTo>
                    <a:pt x="284543" y="323850"/>
                  </a:lnTo>
                  <a:lnTo>
                    <a:pt x="284505" y="322580"/>
                  </a:lnTo>
                  <a:lnTo>
                    <a:pt x="284873" y="322580"/>
                  </a:lnTo>
                  <a:lnTo>
                    <a:pt x="286994" y="323850"/>
                  </a:lnTo>
                  <a:lnTo>
                    <a:pt x="289013" y="325120"/>
                  </a:lnTo>
                  <a:lnTo>
                    <a:pt x="291376" y="326390"/>
                  </a:lnTo>
                  <a:lnTo>
                    <a:pt x="291973" y="326390"/>
                  </a:lnTo>
                  <a:lnTo>
                    <a:pt x="293484" y="327660"/>
                  </a:lnTo>
                  <a:lnTo>
                    <a:pt x="294589" y="330200"/>
                  </a:lnTo>
                  <a:lnTo>
                    <a:pt x="296875" y="330200"/>
                  </a:lnTo>
                  <a:lnTo>
                    <a:pt x="297205" y="331470"/>
                  </a:lnTo>
                  <a:lnTo>
                    <a:pt x="298335" y="334010"/>
                  </a:lnTo>
                  <a:lnTo>
                    <a:pt x="300075" y="335280"/>
                  </a:lnTo>
                  <a:lnTo>
                    <a:pt x="303110" y="336550"/>
                  </a:lnTo>
                  <a:lnTo>
                    <a:pt x="304444" y="337820"/>
                  </a:lnTo>
                  <a:lnTo>
                    <a:pt x="308356" y="340360"/>
                  </a:lnTo>
                  <a:lnTo>
                    <a:pt x="311619" y="342900"/>
                  </a:lnTo>
                  <a:lnTo>
                    <a:pt x="317754" y="345440"/>
                  </a:lnTo>
                  <a:lnTo>
                    <a:pt x="326148" y="345440"/>
                  </a:lnTo>
                  <a:lnTo>
                    <a:pt x="330619" y="346710"/>
                  </a:lnTo>
                  <a:lnTo>
                    <a:pt x="333362" y="345440"/>
                  </a:lnTo>
                  <a:lnTo>
                    <a:pt x="335610" y="342900"/>
                  </a:lnTo>
                  <a:lnTo>
                    <a:pt x="336727" y="341630"/>
                  </a:lnTo>
                  <a:lnTo>
                    <a:pt x="337566" y="341630"/>
                  </a:lnTo>
                  <a:lnTo>
                    <a:pt x="339915" y="337820"/>
                  </a:lnTo>
                  <a:lnTo>
                    <a:pt x="342061" y="336550"/>
                  </a:lnTo>
                  <a:lnTo>
                    <a:pt x="344805" y="335280"/>
                  </a:lnTo>
                  <a:lnTo>
                    <a:pt x="345503" y="335280"/>
                  </a:lnTo>
                  <a:lnTo>
                    <a:pt x="345567" y="334010"/>
                  </a:lnTo>
                  <a:lnTo>
                    <a:pt x="344017" y="334010"/>
                  </a:lnTo>
                  <a:lnTo>
                    <a:pt x="341960" y="335280"/>
                  </a:lnTo>
                  <a:lnTo>
                    <a:pt x="340626" y="335280"/>
                  </a:lnTo>
                  <a:lnTo>
                    <a:pt x="338010" y="337820"/>
                  </a:lnTo>
                  <a:lnTo>
                    <a:pt x="336473" y="339090"/>
                  </a:lnTo>
                  <a:lnTo>
                    <a:pt x="334137" y="341630"/>
                  </a:lnTo>
                  <a:lnTo>
                    <a:pt x="329285" y="341630"/>
                  </a:lnTo>
                  <a:lnTo>
                    <a:pt x="326567" y="342900"/>
                  </a:lnTo>
                  <a:lnTo>
                    <a:pt x="322326" y="342900"/>
                  </a:lnTo>
                  <a:lnTo>
                    <a:pt x="319290" y="341630"/>
                  </a:lnTo>
                  <a:lnTo>
                    <a:pt x="316941" y="340360"/>
                  </a:lnTo>
                  <a:lnTo>
                    <a:pt x="313486" y="339090"/>
                  </a:lnTo>
                  <a:lnTo>
                    <a:pt x="312254" y="339090"/>
                  </a:lnTo>
                  <a:lnTo>
                    <a:pt x="310654" y="337820"/>
                  </a:lnTo>
                  <a:lnTo>
                    <a:pt x="309054" y="337820"/>
                  </a:lnTo>
                  <a:lnTo>
                    <a:pt x="308508" y="336550"/>
                  </a:lnTo>
                  <a:lnTo>
                    <a:pt x="304685" y="334010"/>
                  </a:lnTo>
                  <a:lnTo>
                    <a:pt x="301955" y="330200"/>
                  </a:lnTo>
                  <a:lnTo>
                    <a:pt x="296951" y="327660"/>
                  </a:lnTo>
                  <a:lnTo>
                    <a:pt x="295986" y="326390"/>
                  </a:lnTo>
                  <a:lnTo>
                    <a:pt x="292658" y="322580"/>
                  </a:lnTo>
                  <a:lnTo>
                    <a:pt x="289166" y="321310"/>
                  </a:lnTo>
                  <a:lnTo>
                    <a:pt x="287921" y="320040"/>
                  </a:lnTo>
                  <a:lnTo>
                    <a:pt x="285419" y="317500"/>
                  </a:lnTo>
                  <a:lnTo>
                    <a:pt x="283197" y="317500"/>
                  </a:lnTo>
                  <a:lnTo>
                    <a:pt x="284530" y="314960"/>
                  </a:lnTo>
                  <a:lnTo>
                    <a:pt x="285267" y="313690"/>
                  </a:lnTo>
                  <a:lnTo>
                    <a:pt x="286639" y="312420"/>
                  </a:lnTo>
                  <a:lnTo>
                    <a:pt x="287413" y="311150"/>
                  </a:lnTo>
                  <a:lnTo>
                    <a:pt x="287731" y="309880"/>
                  </a:lnTo>
                  <a:lnTo>
                    <a:pt x="288632" y="308610"/>
                  </a:lnTo>
                  <a:lnTo>
                    <a:pt x="287439" y="308610"/>
                  </a:lnTo>
                  <a:lnTo>
                    <a:pt x="287832" y="307340"/>
                  </a:lnTo>
                  <a:lnTo>
                    <a:pt x="288467" y="306070"/>
                  </a:lnTo>
                  <a:lnTo>
                    <a:pt x="289179" y="304800"/>
                  </a:lnTo>
                  <a:lnTo>
                    <a:pt x="290766" y="300990"/>
                  </a:lnTo>
                  <a:lnTo>
                    <a:pt x="290563" y="298450"/>
                  </a:lnTo>
                  <a:lnTo>
                    <a:pt x="289826" y="297180"/>
                  </a:lnTo>
                  <a:lnTo>
                    <a:pt x="288340" y="294640"/>
                  </a:lnTo>
                  <a:lnTo>
                    <a:pt x="287286" y="292100"/>
                  </a:lnTo>
                  <a:lnTo>
                    <a:pt x="285788" y="289560"/>
                  </a:lnTo>
                  <a:lnTo>
                    <a:pt x="285762" y="288290"/>
                  </a:lnTo>
                  <a:lnTo>
                    <a:pt x="286486" y="285750"/>
                  </a:lnTo>
                  <a:lnTo>
                    <a:pt x="287578" y="283210"/>
                  </a:lnTo>
                  <a:lnTo>
                    <a:pt x="287909" y="280670"/>
                  </a:lnTo>
                  <a:lnTo>
                    <a:pt x="288340" y="279400"/>
                  </a:lnTo>
                  <a:lnTo>
                    <a:pt x="290652" y="280670"/>
                  </a:lnTo>
                  <a:lnTo>
                    <a:pt x="292569" y="280670"/>
                  </a:lnTo>
                  <a:lnTo>
                    <a:pt x="297776" y="283210"/>
                  </a:lnTo>
                  <a:lnTo>
                    <a:pt x="300951" y="284480"/>
                  </a:lnTo>
                  <a:lnTo>
                    <a:pt x="305943" y="284480"/>
                  </a:lnTo>
                  <a:lnTo>
                    <a:pt x="307644" y="285750"/>
                  </a:lnTo>
                  <a:lnTo>
                    <a:pt x="311124" y="285750"/>
                  </a:lnTo>
                  <a:lnTo>
                    <a:pt x="312864" y="287020"/>
                  </a:lnTo>
                  <a:lnTo>
                    <a:pt x="315620" y="287020"/>
                  </a:lnTo>
                  <a:lnTo>
                    <a:pt x="318046" y="288290"/>
                  </a:lnTo>
                  <a:lnTo>
                    <a:pt x="320281" y="288290"/>
                  </a:lnTo>
                  <a:lnTo>
                    <a:pt x="323659" y="287020"/>
                  </a:lnTo>
                  <a:lnTo>
                    <a:pt x="324624" y="287020"/>
                  </a:lnTo>
                  <a:lnTo>
                    <a:pt x="327342" y="288290"/>
                  </a:lnTo>
                  <a:lnTo>
                    <a:pt x="329018" y="289560"/>
                  </a:lnTo>
                  <a:lnTo>
                    <a:pt x="331787" y="288290"/>
                  </a:lnTo>
                  <a:lnTo>
                    <a:pt x="332574" y="289560"/>
                  </a:lnTo>
                  <a:lnTo>
                    <a:pt x="335445" y="290830"/>
                  </a:lnTo>
                  <a:lnTo>
                    <a:pt x="337502" y="290830"/>
                  </a:lnTo>
                  <a:lnTo>
                    <a:pt x="340614" y="292100"/>
                  </a:lnTo>
                  <a:lnTo>
                    <a:pt x="342595" y="292100"/>
                  </a:lnTo>
                  <a:lnTo>
                    <a:pt x="342773" y="290830"/>
                  </a:lnTo>
                  <a:lnTo>
                    <a:pt x="341083" y="289560"/>
                  </a:lnTo>
                  <a:lnTo>
                    <a:pt x="339432" y="289560"/>
                  </a:lnTo>
                  <a:lnTo>
                    <a:pt x="333159" y="288290"/>
                  </a:lnTo>
                  <a:lnTo>
                    <a:pt x="328879" y="287020"/>
                  </a:lnTo>
                  <a:lnTo>
                    <a:pt x="321284" y="285750"/>
                  </a:lnTo>
                  <a:lnTo>
                    <a:pt x="318046" y="285750"/>
                  </a:lnTo>
                  <a:lnTo>
                    <a:pt x="312877" y="284480"/>
                  </a:lnTo>
                  <a:lnTo>
                    <a:pt x="310959" y="284480"/>
                  </a:lnTo>
                  <a:lnTo>
                    <a:pt x="306476" y="283210"/>
                  </a:lnTo>
                  <a:lnTo>
                    <a:pt x="303936" y="281940"/>
                  </a:lnTo>
                  <a:lnTo>
                    <a:pt x="299415" y="281940"/>
                  </a:lnTo>
                  <a:lnTo>
                    <a:pt x="297891" y="280670"/>
                  </a:lnTo>
                  <a:lnTo>
                    <a:pt x="296887" y="280670"/>
                  </a:lnTo>
                  <a:lnTo>
                    <a:pt x="297192" y="279400"/>
                  </a:lnTo>
                  <a:lnTo>
                    <a:pt x="302793" y="279400"/>
                  </a:lnTo>
                  <a:lnTo>
                    <a:pt x="306743" y="278130"/>
                  </a:lnTo>
                  <a:lnTo>
                    <a:pt x="311251" y="278130"/>
                  </a:lnTo>
                  <a:lnTo>
                    <a:pt x="311861" y="276860"/>
                  </a:lnTo>
                  <a:lnTo>
                    <a:pt x="316039" y="275590"/>
                  </a:lnTo>
                  <a:lnTo>
                    <a:pt x="319455" y="276860"/>
                  </a:lnTo>
                  <a:lnTo>
                    <a:pt x="324231" y="279400"/>
                  </a:lnTo>
                  <a:lnTo>
                    <a:pt x="325805" y="280670"/>
                  </a:lnTo>
                  <a:lnTo>
                    <a:pt x="328256" y="279400"/>
                  </a:lnTo>
                  <a:lnTo>
                    <a:pt x="328891" y="279400"/>
                  </a:lnTo>
                  <a:lnTo>
                    <a:pt x="331431" y="278130"/>
                  </a:lnTo>
                  <a:lnTo>
                    <a:pt x="333463" y="278130"/>
                  </a:lnTo>
                  <a:lnTo>
                    <a:pt x="337693" y="280670"/>
                  </a:lnTo>
                  <a:lnTo>
                    <a:pt x="340207" y="281940"/>
                  </a:lnTo>
                  <a:lnTo>
                    <a:pt x="344627" y="287020"/>
                  </a:lnTo>
                  <a:lnTo>
                    <a:pt x="347345" y="288290"/>
                  </a:lnTo>
                  <a:lnTo>
                    <a:pt x="350316" y="290830"/>
                  </a:lnTo>
                  <a:lnTo>
                    <a:pt x="350837" y="290830"/>
                  </a:lnTo>
                  <a:lnTo>
                    <a:pt x="351447" y="292100"/>
                  </a:lnTo>
                  <a:lnTo>
                    <a:pt x="351675" y="290830"/>
                  </a:lnTo>
                  <a:lnTo>
                    <a:pt x="351828" y="290830"/>
                  </a:lnTo>
                  <a:lnTo>
                    <a:pt x="344589" y="283210"/>
                  </a:lnTo>
                  <a:lnTo>
                    <a:pt x="340296" y="279400"/>
                  </a:lnTo>
                  <a:lnTo>
                    <a:pt x="339432" y="279400"/>
                  </a:lnTo>
                  <a:lnTo>
                    <a:pt x="337045" y="278130"/>
                  </a:lnTo>
                  <a:lnTo>
                    <a:pt x="335597" y="276860"/>
                  </a:lnTo>
                  <a:lnTo>
                    <a:pt x="333908" y="275590"/>
                  </a:lnTo>
                  <a:lnTo>
                    <a:pt x="333235" y="275590"/>
                  </a:lnTo>
                  <a:lnTo>
                    <a:pt x="330847" y="276860"/>
                  </a:lnTo>
                  <a:lnTo>
                    <a:pt x="326453" y="276860"/>
                  </a:lnTo>
                  <a:lnTo>
                    <a:pt x="324904" y="278130"/>
                  </a:lnTo>
                  <a:lnTo>
                    <a:pt x="323913" y="278130"/>
                  </a:lnTo>
                  <a:lnTo>
                    <a:pt x="322173" y="275590"/>
                  </a:lnTo>
                  <a:lnTo>
                    <a:pt x="321005" y="275590"/>
                  </a:lnTo>
                  <a:lnTo>
                    <a:pt x="316623" y="274320"/>
                  </a:lnTo>
                  <a:lnTo>
                    <a:pt x="313651" y="274320"/>
                  </a:lnTo>
                  <a:lnTo>
                    <a:pt x="307111" y="275590"/>
                  </a:lnTo>
                  <a:lnTo>
                    <a:pt x="303606" y="275590"/>
                  </a:lnTo>
                  <a:lnTo>
                    <a:pt x="298399" y="276860"/>
                  </a:lnTo>
                  <a:lnTo>
                    <a:pt x="296443" y="276860"/>
                  </a:lnTo>
                  <a:lnTo>
                    <a:pt x="294843" y="278130"/>
                  </a:lnTo>
                  <a:lnTo>
                    <a:pt x="293154" y="276860"/>
                  </a:lnTo>
                  <a:lnTo>
                    <a:pt x="291414" y="278130"/>
                  </a:lnTo>
                  <a:lnTo>
                    <a:pt x="288721" y="278130"/>
                  </a:lnTo>
                  <a:lnTo>
                    <a:pt x="287934" y="276860"/>
                  </a:lnTo>
                  <a:lnTo>
                    <a:pt x="286994" y="275590"/>
                  </a:lnTo>
                  <a:lnTo>
                    <a:pt x="285115" y="273050"/>
                  </a:lnTo>
                  <a:lnTo>
                    <a:pt x="282079" y="270510"/>
                  </a:lnTo>
                  <a:lnTo>
                    <a:pt x="276796" y="270510"/>
                  </a:lnTo>
                  <a:lnTo>
                    <a:pt x="276669" y="269240"/>
                  </a:lnTo>
                  <a:lnTo>
                    <a:pt x="277329" y="267970"/>
                  </a:lnTo>
                  <a:lnTo>
                    <a:pt x="277787" y="267970"/>
                  </a:lnTo>
                  <a:lnTo>
                    <a:pt x="276923" y="265430"/>
                  </a:lnTo>
                  <a:lnTo>
                    <a:pt x="278841" y="264160"/>
                  </a:lnTo>
                  <a:lnTo>
                    <a:pt x="279527" y="262890"/>
                  </a:lnTo>
                  <a:lnTo>
                    <a:pt x="280212" y="261620"/>
                  </a:lnTo>
                  <a:lnTo>
                    <a:pt x="281432" y="261620"/>
                  </a:lnTo>
                  <a:lnTo>
                    <a:pt x="281787" y="259080"/>
                  </a:lnTo>
                  <a:lnTo>
                    <a:pt x="284441" y="259080"/>
                  </a:lnTo>
                  <a:lnTo>
                    <a:pt x="285127" y="257810"/>
                  </a:lnTo>
                  <a:lnTo>
                    <a:pt x="290436" y="252730"/>
                  </a:lnTo>
                  <a:lnTo>
                    <a:pt x="291757" y="251460"/>
                  </a:lnTo>
                  <a:lnTo>
                    <a:pt x="295960" y="247650"/>
                  </a:lnTo>
                  <a:lnTo>
                    <a:pt x="297434" y="247650"/>
                  </a:lnTo>
                  <a:lnTo>
                    <a:pt x="299478" y="246380"/>
                  </a:lnTo>
                  <a:lnTo>
                    <a:pt x="300799" y="246380"/>
                  </a:lnTo>
                  <a:lnTo>
                    <a:pt x="300672" y="246545"/>
                  </a:lnTo>
                  <a:lnTo>
                    <a:pt x="299999" y="247827"/>
                  </a:lnTo>
                  <a:lnTo>
                    <a:pt x="299923" y="248272"/>
                  </a:lnTo>
                  <a:lnTo>
                    <a:pt x="300697" y="248907"/>
                  </a:lnTo>
                  <a:lnTo>
                    <a:pt x="301078" y="248678"/>
                  </a:lnTo>
                  <a:lnTo>
                    <a:pt x="301574" y="248158"/>
                  </a:lnTo>
                  <a:lnTo>
                    <a:pt x="301739" y="247891"/>
                  </a:lnTo>
                  <a:lnTo>
                    <a:pt x="302869" y="245440"/>
                  </a:lnTo>
                  <a:lnTo>
                    <a:pt x="304990" y="245237"/>
                  </a:lnTo>
                  <a:lnTo>
                    <a:pt x="306844" y="244678"/>
                  </a:lnTo>
                  <a:lnTo>
                    <a:pt x="308140" y="245059"/>
                  </a:lnTo>
                  <a:lnTo>
                    <a:pt x="308521" y="245148"/>
                  </a:lnTo>
                  <a:lnTo>
                    <a:pt x="308991" y="245338"/>
                  </a:lnTo>
                  <a:lnTo>
                    <a:pt x="309029" y="244487"/>
                  </a:lnTo>
                  <a:lnTo>
                    <a:pt x="308762" y="244157"/>
                  </a:lnTo>
                  <a:lnTo>
                    <a:pt x="307619" y="243395"/>
                  </a:lnTo>
                  <a:lnTo>
                    <a:pt x="306590" y="243306"/>
                  </a:lnTo>
                  <a:lnTo>
                    <a:pt x="304457" y="244157"/>
                  </a:lnTo>
                  <a:lnTo>
                    <a:pt x="303326" y="244652"/>
                  </a:lnTo>
                  <a:lnTo>
                    <a:pt x="301320" y="245732"/>
                  </a:lnTo>
                  <a:lnTo>
                    <a:pt x="300863" y="246291"/>
                  </a:lnTo>
                  <a:lnTo>
                    <a:pt x="301205" y="245110"/>
                  </a:lnTo>
                  <a:lnTo>
                    <a:pt x="299478" y="245110"/>
                  </a:lnTo>
                  <a:lnTo>
                    <a:pt x="298018" y="246380"/>
                  </a:lnTo>
                  <a:lnTo>
                    <a:pt x="296938" y="246380"/>
                  </a:lnTo>
                  <a:lnTo>
                    <a:pt x="295313" y="247650"/>
                  </a:lnTo>
                  <a:lnTo>
                    <a:pt x="293573" y="247650"/>
                  </a:lnTo>
                  <a:lnTo>
                    <a:pt x="294157" y="246380"/>
                  </a:lnTo>
                  <a:lnTo>
                    <a:pt x="295097" y="242570"/>
                  </a:lnTo>
                  <a:lnTo>
                    <a:pt x="294779" y="238760"/>
                  </a:lnTo>
                  <a:lnTo>
                    <a:pt x="292836" y="236220"/>
                  </a:lnTo>
                  <a:lnTo>
                    <a:pt x="291706" y="234950"/>
                  </a:lnTo>
                  <a:lnTo>
                    <a:pt x="292354" y="233680"/>
                  </a:lnTo>
                  <a:lnTo>
                    <a:pt x="293306" y="233680"/>
                  </a:lnTo>
                  <a:lnTo>
                    <a:pt x="295770" y="232410"/>
                  </a:lnTo>
                  <a:lnTo>
                    <a:pt x="297561" y="231140"/>
                  </a:lnTo>
                  <a:lnTo>
                    <a:pt x="300532" y="229870"/>
                  </a:lnTo>
                  <a:lnTo>
                    <a:pt x="302856" y="228600"/>
                  </a:lnTo>
                  <a:lnTo>
                    <a:pt x="303263" y="227330"/>
                  </a:lnTo>
                  <a:lnTo>
                    <a:pt x="304990" y="224790"/>
                  </a:lnTo>
                  <a:lnTo>
                    <a:pt x="304774" y="223520"/>
                  </a:lnTo>
                  <a:lnTo>
                    <a:pt x="304558" y="222250"/>
                  </a:lnTo>
                  <a:lnTo>
                    <a:pt x="304431" y="217170"/>
                  </a:lnTo>
                  <a:lnTo>
                    <a:pt x="303047" y="215900"/>
                  </a:lnTo>
                  <a:lnTo>
                    <a:pt x="301409" y="213360"/>
                  </a:lnTo>
                  <a:lnTo>
                    <a:pt x="300596" y="213360"/>
                  </a:lnTo>
                  <a:lnTo>
                    <a:pt x="299415" y="212090"/>
                  </a:lnTo>
                  <a:lnTo>
                    <a:pt x="297980" y="213360"/>
                  </a:lnTo>
                  <a:lnTo>
                    <a:pt x="298259" y="210820"/>
                  </a:lnTo>
                  <a:lnTo>
                    <a:pt x="299072" y="209550"/>
                  </a:lnTo>
                  <a:lnTo>
                    <a:pt x="300253" y="208280"/>
                  </a:lnTo>
                  <a:lnTo>
                    <a:pt x="301078" y="208280"/>
                  </a:lnTo>
                  <a:lnTo>
                    <a:pt x="302348" y="207010"/>
                  </a:lnTo>
                  <a:lnTo>
                    <a:pt x="302387" y="205740"/>
                  </a:lnTo>
                  <a:lnTo>
                    <a:pt x="303707" y="205740"/>
                  </a:lnTo>
                  <a:lnTo>
                    <a:pt x="304533" y="207010"/>
                  </a:lnTo>
                  <a:lnTo>
                    <a:pt x="304304" y="208280"/>
                  </a:lnTo>
                  <a:lnTo>
                    <a:pt x="304952" y="209550"/>
                  </a:lnTo>
                  <a:lnTo>
                    <a:pt x="305803" y="209550"/>
                  </a:lnTo>
                  <a:lnTo>
                    <a:pt x="306006" y="207010"/>
                  </a:lnTo>
                  <a:lnTo>
                    <a:pt x="305384" y="205740"/>
                  </a:lnTo>
                  <a:lnTo>
                    <a:pt x="303822" y="204470"/>
                  </a:lnTo>
                  <a:lnTo>
                    <a:pt x="303047" y="203200"/>
                  </a:lnTo>
                  <a:lnTo>
                    <a:pt x="301866" y="201930"/>
                  </a:lnTo>
                  <a:lnTo>
                    <a:pt x="300926" y="201930"/>
                  </a:lnTo>
                  <a:lnTo>
                    <a:pt x="300774" y="200660"/>
                  </a:lnTo>
                  <a:lnTo>
                    <a:pt x="305320" y="200660"/>
                  </a:lnTo>
                  <a:lnTo>
                    <a:pt x="306908" y="203200"/>
                  </a:lnTo>
                  <a:lnTo>
                    <a:pt x="308241" y="204470"/>
                  </a:lnTo>
                  <a:lnTo>
                    <a:pt x="309841" y="204470"/>
                  </a:lnTo>
                  <a:lnTo>
                    <a:pt x="308394" y="200660"/>
                  </a:lnTo>
                  <a:lnTo>
                    <a:pt x="306971" y="199390"/>
                  </a:lnTo>
                  <a:lnTo>
                    <a:pt x="300266" y="199390"/>
                  </a:lnTo>
                  <a:lnTo>
                    <a:pt x="298538" y="200660"/>
                  </a:lnTo>
                  <a:lnTo>
                    <a:pt x="297167" y="198120"/>
                  </a:lnTo>
                  <a:lnTo>
                    <a:pt x="295884" y="199390"/>
                  </a:lnTo>
                  <a:lnTo>
                    <a:pt x="290398" y="200660"/>
                  </a:lnTo>
                  <a:lnTo>
                    <a:pt x="285965" y="200660"/>
                  </a:lnTo>
                  <a:lnTo>
                    <a:pt x="281178" y="201930"/>
                  </a:lnTo>
                  <a:lnTo>
                    <a:pt x="280809" y="201930"/>
                  </a:lnTo>
                  <a:lnTo>
                    <a:pt x="279463" y="203200"/>
                  </a:lnTo>
                  <a:lnTo>
                    <a:pt x="278269" y="201930"/>
                  </a:lnTo>
                  <a:lnTo>
                    <a:pt x="275501" y="201930"/>
                  </a:lnTo>
                  <a:lnTo>
                    <a:pt x="273481" y="203200"/>
                  </a:lnTo>
                  <a:lnTo>
                    <a:pt x="272249" y="204470"/>
                  </a:lnTo>
                  <a:lnTo>
                    <a:pt x="270268" y="204470"/>
                  </a:lnTo>
                  <a:lnTo>
                    <a:pt x="268274" y="205740"/>
                  </a:lnTo>
                  <a:lnTo>
                    <a:pt x="263880" y="205740"/>
                  </a:lnTo>
                  <a:lnTo>
                    <a:pt x="261886" y="207010"/>
                  </a:lnTo>
                  <a:lnTo>
                    <a:pt x="259943" y="208280"/>
                  </a:lnTo>
                  <a:lnTo>
                    <a:pt x="259384" y="208280"/>
                  </a:lnTo>
                  <a:lnTo>
                    <a:pt x="258330" y="209550"/>
                  </a:lnTo>
                  <a:lnTo>
                    <a:pt x="257162" y="209550"/>
                  </a:lnTo>
                  <a:lnTo>
                    <a:pt x="257289" y="210820"/>
                  </a:lnTo>
                  <a:lnTo>
                    <a:pt x="258724" y="210820"/>
                  </a:lnTo>
                  <a:lnTo>
                    <a:pt x="261378" y="209550"/>
                  </a:lnTo>
                  <a:lnTo>
                    <a:pt x="263258" y="208280"/>
                  </a:lnTo>
                  <a:lnTo>
                    <a:pt x="268135" y="207010"/>
                  </a:lnTo>
                  <a:lnTo>
                    <a:pt x="275031" y="204470"/>
                  </a:lnTo>
                  <a:lnTo>
                    <a:pt x="291719" y="204470"/>
                  </a:lnTo>
                  <a:lnTo>
                    <a:pt x="293306" y="205740"/>
                  </a:lnTo>
                  <a:lnTo>
                    <a:pt x="293954" y="207010"/>
                  </a:lnTo>
                  <a:lnTo>
                    <a:pt x="295719" y="207010"/>
                  </a:lnTo>
                  <a:lnTo>
                    <a:pt x="295973" y="208280"/>
                  </a:lnTo>
                  <a:lnTo>
                    <a:pt x="296646" y="209550"/>
                  </a:lnTo>
                  <a:lnTo>
                    <a:pt x="295668" y="210820"/>
                  </a:lnTo>
                  <a:lnTo>
                    <a:pt x="295071" y="210820"/>
                  </a:lnTo>
                  <a:lnTo>
                    <a:pt x="294335" y="209550"/>
                  </a:lnTo>
                  <a:lnTo>
                    <a:pt x="293763" y="209550"/>
                  </a:lnTo>
                  <a:lnTo>
                    <a:pt x="290360" y="210820"/>
                  </a:lnTo>
                  <a:lnTo>
                    <a:pt x="287045" y="212090"/>
                  </a:lnTo>
                  <a:lnTo>
                    <a:pt x="281381" y="214630"/>
                  </a:lnTo>
                  <a:lnTo>
                    <a:pt x="278244" y="214630"/>
                  </a:lnTo>
                  <a:lnTo>
                    <a:pt x="270802" y="215900"/>
                  </a:lnTo>
                  <a:lnTo>
                    <a:pt x="265353" y="217170"/>
                  </a:lnTo>
                  <a:lnTo>
                    <a:pt x="262293" y="217170"/>
                  </a:lnTo>
                  <a:lnTo>
                    <a:pt x="258457" y="215900"/>
                  </a:lnTo>
                  <a:lnTo>
                    <a:pt x="257695" y="214630"/>
                  </a:lnTo>
                  <a:lnTo>
                    <a:pt x="255003" y="215900"/>
                  </a:lnTo>
                  <a:lnTo>
                    <a:pt x="254317" y="215900"/>
                  </a:lnTo>
                  <a:lnTo>
                    <a:pt x="256971" y="218440"/>
                  </a:lnTo>
                  <a:lnTo>
                    <a:pt x="268490" y="218440"/>
                  </a:lnTo>
                  <a:lnTo>
                    <a:pt x="269811" y="217170"/>
                  </a:lnTo>
                  <a:lnTo>
                    <a:pt x="276821" y="217170"/>
                  </a:lnTo>
                  <a:lnTo>
                    <a:pt x="278968" y="215900"/>
                  </a:lnTo>
                  <a:lnTo>
                    <a:pt x="279273" y="215900"/>
                  </a:lnTo>
                  <a:lnTo>
                    <a:pt x="279527" y="217170"/>
                  </a:lnTo>
                  <a:lnTo>
                    <a:pt x="277710" y="217170"/>
                  </a:lnTo>
                  <a:lnTo>
                    <a:pt x="276402" y="218440"/>
                  </a:lnTo>
                  <a:lnTo>
                    <a:pt x="271576" y="219710"/>
                  </a:lnTo>
                  <a:lnTo>
                    <a:pt x="268325" y="220980"/>
                  </a:lnTo>
                  <a:lnTo>
                    <a:pt x="263829" y="223520"/>
                  </a:lnTo>
                  <a:lnTo>
                    <a:pt x="262128" y="223520"/>
                  </a:lnTo>
                  <a:lnTo>
                    <a:pt x="259905" y="224790"/>
                  </a:lnTo>
                  <a:lnTo>
                    <a:pt x="259194" y="224790"/>
                  </a:lnTo>
                  <a:lnTo>
                    <a:pt x="255752" y="228600"/>
                  </a:lnTo>
                  <a:lnTo>
                    <a:pt x="252272" y="229870"/>
                  </a:lnTo>
                  <a:lnTo>
                    <a:pt x="245821" y="233680"/>
                  </a:lnTo>
                  <a:lnTo>
                    <a:pt x="238315" y="240030"/>
                  </a:lnTo>
                  <a:lnTo>
                    <a:pt x="236524" y="241300"/>
                  </a:lnTo>
                  <a:lnTo>
                    <a:pt x="234327" y="242570"/>
                  </a:lnTo>
                  <a:lnTo>
                    <a:pt x="233997" y="242570"/>
                  </a:lnTo>
                  <a:lnTo>
                    <a:pt x="233743" y="241300"/>
                  </a:lnTo>
                  <a:lnTo>
                    <a:pt x="234315" y="240030"/>
                  </a:lnTo>
                  <a:lnTo>
                    <a:pt x="230517" y="240030"/>
                  </a:lnTo>
                  <a:lnTo>
                    <a:pt x="230771" y="241300"/>
                  </a:lnTo>
                  <a:lnTo>
                    <a:pt x="231000" y="241300"/>
                  </a:lnTo>
                  <a:lnTo>
                    <a:pt x="229082" y="242570"/>
                  </a:lnTo>
                  <a:lnTo>
                    <a:pt x="229057" y="243840"/>
                  </a:lnTo>
                  <a:lnTo>
                    <a:pt x="227571" y="243840"/>
                  </a:lnTo>
                  <a:lnTo>
                    <a:pt x="226098" y="240030"/>
                  </a:lnTo>
                  <a:lnTo>
                    <a:pt x="225082" y="239585"/>
                  </a:lnTo>
                  <a:lnTo>
                    <a:pt x="225082" y="250190"/>
                  </a:lnTo>
                  <a:lnTo>
                    <a:pt x="221957" y="252730"/>
                  </a:lnTo>
                  <a:lnTo>
                    <a:pt x="219824" y="254000"/>
                  </a:lnTo>
                  <a:lnTo>
                    <a:pt x="219481" y="254000"/>
                  </a:lnTo>
                  <a:lnTo>
                    <a:pt x="219557" y="252730"/>
                  </a:lnTo>
                  <a:lnTo>
                    <a:pt x="219367" y="251460"/>
                  </a:lnTo>
                  <a:lnTo>
                    <a:pt x="223139" y="251460"/>
                  </a:lnTo>
                  <a:lnTo>
                    <a:pt x="224688" y="250190"/>
                  </a:lnTo>
                  <a:lnTo>
                    <a:pt x="225082" y="250190"/>
                  </a:lnTo>
                  <a:lnTo>
                    <a:pt x="225082" y="239585"/>
                  </a:lnTo>
                  <a:lnTo>
                    <a:pt x="223240" y="238760"/>
                  </a:lnTo>
                  <a:lnTo>
                    <a:pt x="218808" y="237490"/>
                  </a:lnTo>
                  <a:lnTo>
                    <a:pt x="218274" y="236220"/>
                  </a:lnTo>
                  <a:lnTo>
                    <a:pt x="218122" y="234950"/>
                  </a:lnTo>
                  <a:lnTo>
                    <a:pt x="216204" y="232410"/>
                  </a:lnTo>
                  <a:lnTo>
                    <a:pt x="217601" y="229870"/>
                  </a:lnTo>
                  <a:lnTo>
                    <a:pt x="219646" y="227330"/>
                  </a:lnTo>
                  <a:lnTo>
                    <a:pt x="227215" y="227330"/>
                  </a:lnTo>
                  <a:lnTo>
                    <a:pt x="227114" y="226060"/>
                  </a:lnTo>
                  <a:lnTo>
                    <a:pt x="218440" y="226060"/>
                  </a:lnTo>
                  <a:lnTo>
                    <a:pt x="218071" y="223520"/>
                  </a:lnTo>
                  <a:lnTo>
                    <a:pt x="218033" y="222250"/>
                  </a:lnTo>
                  <a:lnTo>
                    <a:pt x="217690" y="220980"/>
                  </a:lnTo>
                  <a:lnTo>
                    <a:pt x="215938" y="220980"/>
                  </a:lnTo>
                  <a:lnTo>
                    <a:pt x="215963" y="222250"/>
                  </a:lnTo>
                  <a:lnTo>
                    <a:pt x="216179" y="222250"/>
                  </a:lnTo>
                  <a:lnTo>
                    <a:pt x="216357" y="224790"/>
                  </a:lnTo>
                  <a:lnTo>
                    <a:pt x="216585" y="226060"/>
                  </a:lnTo>
                  <a:lnTo>
                    <a:pt x="214693" y="226060"/>
                  </a:lnTo>
                  <a:lnTo>
                    <a:pt x="216281" y="228600"/>
                  </a:lnTo>
                  <a:lnTo>
                    <a:pt x="216014" y="228600"/>
                  </a:lnTo>
                  <a:lnTo>
                    <a:pt x="216027" y="229870"/>
                  </a:lnTo>
                  <a:lnTo>
                    <a:pt x="215366" y="229870"/>
                  </a:lnTo>
                  <a:lnTo>
                    <a:pt x="213791" y="228600"/>
                  </a:lnTo>
                  <a:lnTo>
                    <a:pt x="212026" y="227571"/>
                  </a:lnTo>
                  <a:lnTo>
                    <a:pt x="213575" y="232410"/>
                  </a:lnTo>
                  <a:lnTo>
                    <a:pt x="214299" y="233680"/>
                  </a:lnTo>
                  <a:lnTo>
                    <a:pt x="215252" y="236220"/>
                  </a:lnTo>
                  <a:lnTo>
                    <a:pt x="215226" y="237490"/>
                  </a:lnTo>
                  <a:lnTo>
                    <a:pt x="215138" y="240030"/>
                  </a:lnTo>
                  <a:lnTo>
                    <a:pt x="215290" y="241300"/>
                  </a:lnTo>
                  <a:lnTo>
                    <a:pt x="215722" y="241300"/>
                  </a:lnTo>
                  <a:lnTo>
                    <a:pt x="216293" y="240030"/>
                  </a:lnTo>
                  <a:lnTo>
                    <a:pt x="217170" y="240030"/>
                  </a:lnTo>
                  <a:lnTo>
                    <a:pt x="217271" y="241300"/>
                  </a:lnTo>
                  <a:lnTo>
                    <a:pt x="216458" y="243840"/>
                  </a:lnTo>
                  <a:lnTo>
                    <a:pt x="216560" y="245110"/>
                  </a:lnTo>
                  <a:lnTo>
                    <a:pt x="217627" y="247650"/>
                  </a:lnTo>
                  <a:lnTo>
                    <a:pt x="216890" y="250190"/>
                  </a:lnTo>
                  <a:lnTo>
                    <a:pt x="216319" y="254000"/>
                  </a:lnTo>
                  <a:lnTo>
                    <a:pt x="215925" y="255270"/>
                  </a:lnTo>
                  <a:lnTo>
                    <a:pt x="213791" y="256540"/>
                  </a:lnTo>
                  <a:lnTo>
                    <a:pt x="213448" y="256540"/>
                  </a:lnTo>
                  <a:lnTo>
                    <a:pt x="213550" y="257810"/>
                  </a:lnTo>
                  <a:lnTo>
                    <a:pt x="212242" y="259080"/>
                  </a:lnTo>
                  <a:lnTo>
                    <a:pt x="209397" y="261620"/>
                  </a:lnTo>
                  <a:lnTo>
                    <a:pt x="206857" y="262890"/>
                  </a:lnTo>
                  <a:lnTo>
                    <a:pt x="204749" y="265430"/>
                  </a:lnTo>
                  <a:lnTo>
                    <a:pt x="204266" y="266700"/>
                  </a:lnTo>
                  <a:lnTo>
                    <a:pt x="203466" y="266700"/>
                  </a:lnTo>
                  <a:lnTo>
                    <a:pt x="202996" y="265430"/>
                  </a:lnTo>
                  <a:lnTo>
                    <a:pt x="203390" y="262890"/>
                  </a:lnTo>
                  <a:lnTo>
                    <a:pt x="203873" y="261620"/>
                  </a:lnTo>
                  <a:lnTo>
                    <a:pt x="204165" y="260350"/>
                  </a:lnTo>
                  <a:lnTo>
                    <a:pt x="206451" y="254000"/>
                  </a:lnTo>
                  <a:lnTo>
                    <a:pt x="205968" y="248920"/>
                  </a:lnTo>
                  <a:lnTo>
                    <a:pt x="205511" y="242570"/>
                  </a:lnTo>
                  <a:lnTo>
                    <a:pt x="204965" y="238760"/>
                  </a:lnTo>
                  <a:lnTo>
                    <a:pt x="204851" y="238340"/>
                  </a:lnTo>
                  <a:lnTo>
                    <a:pt x="204851" y="252730"/>
                  </a:lnTo>
                  <a:lnTo>
                    <a:pt x="204241" y="256540"/>
                  </a:lnTo>
                  <a:lnTo>
                    <a:pt x="201815" y="262890"/>
                  </a:lnTo>
                  <a:lnTo>
                    <a:pt x="201841" y="265430"/>
                  </a:lnTo>
                  <a:lnTo>
                    <a:pt x="200520" y="267970"/>
                  </a:lnTo>
                  <a:lnTo>
                    <a:pt x="200050" y="269240"/>
                  </a:lnTo>
                  <a:lnTo>
                    <a:pt x="199136" y="269240"/>
                  </a:lnTo>
                  <a:lnTo>
                    <a:pt x="199758" y="266700"/>
                  </a:lnTo>
                  <a:lnTo>
                    <a:pt x="199834" y="264160"/>
                  </a:lnTo>
                  <a:lnTo>
                    <a:pt x="201358" y="262890"/>
                  </a:lnTo>
                  <a:lnTo>
                    <a:pt x="201218" y="261620"/>
                  </a:lnTo>
                  <a:lnTo>
                    <a:pt x="201142" y="260350"/>
                  </a:lnTo>
                  <a:lnTo>
                    <a:pt x="200901" y="257810"/>
                  </a:lnTo>
                  <a:lnTo>
                    <a:pt x="202234" y="257810"/>
                  </a:lnTo>
                  <a:lnTo>
                    <a:pt x="201536" y="255270"/>
                  </a:lnTo>
                  <a:lnTo>
                    <a:pt x="201041" y="254000"/>
                  </a:lnTo>
                  <a:lnTo>
                    <a:pt x="201168" y="248920"/>
                  </a:lnTo>
                  <a:lnTo>
                    <a:pt x="201079" y="246380"/>
                  </a:lnTo>
                  <a:lnTo>
                    <a:pt x="202082" y="245110"/>
                  </a:lnTo>
                  <a:lnTo>
                    <a:pt x="201180" y="243840"/>
                  </a:lnTo>
                  <a:lnTo>
                    <a:pt x="200952" y="242570"/>
                  </a:lnTo>
                  <a:lnTo>
                    <a:pt x="200101" y="238760"/>
                  </a:lnTo>
                  <a:lnTo>
                    <a:pt x="199745" y="237490"/>
                  </a:lnTo>
                  <a:lnTo>
                    <a:pt x="199555" y="234950"/>
                  </a:lnTo>
                  <a:lnTo>
                    <a:pt x="199237" y="233680"/>
                  </a:lnTo>
                  <a:lnTo>
                    <a:pt x="197878" y="232410"/>
                  </a:lnTo>
                  <a:lnTo>
                    <a:pt x="196621" y="232410"/>
                  </a:lnTo>
                  <a:lnTo>
                    <a:pt x="197637" y="228600"/>
                  </a:lnTo>
                  <a:lnTo>
                    <a:pt x="196507" y="227330"/>
                  </a:lnTo>
                  <a:lnTo>
                    <a:pt x="198437" y="224790"/>
                  </a:lnTo>
                  <a:lnTo>
                    <a:pt x="199326" y="224790"/>
                  </a:lnTo>
                  <a:lnTo>
                    <a:pt x="199237" y="228600"/>
                  </a:lnTo>
                  <a:lnTo>
                    <a:pt x="199771" y="231140"/>
                  </a:lnTo>
                  <a:lnTo>
                    <a:pt x="202349" y="234950"/>
                  </a:lnTo>
                  <a:lnTo>
                    <a:pt x="202819" y="236220"/>
                  </a:lnTo>
                  <a:lnTo>
                    <a:pt x="203631" y="240030"/>
                  </a:lnTo>
                  <a:lnTo>
                    <a:pt x="204139" y="241300"/>
                  </a:lnTo>
                  <a:lnTo>
                    <a:pt x="204546" y="245110"/>
                  </a:lnTo>
                  <a:lnTo>
                    <a:pt x="204393" y="246380"/>
                  </a:lnTo>
                  <a:lnTo>
                    <a:pt x="204393" y="248920"/>
                  </a:lnTo>
                  <a:lnTo>
                    <a:pt x="204851" y="252730"/>
                  </a:lnTo>
                  <a:lnTo>
                    <a:pt x="204851" y="238340"/>
                  </a:lnTo>
                  <a:lnTo>
                    <a:pt x="203949" y="234950"/>
                  </a:lnTo>
                  <a:lnTo>
                    <a:pt x="200583" y="229870"/>
                  </a:lnTo>
                  <a:lnTo>
                    <a:pt x="199961" y="227330"/>
                  </a:lnTo>
                  <a:lnTo>
                    <a:pt x="200520" y="224790"/>
                  </a:lnTo>
                  <a:lnTo>
                    <a:pt x="200799" y="223520"/>
                  </a:lnTo>
                  <a:lnTo>
                    <a:pt x="203771" y="223520"/>
                  </a:lnTo>
                  <a:lnTo>
                    <a:pt x="205232" y="224790"/>
                  </a:lnTo>
                  <a:lnTo>
                    <a:pt x="206336" y="224790"/>
                  </a:lnTo>
                  <a:lnTo>
                    <a:pt x="208661" y="227330"/>
                  </a:lnTo>
                  <a:lnTo>
                    <a:pt x="211620" y="227330"/>
                  </a:lnTo>
                  <a:lnTo>
                    <a:pt x="209435" y="224790"/>
                  </a:lnTo>
                  <a:lnTo>
                    <a:pt x="208749" y="224790"/>
                  </a:lnTo>
                  <a:lnTo>
                    <a:pt x="208013" y="222250"/>
                  </a:lnTo>
                  <a:lnTo>
                    <a:pt x="207086" y="220980"/>
                  </a:lnTo>
                  <a:lnTo>
                    <a:pt x="206311" y="219710"/>
                  </a:lnTo>
                  <a:lnTo>
                    <a:pt x="206641" y="218440"/>
                  </a:lnTo>
                  <a:lnTo>
                    <a:pt x="205841" y="217170"/>
                  </a:lnTo>
                  <a:lnTo>
                    <a:pt x="205016" y="214630"/>
                  </a:lnTo>
                  <a:lnTo>
                    <a:pt x="204114" y="212090"/>
                  </a:lnTo>
                  <a:lnTo>
                    <a:pt x="204609" y="209550"/>
                  </a:lnTo>
                  <a:lnTo>
                    <a:pt x="203720" y="209550"/>
                  </a:lnTo>
                  <a:lnTo>
                    <a:pt x="203593" y="208280"/>
                  </a:lnTo>
                  <a:lnTo>
                    <a:pt x="203212" y="203200"/>
                  </a:lnTo>
                  <a:lnTo>
                    <a:pt x="203187" y="198120"/>
                  </a:lnTo>
                  <a:lnTo>
                    <a:pt x="205955" y="195580"/>
                  </a:lnTo>
                  <a:lnTo>
                    <a:pt x="205752" y="195580"/>
                  </a:lnTo>
                  <a:lnTo>
                    <a:pt x="205384" y="193040"/>
                  </a:lnTo>
                  <a:lnTo>
                    <a:pt x="207746" y="193040"/>
                  </a:lnTo>
                  <a:lnTo>
                    <a:pt x="208902" y="191770"/>
                  </a:lnTo>
                  <a:lnTo>
                    <a:pt x="209791" y="191770"/>
                  </a:lnTo>
                  <a:lnTo>
                    <a:pt x="211709" y="193040"/>
                  </a:lnTo>
                  <a:lnTo>
                    <a:pt x="212839" y="193040"/>
                  </a:lnTo>
                  <a:lnTo>
                    <a:pt x="214172" y="194310"/>
                  </a:lnTo>
                  <a:lnTo>
                    <a:pt x="214731" y="194310"/>
                  </a:lnTo>
                  <a:lnTo>
                    <a:pt x="215430" y="196850"/>
                  </a:lnTo>
                  <a:lnTo>
                    <a:pt x="216573" y="198120"/>
                  </a:lnTo>
                  <a:lnTo>
                    <a:pt x="219710" y="203200"/>
                  </a:lnTo>
                  <a:lnTo>
                    <a:pt x="224256" y="205740"/>
                  </a:lnTo>
                  <a:lnTo>
                    <a:pt x="227050" y="205740"/>
                  </a:lnTo>
                  <a:lnTo>
                    <a:pt x="228206" y="207010"/>
                  </a:lnTo>
                  <a:lnTo>
                    <a:pt x="231038" y="207010"/>
                  </a:lnTo>
                  <a:lnTo>
                    <a:pt x="229958" y="205740"/>
                  </a:lnTo>
                  <a:lnTo>
                    <a:pt x="228904" y="205740"/>
                  </a:lnTo>
                  <a:lnTo>
                    <a:pt x="229844" y="200660"/>
                  </a:lnTo>
                  <a:lnTo>
                    <a:pt x="228561" y="199390"/>
                  </a:lnTo>
                  <a:lnTo>
                    <a:pt x="225475" y="196850"/>
                  </a:lnTo>
                  <a:lnTo>
                    <a:pt x="223989" y="196850"/>
                  </a:lnTo>
                  <a:lnTo>
                    <a:pt x="223799" y="195580"/>
                  </a:lnTo>
                  <a:lnTo>
                    <a:pt x="224320" y="195580"/>
                  </a:lnTo>
                  <a:lnTo>
                    <a:pt x="224599" y="194310"/>
                  </a:lnTo>
                  <a:lnTo>
                    <a:pt x="225285" y="193040"/>
                  </a:lnTo>
                  <a:lnTo>
                    <a:pt x="225615" y="193040"/>
                  </a:lnTo>
                  <a:lnTo>
                    <a:pt x="224612" y="191770"/>
                  </a:lnTo>
                  <a:lnTo>
                    <a:pt x="224955" y="190500"/>
                  </a:lnTo>
                  <a:lnTo>
                    <a:pt x="224624" y="189230"/>
                  </a:lnTo>
                  <a:lnTo>
                    <a:pt x="224955" y="185420"/>
                  </a:lnTo>
                  <a:lnTo>
                    <a:pt x="224447" y="184150"/>
                  </a:lnTo>
                  <a:lnTo>
                    <a:pt x="225869" y="181610"/>
                  </a:lnTo>
                  <a:lnTo>
                    <a:pt x="226047" y="181610"/>
                  </a:lnTo>
                  <a:lnTo>
                    <a:pt x="225590" y="177800"/>
                  </a:lnTo>
                  <a:lnTo>
                    <a:pt x="224739" y="175260"/>
                  </a:lnTo>
                  <a:lnTo>
                    <a:pt x="221957" y="172720"/>
                  </a:lnTo>
                  <a:lnTo>
                    <a:pt x="218897" y="172720"/>
                  </a:lnTo>
                  <a:lnTo>
                    <a:pt x="219925" y="170180"/>
                  </a:lnTo>
                  <a:lnTo>
                    <a:pt x="219798" y="168910"/>
                  </a:lnTo>
                  <a:lnTo>
                    <a:pt x="221957" y="167640"/>
                  </a:lnTo>
                  <a:lnTo>
                    <a:pt x="220370" y="166370"/>
                  </a:lnTo>
                  <a:lnTo>
                    <a:pt x="220713" y="165100"/>
                  </a:lnTo>
                  <a:lnTo>
                    <a:pt x="220954" y="162560"/>
                  </a:lnTo>
                  <a:lnTo>
                    <a:pt x="221386" y="160020"/>
                  </a:lnTo>
                  <a:lnTo>
                    <a:pt x="223164" y="157480"/>
                  </a:lnTo>
                  <a:lnTo>
                    <a:pt x="223316" y="157480"/>
                  </a:lnTo>
                  <a:lnTo>
                    <a:pt x="223710" y="156210"/>
                  </a:lnTo>
                  <a:lnTo>
                    <a:pt x="223901" y="154940"/>
                  </a:lnTo>
                  <a:lnTo>
                    <a:pt x="226580" y="152400"/>
                  </a:lnTo>
                  <a:lnTo>
                    <a:pt x="227749" y="148590"/>
                  </a:lnTo>
                  <a:lnTo>
                    <a:pt x="228409" y="144780"/>
                  </a:lnTo>
                  <a:lnTo>
                    <a:pt x="228244" y="143510"/>
                  </a:lnTo>
                  <a:lnTo>
                    <a:pt x="227228" y="142240"/>
                  </a:lnTo>
                  <a:lnTo>
                    <a:pt x="226314" y="142240"/>
                  </a:lnTo>
                  <a:lnTo>
                    <a:pt x="226974" y="140970"/>
                  </a:lnTo>
                  <a:lnTo>
                    <a:pt x="227634" y="139700"/>
                  </a:lnTo>
                  <a:lnTo>
                    <a:pt x="226771" y="138430"/>
                  </a:lnTo>
                  <a:lnTo>
                    <a:pt x="226402" y="138430"/>
                  </a:lnTo>
                  <a:lnTo>
                    <a:pt x="225590" y="137160"/>
                  </a:lnTo>
                  <a:lnTo>
                    <a:pt x="227799" y="135890"/>
                  </a:lnTo>
                  <a:lnTo>
                    <a:pt x="228663" y="134620"/>
                  </a:lnTo>
                  <a:lnTo>
                    <a:pt x="230047" y="132080"/>
                  </a:lnTo>
                  <a:lnTo>
                    <a:pt x="233197" y="132080"/>
                  </a:lnTo>
                  <a:lnTo>
                    <a:pt x="234276" y="130810"/>
                  </a:lnTo>
                  <a:lnTo>
                    <a:pt x="234454" y="129540"/>
                  </a:lnTo>
                  <a:lnTo>
                    <a:pt x="233768" y="127000"/>
                  </a:lnTo>
                  <a:lnTo>
                    <a:pt x="234708" y="125730"/>
                  </a:lnTo>
                  <a:lnTo>
                    <a:pt x="236702" y="123190"/>
                  </a:lnTo>
                  <a:lnTo>
                    <a:pt x="238404" y="121920"/>
                  </a:lnTo>
                  <a:lnTo>
                    <a:pt x="239026" y="120650"/>
                  </a:lnTo>
                  <a:lnTo>
                    <a:pt x="238544" y="118110"/>
                  </a:lnTo>
                  <a:lnTo>
                    <a:pt x="239179" y="118110"/>
                  </a:lnTo>
                  <a:lnTo>
                    <a:pt x="241046" y="115570"/>
                  </a:lnTo>
                  <a:lnTo>
                    <a:pt x="241287" y="114300"/>
                  </a:lnTo>
                  <a:lnTo>
                    <a:pt x="241046" y="113030"/>
                  </a:lnTo>
                  <a:lnTo>
                    <a:pt x="240931" y="111760"/>
                  </a:lnTo>
                  <a:lnTo>
                    <a:pt x="240677" y="110490"/>
                  </a:lnTo>
                  <a:lnTo>
                    <a:pt x="241033" y="109220"/>
                  </a:lnTo>
                  <a:lnTo>
                    <a:pt x="243306" y="110490"/>
                  </a:lnTo>
                  <a:lnTo>
                    <a:pt x="243878" y="110490"/>
                  </a:lnTo>
                  <a:lnTo>
                    <a:pt x="244182" y="111760"/>
                  </a:lnTo>
                  <a:lnTo>
                    <a:pt x="244995" y="111760"/>
                  </a:lnTo>
                  <a:lnTo>
                    <a:pt x="245579" y="110490"/>
                  </a:lnTo>
                  <a:lnTo>
                    <a:pt x="245211" y="109220"/>
                  </a:lnTo>
                  <a:lnTo>
                    <a:pt x="243408" y="109220"/>
                  </a:lnTo>
                  <a:lnTo>
                    <a:pt x="242798" y="107950"/>
                  </a:lnTo>
                  <a:lnTo>
                    <a:pt x="241439" y="107950"/>
                  </a:lnTo>
                  <a:lnTo>
                    <a:pt x="242214" y="105410"/>
                  </a:lnTo>
                  <a:lnTo>
                    <a:pt x="243192" y="105410"/>
                  </a:lnTo>
                  <a:lnTo>
                    <a:pt x="245567" y="107950"/>
                  </a:lnTo>
                  <a:lnTo>
                    <a:pt x="247294" y="107950"/>
                  </a:lnTo>
                  <a:lnTo>
                    <a:pt x="250342" y="106680"/>
                  </a:lnTo>
                  <a:lnTo>
                    <a:pt x="251498" y="105410"/>
                  </a:lnTo>
                  <a:lnTo>
                    <a:pt x="253111" y="106680"/>
                  </a:lnTo>
                  <a:lnTo>
                    <a:pt x="253326" y="106680"/>
                  </a:lnTo>
                  <a:lnTo>
                    <a:pt x="252831" y="105410"/>
                  </a:lnTo>
                  <a:lnTo>
                    <a:pt x="252374" y="104140"/>
                  </a:lnTo>
                  <a:lnTo>
                    <a:pt x="254736" y="102870"/>
                  </a:lnTo>
                  <a:lnTo>
                    <a:pt x="256413" y="101600"/>
                  </a:lnTo>
                  <a:lnTo>
                    <a:pt x="259207" y="101600"/>
                  </a:lnTo>
                  <a:lnTo>
                    <a:pt x="261073" y="100330"/>
                  </a:lnTo>
                  <a:lnTo>
                    <a:pt x="263448" y="100330"/>
                  </a:lnTo>
                  <a:lnTo>
                    <a:pt x="265582" y="99060"/>
                  </a:lnTo>
                  <a:lnTo>
                    <a:pt x="267436" y="99060"/>
                  </a:lnTo>
                  <a:lnTo>
                    <a:pt x="267360" y="100330"/>
                  </a:lnTo>
                  <a:lnTo>
                    <a:pt x="269786" y="99060"/>
                  </a:lnTo>
                  <a:lnTo>
                    <a:pt x="271106" y="97790"/>
                  </a:lnTo>
                  <a:lnTo>
                    <a:pt x="267144" y="97790"/>
                  </a:lnTo>
                  <a:lnTo>
                    <a:pt x="267271" y="96520"/>
                  </a:lnTo>
                  <a:lnTo>
                    <a:pt x="268554" y="96520"/>
                  </a:lnTo>
                  <a:lnTo>
                    <a:pt x="271983" y="93980"/>
                  </a:lnTo>
                  <a:lnTo>
                    <a:pt x="274396" y="96520"/>
                  </a:lnTo>
                  <a:lnTo>
                    <a:pt x="275132" y="97790"/>
                  </a:lnTo>
                  <a:lnTo>
                    <a:pt x="278549" y="96520"/>
                  </a:lnTo>
                  <a:lnTo>
                    <a:pt x="280771" y="96520"/>
                  </a:lnTo>
                  <a:lnTo>
                    <a:pt x="280720" y="95250"/>
                  </a:lnTo>
                  <a:lnTo>
                    <a:pt x="279273" y="95250"/>
                  </a:lnTo>
                  <a:lnTo>
                    <a:pt x="279044" y="93980"/>
                  </a:lnTo>
                  <a:lnTo>
                    <a:pt x="280644" y="91440"/>
                  </a:lnTo>
                  <a:lnTo>
                    <a:pt x="281292" y="92710"/>
                  </a:lnTo>
                  <a:lnTo>
                    <a:pt x="283286" y="93980"/>
                  </a:lnTo>
                  <a:lnTo>
                    <a:pt x="284962" y="93980"/>
                  </a:lnTo>
                  <a:lnTo>
                    <a:pt x="286448" y="95250"/>
                  </a:lnTo>
                  <a:lnTo>
                    <a:pt x="289699" y="95250"/>
                  </a:lnTo>
                  <a:lnTo>
                    <a:pt x="291909" y="96520"/>
                  </a:lnTo>
                  <a:lnTo>
                    <a:pt x="293801" y="97790"/>
                  </a:lnTo>
                  <a:lnTo>
                    <a:pt x="293903" y="99060"/>
                  </a:lnTo>
                  <a:lnTo>
                    <a:pt x="294424" y="99060"/>
                  </a:lnTo>
                  <a:lnTo>
                    <a:pt x="294601" y="97790"/>
                  </a:lnTo>
                  <a:lnTo>
                    <a:pt x="294157" y="97790"/>
                  </a:lnTo>
                  <a:lnTo>
                    <a:pt x="293636" y="96520"/>
                  </a:lnTo>
                  <a:lnTo>
                    <a:pt x="293293" y="95250"/>
                  </a:lnTo>
                  <a:lnTo>
                    <a:pt x="292265" y="95250"/>
                  </a:lnTo>
                  <a:lnTo>
                    <a:pt x="291668" y="93980"/>
                  </a:lnTo>
                  <a:lnTo>
                    <a:pt x="291985" y="92710"/>
                  </a:lnTo>
                  <a:lnTo>
                    <a:pt x="294589" y="92710"/>
                  </a:lnTo>
                  <a:lnTo>
                    <a:pt x="295630" y="93980"/>
                  </a:lnTo>
                  <a:lnTo>
                    <a:pt x="294817" y="93980"/>
                  </a:lnTo>
                  <a:lnTo>
                    <a:pt x="294474" y="95250"/>
                  </a:lnTo>
                  <a:lnTo>
                    <a:pt x="295071" y="95250"/>
                  </a:lnTo>
                  <a:lnTo>
                    <a:pt x="298462" y="94005"/>
                  </a:lnTo>
                  <a:lnTo>
                    <a:pt x="301650" y="102870"/>
                  </a:lnTo>
                  <a:lnTo>
                    <a:pt x="307327" y="104140"/>
                  </a:lnTo>
                  <a:lnTo>
                    <a:pt x="310807" y="101600"/>
                  </a:lnTo>
                  <a:lnTo>
                    <a:pt x="312547" y="100330"/>
                  </a:lnTo>
                  <a:lnTo>
                    <a:pt x="312978" y="99060"/>
                  </a:lnTo>
                  <a:lnTo>
                    <a:pt x="313436" y="99060"/>
                  </a:lnTo>
                  <a:lnTo>
                    <a:pt x="313194" y="97790"/>
                  </a:lnTo>
                  <a:lnTo>
                    <a:pt x="312521" y="99060"/>
                  </a:lnTo>
                  <a:lnTo>
                    <a:pt x="312039" y="99060"/>
                  </a:lnTo>
                  <a:lnTo>
                    <a:pt x="309549" y="101600"/>
                  </a:lnTo>
                  <a:lnTo>
                    <a:pt x="307454" y="101600"/>
                  </a:lnTo>
                  <a:lnTo>
                    <a:pt x="303555" y="100330"/>
                  </a:lnTo>
                  <a:lnTo>
                    <a:pt x="302971" y="99060"/>
                  </a:lnTo>
                  <a:lnTo>
                    <a:pt x="301675" y="97790"/>
                  </a:lnTo>
                  <a:lnTo>
                    <a:pt x="302577" y="96520"/>
                  </a:lnTo>
                  <a:lnTo>
                    <a:pt x="303034" y="96520"/>
                  </a:lnTo>
                  <a:lnTo>
                    <a:pt x="302615" y="95250"/>
                  </a:lnTo>
                  <a:lnTo>
                    <a:pt x="302183" y="96520"/>
                  </a:lnTo>
                  <a:lnTo>
                    <a:pt x="301434" y="96520"/>
                  </a:lnTo>
                  <a:lnTo>
                    <a:pt x="301320" y="95250"/>
                  </a:lnTo>
                  <a:lnTo>
                    <a:pt x="302615" y="95250"/>
                  </a:lnTo>
                  <a:lnTo>
                    <a:pt x="304114" y="95250"/>
                  </a:lnTo>
                  <a:lnTo>
                    <a:pt x="305511" y="96520"/>
                  </a:lnTo>
                  <a:lnTo>
                    <a:pt x="306057" y="97790"/>
                  </a:lnTo>
                  <a:lnTo>
                    <a:pt x="306362" y="99060"/>
                  </a:lnTo>
                  <a:lnTo>
                    <a:pt x="306895" y="99060"/>
                  </a:lnTo>
                  <a:lnTo>
                    <a:pt x="308292" y="97790"/>
                  </a:lnTo>
                  <a:lnTo>
                    <a:pt x="310578" y="97790"/>
                  </a:lnTo>
                  <a:lnTo>
                    <a:pt x="312115" y="96520"/>
                  </a:lnTo>
                  <a:lnTo>
                    <a:pt x="314248" y="96520"/>
                  </a:lnTo>
                  <a:lnTo>
                    <a:pt x="314464" y="95250"/>
                  </a:lnTo>
                  <a:lnTo>
                    <a:pt x="314883" y="92710"/>
                  </a:lnTo>
                  <a:lnTo>
                    <a:pt x="316636" y="92710"/>
                  </a:lnTo>
                  <a:lnTo>
                    <a:pt x="317601" y="91440"/>
                  </a:lnTo>
                  <a:lnTo>
                    <a:pt x="322872" y="91440"/>
                  </a:lnTo>
                  <a:lnTo>
                    <a:pt x="326047" y="90170"/>
                  </a:lnTo>
                  <a:lnTo>
                    <a:pt x="327215" y="88900"/>
                  </a:lnTo>
                  <a:lnTo>
                    <a:pt x="329158" y="88900"/>
                  </a:lnTo>
                  <a:lnTo>
                    <a:pt x="329272" y="90170"/>
                  </a:lnTo>
                  <a:lnTo>
                    <a:pt x="330822" y="90170"/>
                  </a:lnTo>
                  <a:lnTo>
                    <a:pt x="331724" y="91440"/>
                  </a:lnTo>
                  <a:lnTo>
                    <a:pt x="332562" y="92710"/>
                  </a:lnTo>
                  <a:lnTo>
                    <a:pt x="334467" y="92710"/>
                  </a:lnTo>
                  <a:lnTo>
                    <a:pt x="336969" y="95250"/>
                  </a:lnTo>
                  <a:lnTo>
                    <a:pt x="342074" y="95250"/>
                  </a:lnTo>
                  <a:lnTo>
                    <a:pt x="343776" y="93980"/>
                  </a:lnTo>
                  <a:lnTo>
                    <a:pt x="347256" y="91440"/>
                  </a:lnTo>
                  <a:lnTo>
                    <a:pt x="349516" y="92710"/>
                  </a:lnTo>
                  <a:lnTo>
                    <a:pt x="354063" y="92710"/>
                  </a:lnTo>
                  <a:lnTo>
                    <a:pt x="353733" y="91440"/>
                  </a:lnTo>
                  <a:lnTo>
                    <a:pt x="354711" y="90170"/>
                  </a:lnTo>
                  <a:lnTo>
                    <a:pt x="357517" y="90170"/>
                  </a:lnTo>
                  <a:lnTo>
                    <a:pt x="357797" y="91440"/>
                  </a:lnTo>
                  <a:lnTo>
                    <a:pt x="357593" y="92710"/>
                  </a:lnTo>
                  <a:lnTo>
                    <a:pt x="359295" y="92710"/>
                  </a:lnTo>
                  <a:lnTo>
                    <a:pt x="359752" y="94005"/>
                  </a:lnTo>
                  <a:lnTo>
                    <a:pt x="360743" y="96520"/>
                  </a:lnTo>
                  <a:lnTo>
                    <a:pt x="364883" y="96520"/>
                  </a:lnTo>
                  <a:lnTo>
                    <a:pt x="366953" y="97790"/>
                  </a:lnTo>
                  <a:lnTo>
                    <a:pt x="370979" y="97790"/>
                  </a:lnTo>
                  <a:lnTo>
                    <a:pt x="368922" y="96520"/>
                  </a:lnTo>
                  <a:lnTo>
                    <a:pt x="366102" y="96520"/>
                  </a:lnTo>
                  <a:lnTo>
                    <a:pt x="366026" y="95250"/>
                  </a:lnTo>
                  <a:lnTo>
                    <a:pt x="367131" y="95250"/>
                  </a:lnTo>
                  <a:lnTo>
                    <a:pt x="369443" y="92710"/>
                  </a:lnTo>
                  <a:lnTo>
                    <a:pt x="370840" y="92710"/>
                  </a:lnTo>
                  <a:lnTo>
                    <a:pt x="372999" y="93980"/>
                  </a:lnTo>
                  <a:lnTo>
                    <a:pt x="373837" y="93980"/>
                  </a:lnTo>
                  <a:lnTo>
                    <a:pt x="376301" y="95250"/>
                  </a:lnTo>
                  <a:lnTo>
                    <a:pt x="378053" y="96520"/>
                  </a:lnTo>
                  <a:lnTo>
                    <a:pt x="379222" y="97790"/>
                  </a:lnTo>
                  <a:lnTo>
                    <a:pt x="381050" y="97790"/>
                  </a:lnTo>
                  <a:lnTo>
                    <a:pt x="381800" y="100330"/>
                  </a:lnTo>
                  <a:lnTo>
                    <a:pt x="383908" y="102870"/>
                  </a:lnTo>
                  <a:lnTo>
                    <a:pt x="385267" y="104140"/>
                  </a:lnTo>
                  <a:lnTo>
                    <a:pt x="383933" y="106680"/>
                  </a:lnTo>
                  <a:lnTo>
                    <a:pt x="384098" y="106680"/>
                  </a:lnTo>
                  <a:lnTo>
                    <a:pt x="384009" y="107950"/>
                  </a:lnTo>
                  <a:lnTo>
                    <a:pt x="383794" y="107950"/>
                  </a:lnTo>
                  <a:lnTo>
                    <a:pt x="384352" y="109220"/>
                  </a:lnTo>
                  <a:lnTo>
                    <a:pt x="387731" y="114300"/>
                  </a:lnTo>
                  <a:lnTo>
                    <a:pt x="391388" y="115570"/>
                  </a:lnTo>
                  <a:lnTo>
                    <a:pt x="391858" y="115570"/>
                  </a:lnTo>
                  <a:lnTo>
                    <a:pt x="392493" y="118110"/>
                  </a:lnTo>
                  <a:lnTo>
                    <a:pt x="393573" y="120650"/>
                  </a:lnTo>
                  <a:lnTo>
                    <a:pt x="395236" y="121920"/>
                  </a:lnTo>
                  <a:lnTo>
                    <a:pt x="395554" y="123190"/>
                  </a:lnTo>
                  <a:lnTo>
                    <a:pt x="396341" y="124460"/>
                  </a:lnTo>
                  <a:lnTo>
                    <a:pt x="396621" y="124460"/>
                  </a:lnTo>
                  <a:lnTo>
                    <a:pt x="396748" y="128270"/>
                  </a:lnTo>
                  <a:lnTo>
                    <a:pt x="397446" y="130810"/>
                  </a:lnTo>
                  <a:lnTo>
                    <a:pt x="399427" y="133350"/>
                  </a:lnTo>
                  <a:lnTo>
                    <a:pt x="399440" y="134620"/>
                  </a:lnTo>
                  <a:lnTo>
                    <a:pt x="399072" y="134620"/>
                  </a:lnTo>
                  <a:lnTo>
                    <a:pt x="398957" y="137160"/>
                  </a:lnTo>
                  <a:lnTo>
                    <a:pt x="401078" y="138430"/>
                  </a:lnTo>
                  <a:lnTo>
                    <a:pt x="402348" y="139700"/>
                  </a:lnTo>
                  <a:lnTo>
                    <a:pt x="403440" y="143510"/>
                  </a:lnTo>
                  <a:lnTo>
                    <a:pt x="403720" y="146050"/>
                  </a:lnTo>
                  <a:lnTo>
                    <a:pt x="404190" y="149860"/>
                  </a:lnTo>
                  <a:lnTo>
                    <a:pt x="401866" y="149860"/>
                  </a:lnTo>
                  <a:lnTo>
                    <a:pt x="401535" y="151130"/>
                  </a:lnTo>
                  <a:lnTo>
                    <a:pt x="401510" y="152400"/>
                  </a:lnTo>
                  <a:lnTo>
                    <a:pt x="401650" y="153670"/>
                  </a:lnTo>
                  <a:lnTo>
                    <a:pt x="402945" y="156210"/>
                  </a:lnTo>
                  <a:lnTo>
                    <a:pt x="403618" y="157480"/>
                  </a:lnTo>
                  <a:lnTo>
                    <a:pt x="402996" y="160020"/>
                  </a:lnTo>
                  <a:lnTo>
                    <a:pt x="403618" y="161290"/>
                  </a:lnTo>
                  <a:lnTo>
                    <a:pt x="404952" y="163830"/>
                  </a:lnTo>
                  <a:lnTo>
                    <a:pt x="405104" y="165100"/>
                  </a:lnTo>
                  <a:lnTo>
                    <a:pt x="403720" y="167640"/>
                  </a:lnTo>
                  <a:lnTo>
                    <a:pt x="403834" y="170180"/>
                  </a:lnTo>
                  <a:lnTo>
                    <a:pt x="405130" y="173990"/>
                  </a:lnTo>
                  <a:lnTo>
                    <a:pt x="405917" y="175260"/>
                  </a:lnTo>
                  <a:lnTo>
                    <a:pt x="404228" y="177800"/>
                  </a:lnTo>
                  <a:lnTo>
                    <a:pt x="404825" y="179070"/>
                  </a:lnTo>
                  <a:lnTo>
                    <a:pt x="403212" y="180340"/>
                  </a:lnTo>
                  <a:lnTo>
                    <a:pt x="403415" y="181610"/>
                  </a:lnTo>
                  <a:lnTo>
                    <a:pt x="404736" y="185420"/>
                  </a:lnTo>
                  <a:lnTo>
                    <a:pt x="403250" y="186690"/>
                  </a:lnTo>
                  <a:lnTo>
                    <a:pt x="403491" y="186690"/>
                  </a:lnTo>
                  <a:lnTo>
                    <a:pt x="403834" y="189230"/>
                  </a:lnTo>
                  <a:lnTo>
                    <a:pt x="404101" y="190500"/>
                  </a:lnTo>
                  <a:lnTo>
                    <a:pt x="404761" y="191770"/>
                  </a:lnTo>
                  <a:lnTo>
                    <a:pt x="404736" y="193040"/>
                  </a:lnTo>
                  <a:lnTo>
                    <a:pt x="403352" y="194310"/>
                  </a:lnTo>
                  <a:lnTo>
                    <a:pt x="403250" y="195580"/>
                  </a:lnTo>
                  <a:lnTo>
                    <a:pt x="402932" y="196850"/>
                  </a:lnTo>
                  <a:lnTo>
                    <a:pt x="402450" y="196850"/>
                  </a:lnTo>
                  <a:lnTo>
                    <a:pt x="403479" y="198120"/>
                  </a:lnTo>
                  <a:lnTo>
                    <a:pt x="403390" y="199390"/>
                  </a:lnTo>
                  <a:lnTo>
                    <a:pt x="405523" y="200660"/>
                  </a:lnTo>
                  <a:lnTo>
                    <a:pt x="406882" y="200660"/>
                  </a:lnTo>
                  <a:lnTo>
                    <a:pt x="407517" y="199390"/>
                  </a:lnTo>
                  <a:lnTo>
                    <a:pt x="407466" y="198120"/>
                  </a:lnTo>
                  <a:lnTo>
                    <a:pt x="407720" y="196850"/>
                  </a:lnTo>
                  <a:lnTo>
                    <a:pt x="408165" y="196850"/>
                  </a:lnTo>
                  <a:lnTo>
                    <a:pt x="409028" y="198120"/>
                  </a:lnTo>
                  <a:lnTo>
                    <a:pt x="409625" y="198120"/>
                  </a:lnTo>
                  <a:lnTo>
                    <a:pt x="409994" y="196850"/>
                  </a:lnTo>
                  <a:lnTo>
                    <a:pt x="410654" y="195580"/>
                  </a:lnTo>
                  <a:lnTo>
                    <a:pt x="411048" y="194310"/>
                  </a:lnTo>
                  <a:lnTo>
                    <a:pt x="412432" y="189230"/>
                  </a:lnTo>
                  <a:lnTo>
                    <a:pt x="412927" y="186690"/>
                  </a:lnTo>
                  <a:lnTo>
                    <a:pt x="416242" y="184150"/>
                  </a:lnTo>
                  <a:lnTo>
                    <a:pt x="417372" y="181610"/>
                  </a:lnTo>
                  <a:lnTo>
                    <a:pt x="419163" y="177800"/>
                  </a:lnTo>
                  <a:lnTo>
                    <a:pt x="420458" y="176530"/>
                  </a:lnTo>
                  <a:lnTo>
                    <a:pt x="423303" y="173990"/>
                  </a:lnTo>
                  <a:lnTo>
                    <a:pt x="429590" y="173990"/>
                  </a:lnTo>
                  <a:lnTo>
                    <a:pt x="432231" y="179070"/>
                  </a:lnTo>
                  <a:lnTo>
                    <a:pt x="433844" y="182880"/>
                  </a:lnTo>
                  <a:lnTo>
                    <a:pt x="433247" y="186690"/>
                  </a:lnTo>
                  <a:lnTo>
                    <a:pt x="433247" y="187960"/>
                  </a:lnTo>
                  <a:lnTo>
                    <a:pt x="433971" y="190500"/>
                  </a:lnTo>
                  <a:lnTo>
                    <a:pt x="433971" y="176428"/>
                  </a:lnTo>
                  <a:lnTo>
                    <a:pt x="431800" y="173990"/>
                  </a:lnTo>
                  <a:lnTo>
                    <a:pt x="430669" y="172720"/>
                  </a:lnTo>
                  <a:lnTo>
                    <a:pt x="429221" y="171450"/>
                  </a:lnTo>
                  <a:lnTo>
                    <a:pt x="427761" y="170180"/>
                  </a:lnTo>
                  <a:lnTo>
                    <a:pt x="422135" y="171450"/>
                  </a:lnTo>
                  <a:lnTo>
                    <a:pt x="421030" y="171450"/>
                  </a:lnTo>
                  <a:lnTo>
                    <a:pt x="421220" y="170180"/>
                  </a:lnTo>
                  <a:lnTo>
                    <a:pt x="422529" y="168910"/>
                  </a:lnTo>
                  <a:lnTo>
                    <a:pt x="423164" y="166370"/>
                  </a:lnTo>
                  <a:lnTo>
                    <a:pt x="421411" y="163830"/>
                  </a:lnTo>
                  <a:lnTo>
                    <a:pt x="422059" y="162560"/>
                  </a:lnTo>
                  <a:lnTo>
                    <a:pt x="421716" y="161290"/>
                  </a:lnTo>
                  <a:lnTo>
                    <a:pt x="420204" y="160020"/>
                  </a:lnTo>
                  <a:lnTo>
                    <a:pt x="420052" y="158750"/>
                  </a:lnTo>
                  <a:lnTo>
                    <a:pt x="421843" y="157480"/>
                  </a:lnTo>
                  <a:lnTo>
                    <a:pt x="422579" y="154940"/>
                  </a:lnTo>
                  <a:lnTo>
                    <a:pt x="421233" y="153670"/>
                  </a:lnTo>
                  <a:lnTo>
                    <a:pt x="421563" y="152400"/>
                  </a:lnTo>
                  <a:lnTo>
                    <a:pt x="422402" y="149860"/>
                  </a:lnTo>
                  <a:lnTo>
                    <a:pt x="421919" y="147320"/>
                  </a:lnTo>
                  <a:lnTo>
                    <a:pt x="419290" y="143510"/>
                  </a:lnTo>
                  <a:lnTo>
                    <a:pt x="419354" y="142240"/>
                  </a:lnTo>
                  <a:lnTo>
                    <a:pt x="422097" y="139700"/>
                  </a:lnTo>
                  <a:lnTo>
                    <a:pt x="422757" y="137160"/>
                  </a:lnTo>
                  <a:lnTo>
                    <a:pt x="420204" y="133350"/>
                  </a:lnTo>
                  <a:lnTo>
                    <a:pt x="421551" y="130810"/>
                  </a:lnTo>
                  <a:lnTo>
                    <a:pt x="422135" y="128270"/>
                  </a:lnTo>
                  <a:lnTo>
                    <a:pt x="422973" y="124460"/>
                  </a:lnTo>
                  <a:lnTo>
                    <a:pt x="423125" y="123190"/>
                  </a:lnTo>
                  <a:lnTo>
                    <a:pt x="421030" y="120650"/>
                  </a:lnTo>
                  <a:lnTo>
                    <a:pt x="420712" y="119380"/>
                  </a:lnTo>
                  <a:lnTo>
                    <a:pt x="420065" y="116840"/>
                  </a:lnTo>
                  <a:lnTo>
                    <a:pt x="420382" y="114300"/>
                  </a:lnTo>
                  <a:lnTo>
                    <a:pt x="419227" y="113030"/>
                  </a:lnTo>
                  <a:lnTo>
                    <a:pt x="419455" y="111760"/>
                  </a:lnTo>
                  <a:lnTo>
                    <a:pt x="419633" y="110490"/>
                  </a:lnTo>
                  <a:lnTo>
                    <a:pt x="419836" y="110490"/>
                  </a:lnTo>
                  <a:lnTo>
                    <a:pt x="419849" y="106514"/>
                  </a:lnTo>
                  <a:lnTo>
                    <a:pt x="419557" y="105410"/>
                  </a:lnTo>
                  <a:lnTo>
                    <a:pt x="417131" y="102870"/>
                  </a:lnTo>
                  <a:lnTo>
                    <a:pt x="416394" y="102870"/>
                  </a:lnTo>
                  <a:lnTo>
                    <a:pt x="416763" y="101600"/>
                  </a:lnTo>
                  <a:lnTo>
                    <a:pt x="415772" y="100330"/>
                  </a:lnTo>
                  <a:lnTo>
                    <a:pt x="415899" y="99060"/>
                  </a:lnTo>
                  <a:lnTo>
                    <a:pt x="416026" y="95250"/>
                  </a:lnTo>
                  <a:lnTo>
                    <a:pt x="416013" y="91440"/>
                  </a:lnTo>
                  <a:lnTo>
                    <a:pt x="414032" y="87630"/>
                  </a:lnTo>
                  <a:lnTo>
                    <a:pt x="409181" y="83820"/>
                  </a:lnTo>
                  <a:lnTo>
                    <a:pt x="408635" y="83820"/>
                  </a:lnTo>
                  <a:lnTo>
                    <a:pt x="407936" y="82613"/>
                  </a:lnTo>
                  <a:lnTo>
                    <a:pt x="407936" y="85090"/>
                  </a:lnTo>
                  <a:lnTo>
                    <a:pt x="407809" y="85090"/>
                  </a:lnTo>
                  <a:lnTo>
                    <a:pt x="407263" y="86360"/>
                  </a:lnTo>
                  <a:lnTo>
                    <a:pt x="407073" y="86360"/>
                  </a:lnTo>
                  <a:lnTo>
                    <a:pt x="406717" y="87630"/>
                  </a:lnTo>
                  <a:lnTo>
                    <a:pt x="406514" y="87630"/>
                  </a:lnTo>
                  <a:lnTo>
                    <a:pt x="406311" y="88125"/>
                  </a:lnTo>
                  <a:lnTo>
                    <a:pt x="406311" y="199390"/>
                  </a:lnTo>
                  <a:lnTo>
                    <a:pt x="404761" y="199390"/>
                  </a:lnTo>
                  <a:lnTo>
                    <a:pt x="404393" y="198120"/>
                  </a:lnTo>
                  <a:lnTo>
                    <a:pt x="404114" y="198120"/>
                  </a:lnTo>
                  <a:lnTo>
                    <a:pt x="404304" y="196850"/>
                  </a:lnTo>
                  <a:lnTo>
                    <a:pt x="404444" y="195580"/>
                  </a:lnTo>
                  <a:lnTo>
                    <a:pt x="404812" y="194310"/>
                  </a:lnTo>
                  <a:lnTo>
                    <a:pt x="406006" y="194310"/>
                  </a:lnTo>
                  <a:lnTo>
                    <a:pt x="404850" y="196850"/>
                  </a:lnTo>
                  <a:lnTo>
                    <a:pt x="406082" y="198120"/>
                  </a:lnTo>
                  <a:lnTo>
                    <a:pt x="406298" y="198120"/>
                  </a:lnTo>
                  <a:lnTo>
                    <a:pt x="406311" y="199390"/>
                  </a:lnTo>
                  <a:lnTo>
                    <a:pt x="406311" y="88125"/>
                  </a:lnTo>
                  <a:lnTo>
                    <a:pt x="405980" y="88900"/>
                  </a:lnTo>
                  <a:lnTo>
                    <a:pt x="405536" y="90170"/>
                  </a:lnTo>
                  <a:lnTo>
                    <a:pt x="405358" y="90170"/>
                  </a:lnTo>
                  <a:lnTo>
                    <a:pt x="404888" y="91440"/>
                  </a:lnTo>
                  <a:lnTo>
                    <a:pt x="403885" y="91440"/>
                  </a:lnTo>
                  <a:lnTo>
                    <a:pt x="405053" y="87630"/>
                  </a:lnTo>
                  <a:lnTo>
                    <a:pt x="405511" y="86360"/>
                  </a:lnTo>
                  <a:lnTo>
                    <a:pt x="405968" y="85090"/>
                  </a:lnTo>
                  <a:lnTo>
                    <a:pt x="405980" y="83820"/>
                  </a:lnTo>
                  <a:lnTo>
                    <a:pt x="405676" y="82550"/>
                  </a:lnTo>
                  <a:lnTo>
                    <a:pt x="407174" y="82550"/>
                  </a:lnTo>
                  <a:lnTo>
                    <a:pt x="407250" y="83820"/>
                  </a:lnTo>
                  <a:lnTo>
                    <a:pt x="407936" y="85090"/>
                  </a:lnTo>
                  <a:lnTo>
                    <a:pt x="407936" y="82613"/>
                  </a:lnTo>
                  <a:lnTo>
                    <a:pt x="407174" y="81280"/>
                  </a:lnTo>
                  <a:lnTo>
                    <a:pt x="406095" y="80010"/>
                  </a:lnTo>
                  <a:lnTo>
                    <a:pt x="404037" y="78740"/>
                  </a:lnTo>
                  <a:lnTo>
                    <a:pt x="403504" y="78740"/>
                  </a:lnTo>
                  <a:lnTo>
                    <a:pt x="403275" y="76200"/>
                  </a:lnTo>
                  <a:lnTo>
                    <a:pt x="402717" y="74930"/>
                  </a:lnTo>
                  <a:lnTo>
                    <a:pt x="402424" y="74930"/>
                  </a:lnTo>
                  <a:lnTo>
                    <a:pt x="401561" y="76200"/>
                  </a:lnTo>
                  <a:lnTo>
                    <a:pt x="400405" y="76200"/>
                  </a:lnTo>
                  <a:lnTo>
                    <a:pt x="401142" y="78740"/>
                  </a:lnTo>
                  <a:lnTo>
                    <a:pt x="401942" y="80010"/>
                  </a:lnTo>
                  <a:lnTo>
                    <a:pt x="401916" y="82550"/>
                  </a:lnTo>
                  <a:lnTo>
                    <a:pt x="401370" y="82550"/>
                  </a:lnTo>
                  <a:lnTo>
                    <a:pt x="400418" y="80010"/>
                  </a:lnTo>
                  <a:lnTo>
                    <a:pt x="399973" y="78740"/>
                  </a:lnTo>
                  <a:lnTo>
                    <a:pt x="400075" y="77470"/>
                  </a:lnTo>
                  <a:lnTo>
                    <a:pt x="399732" y="77470"/>
                  </a:lnTo>
                  <a:lnTo>
                    <a:pt x="399732" y="109220"/>
                  </a:lnTo>
                  <a:lnTo>
                    <a:pt x="397484" y="111760"/>
                  </a:lnTo>
                  <a:lnTo>
                    <a:pt x="396392" y="112839"/>
                  </a:lnTo>
                  <a:lnTo>
                    <a:pt x="396392" y="118110"/>
                  </a:lnTo>
                  <a:lnTo>
                    <a:pt x="395605" y="119380"/>
                  </a:lnTo>
                  <a:lnTo>
                    <a:pt x="394919" y="119380"/>
                  </a:lnTo>
                  <a:lnTo>
                    <a:pt x="393585" y="118110"/>
                  </a:lnTo>
                  <a:lnTo>
                    <a:pt x="392836" y="116840"/>
                  </a:lnTo>
                  <a:lnTo>
                    <a:pt x="393369" y="114300"/>
                  </a:lnTo>
                  <a:lnTo>
                    <a:pt x="394855" y="114300"/>
                  </a:lnTo>
                  <a:lnTo>
                    <a:pt x="394703" y="115570"/>
                  </a:lnTo>
                  <a:lnTo>
                    <a:pt x="394208" y="116840"/>
                  </a:lnTo>
                  <a:lnTo>
                    <a:pt x="395846" y="118110"/>
                  </a:lnTo>
                  <a:lnTo>
                    <a:pt x="396392" y="118110"/>
                  </a:lnTo>
                  <a:lnTo>
                    <a:pt x="396392" y="112839"/>
                  </a:lnTo>
                  <a:lnTo>
                    <a:pt x="394893" y="114300"/>
                  </a:lnTo>
                  <a:lnTo>
                    <a:pt x="394690" y="113030"/>
                  </a:lnTo>
                  <a:lnTo>
                    <a:pt x="394449" y="113030"/>
                  </a:lnTo>
                  <a:lnTo>
                    <a:pt x="394982" y="111760"/>
                  </a:lnTo>
                  <a:lnTo>
                    <a:pt x="395274" y="110490"/>
                  </a:lnTo>
                  <a:lnTo>
                    <a:pt x="393738" y="109220"/>
                  </a:lnTo>
                  <a:lnTo>
                    <a:pt x="394385" y="107950"/>
                  </a:lnTo>
                  <a:lnTo>
                    <a:pt x="397294" y="107950"/>
                  </a:lnTo>
                  <a:lnTo>
                    <a:pt x="398030" y="106680"/>
                  </a:lnTo>
                  <a:lnTo>
                    <a:pt x="398500" y="106680"/>
                  </a:lnTo>
                  <a:lnTo>
                    <a:pt x="399402" y="107950"/>
                  </a:lnTo>
                  <a:lnTo>
                    <a:pt x="399732" y="109220"/>
                  </a:lnTo>
                  <a:lnTo>
                    <a:pt x="399732" y="77470"/>
                  </a:lnTo>
                  <a:lnTo>
                    <a:pt x="398195" y="77470"/>
                  </a:lnTo>
                  <a:lnTo>
                    <a:pt x="397979" y="76200"/>
                  </a:lnTo>
                  <a:lnTo>
                    <a:pt x="397979" y="73660"/>
                  </a:lnTo>
                  <a:lnTo>
                    <a:pt x="397256" y="72390"/>
                  </a:lnTo>
                  <a:lnTo>
                    <a:pt x="394563" y="72390"/>
                  </a:lnTo>
                  <a:lnTo>
                    <a:pt x="394335" y="71120"/>
                  </a:lnTo>
                  <a:lnTo>
                    <a:pt x="394309" y="69850"/>
                  </a:lnTo>
                  <a:lnTo>
                    <a:pt x="394373" y="68580"/>
                  </a:lnTo>
                  <a:lnTo>
                    <a:pt x="394893" y="68580"/>
                  </a:lnTo>
                  <a:lnTo>
                    <a:pt x="396405" y="71120"/>
                  </a:lnTo>
                  <a:lnTo>
                    <a:pt x="397776" y="71120"/>
                  </a:lnTo>
                  <a:lnTo>
                    <a:pt x="397535" y="69850"/>
                  </a:lnTo>
                  <a:lnTo>
                    <a:pt x="396951" y="69850"/>
                  </a:lnTo>
                  <a:lnTo>
                    <a:pt x="396951" y="68580"/>
                  </a:lnTo>
                  <a:lnTo>
                    <a:pt x="398411" y="68580"/>
                  </a:lnTo>
                  <a:lnTo>
                    <a:pt x="395859" y="66040"/>
                  </a:lnTo>
                  <a:lnTo>
                    <a:pt x="392988" y="64770"/>
                  </a:lnTo>
                  <a:lnTo>
                    <a:pt x="392633" y="64554"/>
                  </a:lnTo>
                  <a:lnTo>
                    <a:pt x="392633" y="74930"/>
                  </a:lnTo>
                  <a:lnTo>
                    <a:pt x="391350" y="76200"/>
                  </a:lnTo>
                  <a:lnTo>
                    <a:pt x="390652" y="76200"/>
                  </a:lnTo>
                  <a:lnTo>
                    <a:pt x="391883" y="69850"/>
                  </a:lnTo>
                  <a:lnTo>
                    <a:pt x="392315" y="69850"/>
                  </a:lnTo>
                  <a:lnTo>
                    <a:pt x="392531" y="72390"/>
                  </a:lnTo>
                  <a:lnTo>
                    <a:pt x="392315" y="73660"/>
                  </a:lnTo>
                  <a:lnTo>
                    <a:pt x="392633" y="74930"/>
                  </a:lnTo>
                  <a:lnTo>
                    <a:pt x="392633" y="64554"/>
                  </a:lnTo>
                  <a:lnTo>
                    <a:pt x="388810" y="62230"/>
                  </a:lnTo>
                  <a:lnTo>
                    <a:pt x="387311" y="62230"/>
                  </a:lnTo>
                  <a:lnTo>
                    <a:pt x="387286" y="59690"/>
                  </a:lnTo>
                  <a:lnTo>
                    <a:pt x="386651" y="58420"/>
                  </a:lnTo>
                  <a:lnTo>
                    <a:pt x="386537" y="58204"/>
                  </a:lnTo>
                  <a:lnTo>
                    <a:pt x="386537" y="88900"/>
                  </a:lnTo>
                  <a:lnTo>
                    <a:pt x="385495" y="91440"/>
                  </a:lnTo>
                  <a:lnTo>
                    <a:pt x="384314" y="92710"/>
                  </a:lnTo>
                  <a:lnTo>
                    <a:pt x="382651" y="95250"/>
                  </a:lnTo>
                  <a:lnTo>
                    <a:pt x="382219" y="95250"/>
                  </a:lnTo>
                  <a:lnTo>
                    <a:pt x="383108" y="92710"/>
                  </a:lnTo>
                  <a:lnTo>
                    <a:pt x="384810" y="90170"/>
                  </a:lnTo>
                  <a:lnTo>
                    <a:pt x="385445" y="88900"/>
                  </a:lnTo>
                  <a:lnTo>
                    <a:pt x="386067" y="87630"/>
                  </a:lnTo>
                  <a:lnTo>
                    <a:pt x="386410" y="87630"/>
                  </a:lnTo>
                  <a:lnTo>
                    <a:pt x="386461" y="88900"/>
                  </a:lnTo>
                  <a:lnTo>
                    <a:pt x="386537" y="58204"/>
                  </a:lnTo>
                  <a:lnTo>
                    <a:pt x="385330" y="55880"/>
                  </a:lnTo>
                  <a:lnTo>
                    <a:pt x="384949" y="55524"/>
                  </a:lnTo>
                  <a:lnTo>
                    <a:pt x="384949" y="71120"/>
                  </a:lnTo>
                  <a:lnTo>
                    <a:pt x="384327" y="72390"/>
                  </a:lnTo>
                  <a:lnTo>
                    <a:pt x="384429" y="74930"/>
                  </a:lnTo>
                  <a:lnTo>
                    <a:pt x="382968" y="77470"/>
                  </a:lnTo>
                  <a:lnTo>
                    <a:pt x="382651" y="82550"/>
                  </a:lnTo>
                  <a:lnTo>
                    <a:pt x="382092" y="83820"/>
                  </a:lnTo>
                  <a:lnTo>
                    <a:pt x="380504" y="86360"/>
                  </a:lnTo>
                  <a:lnTo>
                    <a:pt x="378955" y="86360"/>
                  </a:lnTo>
                  <a:lnTo>
                    <a:pt x="379196" y="85090"/>
                  </a:lnTo>
                  <a:lnTo>
                    <a:pt x="379590" y="83820"/>
                  </a:lnTo>
                  <a:lnTo>
                    <a:pt x="379984" y="83820"/>
                  </a:lnTo>
                  <a:lnTo>
                    <a:pt x="379996" y="82550"/>
                  </a:lnTo>
                  <a:lnTo>
                    <a:pt x="380009" y="81280"/>
                  </a:lnTo>
                  <a:lnTo>
                    <a:pt x="380873" y="78740"/>
                  </a:lnTo>
                  <a:lnTo>
                    <a:pt x="381508" y="77470"/>
                  </a:lnTo>
                  <a:lnTo>
                    <a:pt x="381977" y="76200"/>
                  </a:lnTo>
                  <a:lnTo>
                    <a:pt x="382308" y="74930"/>
                  </a:lnTo>
                  <a:lnTo>
                    <a:pt x="383032" y="73660"/>
                  </a:lnTo>
                  <a:lnTo>
                    <a:pt x="383755" y="72390"/>
                  </a:lnTo>
                  <a:lnTo>
                    <a:pt x="384225" y="71120"/>
                  </a:lnTo>
                  <a:lnTo>
                    <a:pt x="384949" y="71120"/>
                  </a:lnTo>
                  <a:lnTo>
                    <a:pt x="384949" y="55524"/>
                  </a:lnTo>
                  <a:lnTo>
                    <a:pt x="384733" y="55333"/>
                  </a:lnTo>
                  <a:lnTo>
                    <a:pt x="384733" y="67310"/>
                  </a:lnTo>
                  <a:lnTo>
                    <a:pt x="383273" y="71120"/>
                  </a:lnTo>
                  <a:lnTo>
                    <a:pt x="381419" y="71120"/>
                  </a:lnTo>
                  <a:lnTo>
                    <a:pt x="381431" y="69850"/>
                  </a:lnTo>
                  <a:lnTo>
                    <a:pt x="381838" y="68580"/>
                  </a:lnTo>
                  <a:lnTo>
                    <a:pt x="382600" y="67310"/>
                  </a:lnTo>
                  <a:lnTo>
                    <a:pt x="383654" y="66040"/>
                  </a:lnTo>
                  <a:lnTo>
                    <a:pt x="384035" y="66040"/>
                  </a:lnTo>
                  <a:lnTo>
                    <a:pt x="384733" y="67310"/>
                  </a:lnTo>
                  <a:lnTo>
                    <a:pt x="384733" y="55333"/>
                  </a:lnTo>
                  <a:lnTo>
                    <a:pt x="383971" y="54610"/>
                  </a:lnTo>
                  <a:lnTo>
                    <a:pt x="380466" y="54610"/>
                  </a:lnTo>
                  <a:lnTo>
                    <a:pt x="380085" y="53975"/>
                  </a:lnTo>
                  <a:lnTo>
                    <a:pt x="380085" y="57150"/>
                  </a:lnTo>
                  <a:lnTo>
                    <a:pt x="378968" y="58242"/>
                  </a:lnTo>
                  <a:lnTo>
                    <a:pt x="378968" y="68580"/>
                  </a:lnTo>
                  <a:lnTo>
                    <a:pt x="378460" y="69850"/>
                  </a:lnTo>
                  <a:lnTo>
                    <a:pt x="378104" y="72390"/>
                  </a:lnTo>
                  <a:lnTo>
                    <a:pt x="378091" y="82550"/>
                  </a:lnTo>
                  <a:lnTo>
                    <a:pt x="378053" y="83820"/>
                  </a:lnTo>
                  <a:lnTo>
                    <a:pt x="377405" y="85090"/>
                  </a:lnTo>
                  <a:lnTo>
                    <a:pt x="377215" y="87630"/>
                  </a:lnTo>
                  <a:lnTo>
                    <a:pt x="375005" y="88900"/>
                  </a:lnTo>
                  <a:lnTo>
                    <a:pt x="374472" y="88900"/>
                  </a:lnTo>
                  <a:lnTo>
                    <a:pt x="374599" y="87630"/>
                  </a:lnTo>
                  <a:lnTo>
                    <a:pt x="375208" y="86360"/>
                  </a:lnTo>
                  <a:lnTo>
                    <a:pt x="376529" y="85090"/>
                  </a:lnTo>
                  <a:lnTo>
                    <a:pt x="377393" y="82550"/>
                  </a:lnTo>
                  <a:lnTo>
                    <a:pt x="378091" y="82550"/>
                  </a:lnTo>
                  <a:lnTo>
                    <a:pt x="378091" y="72390"/>
                  </a:lnTo>
                  <a:lnTo>
                    <a:pt x="375208" y="72390"/>
                  </a:lnTo>
                  <a:lnTo>
                    <a:pt x="375297" y="71120"/>
                  </a:lnTo>
                  <a:lnTo>
                    <a:pt x="377164" y="68580"/>
                  </a:lnTo>
                  <a:lnTo>
                    <a:pt x="378968" y="68580"/>
                  </a:lnTo>
                  <a:lnTo>
                    <a:pt x="378968" y="58242"/>
                  </a:lnTo>
                  <a:lnTo>
                    <a:pt x="377456" y="59690"/>
                  </a:lnTo>
                  <a:lnTo>
                    <a:pt x="374942" y="59690"/>
                  </a:lnTo>
                  <a:lnTo>
                    <a:pt x="372567" y="62230"/>
                  </a:lnTo>
                  <a:lnTo>
                    <a:pt x="371398" y="60960"/>
                  </a:lnTo>
                  <a:lnTo>
                    <a:pt x="371297" y="62230"/>
                  </a:lnTo>
                  <a:lnTo>
                    <a:pt x="370382" y="62230"/>
                  </a:lnTo>
                  <a:lnTo>
                    <a:pt x="370344" y="60960"/>
                  </a:lnTo>
                  <a:lnTo>
                    <a:pt x="370713" y="60960"/>
                  </a:lnTo>
                  <a:lnTo>
                    <a:pt x="371754" y="59690"/>
                  </a:lnTo>
                  <a:lnTo>
                    <a:pt x="372491" y="59690"/>
                  </a:lnTo>
                  <a:lnTo>
                    <a:pt x="373557" y="58420"/>
                  </a:lnTo>
                  <a:lnTo>
                    <a:pt x="374091" y="58420"/>
                  </a:lnTo>
                  <a:lnTo>
                    <a:pt x="373824" y="57150"/>
                  </a:lnTo>
                  <a:lnTo>
                    <a:pt x="371551" y="57150"/>
                  </a:lnTo>
                  <a:lnTo>
                    <a:pt x="372478" y="55880"/>
                  </a:lnTo>
                  <a:lnTo>
                    <a:pt x="369201" y="55880"/>
                  </a:lnTo>
                  <a:lnTo>
                    <a:pt x="369227" y="57150"/>
                  </a:lnTo>
                  <a:lnTo>
                    <a:pt x="370522" y="58420"/>
                  </a:lnTo>
                  <a:lnTo>
                    <a:pt x="371551" y="58420"/>
                  </a:lnTo>
                  <a:lnTo>
                    <a:pt x="369824" y="59690"/>
                  </a:lnTo>
                  <a:lnTo>
                    <a:pt x="368541" y="60921"/>
                  </a:lnTo>
                  <a:lnTo>
                    <a:pt x="368541" y="73660"/>
                  </a:lnTo>
                  <a:lnTo>
                    <a:pt x="368528" y="74930"/>
                  </a:lnTo>
                  <a:lnTo>
                    <a:pt x="366395" y="76200"/>
                  </a:lnTo>
                  <a:lnTo>
                    <a:pt x="365175" y="78740"/>
                  </a:lnTo>
                  <a:lnTo>
                    <a:pt x="361454" y="82550"/>
                  </a:lnTo>
                  <a:lnTo>
                    <a:pt x="360235" y="85090"/>
                  </a:lnTo>
                  <a:lnTo>
                    <a:pt x="357632" y="86360"/>
                  </a:lnTo>
                  <a:lnTo>
                    <a:pt x="357111" y="86360"/>
                  </a:lnTo>
                  <a:lnTo>
                    <a:pt x="357733" y="85090"/>
                  </a:lnTo>
                  <a:lnTo>
                    <a:pt x="358165" y="83820"/>
                  </a:lnTo>
                  <a:lnTo>
                    <a:pt x="364540" y="77470"/>
                  </a:lnTo>
                  <a:lnTo>
                    <a:pt x="367715" y="73660"/>
                  </a:lnTo>
                  <a:lnTo>
                    <a:pt x="368541" y="73660"/>
                  </a:lnTo>
                  <a:lnTo>
                    <a:pt x="368541" y="60921"/>
                  </a:lnTo>
                  <a:lnTo>
                    <a:pt x="366395" y="60960"/>
                  </a:lnTo>
                  <a:lnTo>
                    <a:pt x="364845" y="64770"/>
                  </a:lnTo>
                  <a:lnTo>
                    <a:pt x="362000" y="66040"/>
                  </a:lnTo>
                  <a:lnTo>
                    <a:pt x="359460" y="68580"/>
                  </a:lnTo>
                  <a:lnTo>
                    <a:pt x="358902" y="68580"/>
                  </a:lnTo>
                  <a:lnTo>
                    <a:pt x="358787" y="67310"/>
                  </a:lnTo>
                  <a:lnTo>
                    <a:pt x="361111" y="66040"/>
                  </a:lnTo>
                  <a:lnTo>
                    <a:pt x="362140" y="63500"/>
                  </a:lnTo>
                  <a:lnTo>
                    <a:pt x="362648" y="62230"/>
                  </a:lnTo>
                  <a:lnTo>
                    <a:pt x="365340" y="60960"/>
                  </a:lnTo>
                  <a:lnTo>
                    <a:pt x="365937" y="60960"/>
                  </a:lnTo>
                  <a:lnTo>
                    <a:pt x="366433" y="59690"/>
                  </a:lnTo>
                  <a:lnTo>
                    <a:pt x="367398" y="58420"/>
                  </a:lnTo>
                  <a:lnTo>
                    <a:pt x="367004" y="55880"/>
                  </a:lnTo>
                  <a:lnTo>
                    <a:pt x="367372" y="55880"/>
                  </a:lnTo>
                  <a:lnTo>
                    <a:pt x="369544" y="54610"/>
                  </a:lnTo>
                  <a:lnTo>
                    <a:pt x="370497" y="54610"/>
                  </a:lnTo>
                  <a:lnTo>
                    <a:pt x="372262" y="53340"/>
                  </a:lnTo>
                  <a:lnTo>
                    <a:pt x="371297" y="52070"/>
                  </a:lnTo>
                  <a:lnTo>
                    <a:pt x="367030" y="52070"/>
                  </a:lnTo>
                  <a:lnTo>
                    <a:pt x="365175" y="52997"/>
                  </a:lnTo>
                  <a:lnTo>
                    <a:pt x="365175" y="59690"/>
                  </a:lnTo>
                  <a:lnTo>
                    <a:pt x="362343" y="62230"/>
                  </a:lnTo>
                  <a:lnTo>
                    <a:pt x="360743" y="63500"/>
                  </a:lnTo>
                  <a:lnTo>
                    <a:pt x="360108" y="63500"/>
                  </a:lnTo>
                  <a:lnTo>
                    <a:pt x="360197" y="62230"/>
                  </a:lnTo>
                  <a:lnTo>
                    <a:pt x="361480" y="60960"/>
                  </a:lnTo>
                  <a:lnTo>
                    <a:pt x="362610" y="59690"/>
                  </a:lnTo>
                  <a:lnTo>
                    <a:pt x="364693" y="58420"/>
                  </a:lnTo>
                  <a:lnTo>
                    <a:pt x="365150" y="58420"/>
                  </a:lnTo>
                  <a:lnTo>
                    <a:pt x="365175" y="59690"/>
                  </a:lnTo>
                  <a:lnTo>
                    <a:pt x="365175" y="52997"/>
                  </a:lnTo>
                  <a:lnTo>
                    <a:pt x="364769" y="53187"/>
                  </a:lnTo>
                  <a:lnTo>
                    <a:pt x="364629" y="53340"/>
                  </a:lnTo>
                  <a:lnTo>
                    <a:pt x="364375" y="53454"/>
                  </a:lnTo>
                  <a:lnTo>
                    <a:pt x="362521" y="55880"/>
                  </a:lnTo>
                  <a:lnTo>
                    <a:pt x="361442" y="57150"/>
                  </a:lnTo>
                  <a:lnTo>
                    <a:pt x="360387" y="57150"/>
                  </a:lnTo>
                  <a:lnTo>
                    <a:pt x="359918" y="58420"/>
                  </a:lnTo>
                  <a:lnTo>
                    <a:pt x="359308" y="57150"/>
                  </a:lnTo>
                  <a:lnTo>
                    <a:pt x="361518" y="55880"/>
                  </a:lnTo>
                  <a:lnTo>
                    <a:pt x="361556" y="54610"/>
                  </a:lnTo>
                  <a:lnTo>
                    <a:pt x="364375" y="53454"/>
                  </a:lnTo>
                  <a:lnTo>
                    <a:pt x="364769" y="53187"/>
                  </a:lnTo>
                  <a:lnTo>
                    <a:pt x="365772" y="52070"/>
                  </a:lnTo>
                  <a:lnTo>
                    <a:pt x="368338" y="50800"/>
                  </a:lnTo>
                  <a:lnTo>
                    <a:pt x="374484" y="50800"/>
                  </a:lnTo>
                  <a:lnTo>
                    <a:pt x="376885" y="54610"/>
                  </a:lnTo>
                  <a:lnTo>
                    <a:pt x="377952" y="55880"/>
                  </a:lnTo>
                  <a:lnTo>
                    <a:pt x="378472" y="57150"/>
                  </a:lnTo>
                  <a:lnTo>
                    <a:pt x="380085" y="57150"/>
                  </a:lnTo>
                  <a:lnTo>
                    <a:pt x="380085" y="53975"/>
                  </a:lnTo>
                  <a:lnTo>
                    <a:pt x="379717" y="53340"/>
                  </a:lnTo>
                  <a:lnTo>
                    <a:pt x="375780" y="49530"/>
                  </a:lnTo>
                  <a:lnTo>
                    <a:pt x="371957" y="46990"/>
                  </a:lnTo>
                  <a:lnTo>
                    <a:pt x="369277" y="46456"/>
                  </a:lnTo>
                  <a:lnTo>
                    <a:pt x="369277" y="48260"/>
                  </a:lnTo>
                  <a:lnTo>
                    <a:pt x="369036" y="49530"/>
                  </a:lnTo>
                  <a:lnTo>
                    <a:pt x="365823" y="49530"/>
                  </a:lnTo>
                  <a:lnTo>
                    <a:pt x="365048" y="48260"/>
                  </a:lnTo>
                  <a:lnTo>
                    <a:pt x="363804" y="46990"/>
                  </a:lnTo>
                  <a:lnTo>
                    <a:pt x="367398" y="46990"/>
                  </a:lnTo>
                  <a:lnTo>
                    <a:pt x="369163" y="48260"/>
                  </a:lnTo>
                  <a:lnTo>
                    <a:pt x="369277" y="46456"/>
                  </a:lnTo>
                  <a:lnTo>
                    <a:pt x="365683" y="45720"/>
                  </a:lnTo>
                  <a:lnTo>
                    <a:pt x="360794" y="45720"/>
                  </a:lnTo>
                  <a:lnTo>
                    <a:pt x="359854" y="43180"/>
                  </a:lnTo>
                  <a:lnTo>
                    <a:pt x="359181" y="41910"/>
                  </a:lnTo>
                  <a:lnTo>
                    <a:pt x="358749" y="41402"/>
                  </a:lnTo>
                  <a:lnTo>
                    <a:pt x="358749" y="53340"/>
                  </a:lnTo>
                  <a:lnTo>
                    <a:pt x="358686" y="54610"/>
                  </a:lnTo>
                  <a:lnTo>
                    <a:pt x="358025" y="54610"/>
                  </a:lnTo>
                  <a:lnTo>
                    <a:pt x="357149" y="55880"/>
                  </a:lnTo>
                  <a:lnTo>
                    <a:pt x="355015" y="57150"/>
                  </a:lnTo>
                  <a:lnTo>
                    <a:pt x="354990" y="59690"/>
                  </a:lnTo>
                  <a:lnTo>
                    <a:pt x="354761" y="60960"/>
                  </a:lnTo>
                  <a:lnTo>
                    <a:pt x="353339" y="63500"/>
                  </a:lnTo>
                  <a:lnTo>
                    <a:pt x="351942" y="64770"/>
                  </a:lnTo>
                  <a:lnTo>
                    <a:pt x="351307" y="66040"/>
                  </a:lnTo>
                  <a:lnTo>
                    <a:pt x="350113" y="67310"/>
                  </a:lnTo>
                  <a:lnTo>
                    <a:pt x="349313" y="68580"/>
                  </a:lnTo>
                  <a:lnTo>
                    <a:pt x="347814" y="68580"/>
                  </a:lnTo>
                  <a:lnTo>
                    <a:pt x="349719" y="66040"/>
                  </a:lnTo>
                  <a:lnTo>
                    <a:pt x="351243" y="63500"/>
                  </a:lnTo>
                  <a:lnTo>
                    <a:pt x="354063" y="60960"/>
                  </a:lnTo>
                  <a:lnTo>
                    <a:pt x="354317" y="59690"/>
                  </a:lnTo>
                  <a:lnTo>
                    <a:pt x="354990" y="59690"/>
                  </a:lnTo>
                  <a:lnTo>
                    <a:pt x="354990" y="57213"/>
                  </a:lnTo>
                  <a:lnTo>
                    <a:pt x="354393" y="58420"/>
                  </a:lnTo>
                  <a:lnTo>
                    <a:pt x="354228" y="59690"/>
                  </a:lnTo>
                  <a:lnTo>
                    <a:pt x="353860" y="59690"/>
                  </a:lnTo>
                  <a:lnTo>
                    <a:pt x="353479" y="58420"/>
                  </a:lnTo>
                  <a:lnTo>
                    <a:pt x="351701" y="60960"/>
                  </a:lnTo>
                  <a:lnTo>
                    <a:pt x="350164" y="62230"/>
                  </a:lnTo>
                  <a:lnTo>
                    <a:pt x="348932" y="63500"/>
                  </a:lnTo>
                  <a:lnTo>
                    <a:pt x="348843" y="64770"/>
                  </a:lnTo>
                  <a:lnTo>
                    <a:pt x="347599" y="64770"/>
                  </a:lnTo>
                  <a:lnTo>
                    <a:pt x="346913" y="66040"/>
                  </a:lnTo>
                  <a:lnTo>
                    <a:pt x="345643" y="66040"/>
                  </a:lnTo>
                  <a:lnTo>
                    <a:pt x="346036" y="63500"/>
                  </a:lnTo>
                  <a:lnTo>
                    <a:pt x="350380" y="60960"/>
                  </a:lnTo>
                  <a:lnTo>
                    <a:pt x="352336" y="57150"/>
                  </a:lnTo>
                  <a:lnTo>
                    <a:pt x="356374" y="54610"/>
                  </a:lnTo>
                  <a:lnTo>
                    <a:pt x="358292" y="53340"/>
                  </a:lnTo>
                  <a:lnTo>
                    <a:pt x="358749" y="53340"/>
                  </a:lnTo>
                  <a:lnTo>
                    <a:pt x="358749" y="41402"/>
                  </a:lnTo>
                  <a:lnTo>
                    <a:pt x="357022" y="39370"/>
                  </a:lnTo>
                  <a:lnTo>
                    <a:pt x="355815" y="38455"/>
                  </a:lnTo>
                  <a:lnTo>
                    <a:pt x="355815" y="50800"/>
                  </a:lnTo>
                  <a:lnTo>
                    <a:pt x="355219" y="52070"/>
                  </a:lnTo>
                  <a:lnTo>
                    <a:pt x="354507" y="52070"/>
                  </a:lnTo>
                  <a:lnTo>
                    <a:pt x="353580" y="53340"/>
                  </a:lnTo>
                  <a:lnTo>
                    <a:pt x="350951" y="53340"/>
                  </a:lnTo>
                  <a:lnTo>
                    <a:pt x="350774" y="54610"/>
                  </a:lnTo>
                  <a:lnTo>
                    <a:pt x="347967" y="55880"/>
                  </a:lnTo>
                  <a:lnTo>
                    <a:pt x="345948" y="58420"/>
                  </a:lnTo>
                  <a:lnTo>
                    <a:pt x="344805" y="58889"/>
                  </a:lnTo>
                  <a:lnTo>
                    <a:pt x="344805" y="92710"/>
                  </a:lnTo>
                  <a:lnTo>
                    <a:pt x="344639" y="92710"/>
                  </a:lnTo>
                  <a:lnTo>
                    <a:pt x="343027" y="93980"/>
                  </a:lnTo>
                  <a:lnTo>
                    <a:pt x="336816" y="93980"/>
                  </a:lnTo>
                  <a:lnTo>
                    <a:pt x="335597" y="91440"/>
                  </a:lnTo>
                  <a:lnTo>
                    <a:pt x="334340" y="91440"/>
                  </a:lnTo>
                  <a:lnTo>
                    <a:pt x="334276" y="90170"/>
                  </a:lnTo>
                  <a:lnTo>
                    <a:pt x="337070" y="90170"/>
                  </a:lnTo>
                  <a:lnTo>
                    <a:pt x="338899" y="88900"/>
                  </a:lnTo>
                  <a:lnTo>
                    <a:pt x="340563" y="87630"/>
                  </a:lnTo>
                  <a:lnTo>
                    <a:pt x="340969" y="87630"/>
                  </a:lnTo>
                  <a:lnTo>
                    <a:pt x="340055" y="88900"/>
                  </a:lnTo>
                  <a:lnTo>
                    <a:pt x="339191" y="90170"/>
                  </a:lnTo>
                  <a:lnTo>
                    <a:pt x="338150" y="91440"/>
                  </a:lnTo>
                  <a:lnTo>
                    <a:pt x="337362" y="91440"/>
                  </a:lnTo>
                  <a:lnTo>
                    <a:pt x="337997" y="92710"/>
                  </a:lnTo>
                  <a:lnTo>
                    <a:pt x="339826" y="92710"/>
                  </a:lnTo>
                  <a:lnTo>
                    <a:pt x="340372" y="91440"/>
                  </a:lnTo>
                  <a:lnTo>
                    <a:pt x="344728" y="91440"/>
                  </a:lnTo>
                  <a:lnTo>
                    <a:pt x="344805" y="92710"/>
                  </a:lnTo>
                  <a:lnTo>
                    <a:pt x="344805" y="58889"/>
                  </a:lnTo>
                  <a:lnTo>
                    <a:pt x="342823" y="59690"/>
                  </a:lnTo>
                  <a:lnTo>
                    <a:pt x="342265" y="59690"/>
                  </a:lnTo>
                  <a:lnTo>
                    <a:pt x="345503" y="55880"/>
                  </a:lnTo>
                  <a:lnTo>
                    <a:pt x="348970" y="53340"/>
                  </a:lnTo>
                  <a:lnTo>
                    <a:pt x="352501" y="49530"/>
                  </a:lnTo>
                  <a:lnTo>
                    <a:pt x="352983" y="49530"/>
                  </a:lnTo>
                  <a:lnTo>
                    <a:pt x="354215" y="48260"/>
                  </a:lnTo>
                  <a:lnTo>
                    <a:pt x="354774" y="49530"/>
                  </a:lnTo>
                  <a:lnTo>
                    <a:pt x="355815" y="50800"/>
                  </a:lnTo>
                  <a:lnTo>
                    <a:pt x="355815" y="38455"/>
                  </a:lnTo>
                  <a:lnTo>
                    <a:pt x="355358" y="38100"/>
                  </a:lnTo>
                  <a:lnTo>
                    <a:pt x="354190" y="37566"/>
                  </a:lnTo>
                  <a:lnTo>
                    <a:pt x="354190" y="39370"/>
                  </a:lnTo>
                  <a:lnTo>
                    <a:pt x="353999" y="39370"/>
                  </a:lnTo>
                  <a:lnTo>
                    <a:pt x="353644" y="40640"/>
                  </a:lnTo>
                  <a:lnTo>
                    <a:pt x="351307" y="41910"/>
                  </a:lnTo>
                  <a:lnTo>
                    <a:pt x="343662" y="41910"/>
                  </a:lnTo>
                  <a:lnTo>
                    <a:pt x="343585" y="40640"/>
                  </a:lnTo>
                  <a:lnTo>
                    <a:pt x="342099" y="40640"/>
                  </a:lnTo>
                  <a:lnTo>
                    <a:pt x="342061" y="41910"/>
                  </a:lnTo>
                  <a:lnTo>
                    <a:pt x="341096" y="43180"/>
                  </a:lnTo>
                  <a:lnTo>
                    <a:pt x="340296" y="43180"/>
                  </a:lnTo>
                  <a:lnTo>
                    <a:pt x="339890" y="43751"/>
                  </a:lnTo>
                  <a:lnTo>
                    <a:pt x="339890" y="45720"/>
                  </a:lnTo>
                  <a:lnTo>
                    <a:pt x="338353" y="46990"/>
                  </a:lnTo>
                  <a:lnTo>
                    <a:pt x="338175" y="47142"/>
                  </a:lnTo>
                  <a:lnTo>
                    <a:pt x="338175" y="49530"/>
                  </a:lnTo>
                  <a:lnTo>
                    <a:pt x="337870" y="50800"/>
                  </a:lnTo>
                  <a:lnTo>
                    <a:pt x="337667" y="50800"/>
                  </a:lnTo>
                  <a:lnTo>
                    <a:pt x="337464" y="52070"/>
                  </a:lnTo>
                  <a:lnTo>
                    <a:pt x="335673" y="52070"/>
                  </a:lnTo>
                  <a:lnTo>
                    <a:pt x="335089" y="53187"/>
                  </a:lnTo>
                  <a:lnTo>
                    <a:pt x="335026" y="53454"/>
                  </a:lnTo>
                  <a:lnTo>
                    <a:pt x="335330" y="54610"/>
                  </a:lnTo>
                  <a:lnTo>
                    <a:pt x="335089" y="55880"/>
                  </a:lnTo>
                  <a:lnTo>
                    <a:pt x="332270" y="57150"/>
                  </a:lnTo>
                  <a:lnTo>
                    <a:pt x="331304" y="59690"/>
                  </a:lnTo>
                  <a:lnTo>
                    <a:pt x="328841" y="59690"/>
                  </a:lnTo>
                  <a:lnTo>
                    <a:pt x="328409" y="60960"/>
                  </a:lnTo>
                  <a:lnTo>
                    <a:pt x="327723" y="60960"/>
                  </a:lnTo>
                  <a:lnTo>
                    <a:pt x="327418" y="59690"/>
                  </a:lnTo>
                  <a:lnTo>
                    <a:pt x="328498" y="59690"/>
                  </a:lnTo>
                  <a:lnTo>
                    <a:pt x="328879" y="58420"/>
                  </a:lnTo>
                  <a:lnTo>
                    <a:pt x="328866" y="57150"/>
                  </a:lnTo>
                  <a:lnTo>
                    <a:pt x="329450" y="57150"/>
                  </a:lnTo>
                  <a:lnTo>
                    <a:pt x="331584" y="55880"/>
                  </a:lnTo>
                  <a:lnTo>
                    <a:pt x="333311" y="55880"/>
                  </a:lnTo>
                  <a:lnTo>
                    <a:pt x="333844" y="54610"/>
                  </a:lnTo>
                  <a:lnTo>
                    <a:pt x="333984" y="53340"/>
                  </a:lnTo>
                  <a:lnTo>
                    <a:pt x="333717" y="53340"/>
                  </a:lnTo>
                  <a:lnTo>
                    <a:pt x="334048" y="52070"/>
                  </a:lnTo>
                  <a:lnTo>
                    <a:pt x="335597" y="50800"/>
                  </a:lnTo>
                  <a:lnTo>
                    <a:pt x="337642" y="49530"/>
                  </a:lnTo>
                  <a:lnTo>
                    <a:pt x="338175" y="49530"/>
                  </a:lnTo>
                  <a:lnTo>
                    <a:pt x="338175" y="47142"/>
                  </a:lnTo>
                  <a:lnTo>
                    <a:pt x="336867" y="48260"/>
                  </a:lnTo>
                  <a:lnTo>
                    <a:pt x="334619" y="49530"/>
                  </a:lnTo>
                  <a:lnTo>
                    <a:pt x="333883" y="50800"/>
                  </a:lnTo>
                  <a:lnTo>
                    <a:pt x="332701" y="50800"/>
                  </a:lnTo>
                  <a:lnTo>
                    <a:pt x="332701" y="49530"/>
                  </a:lnTo>
                  <a:lnTo>
                    <a:pt x="334810" y="48260"/>
                  </a:lnTo>
                  <a:lnTo>
                    <a:pt x="336892" y="45720"/>
                  </a:lnTo>
                  <a:lnTo>
                    <a:pt x="339890" y="45720"/>
                  </a:lnTo>
                  <a:lnTo>
                    <a:pt x="339890" y="43751"/>
                  </a:lnTo>
                  <a:lnTo>
                    <a:pt x="339382" y="44450"/>
                  </a:lnTo>
                  <a:lnTo>
                    <a:pt x="334937" y="45720"/>
                  </a:lnTo>
                  <a:lnTo>
                    <a:pt x="332968" y="48260"/>
                  </a:lnTo>
                  <a:lnTo>
                    <a:pt x="332447" y="48260"/>
                  </a:lnTo>
                  <a:lnTo>
                    <a:pt x="332435" y="46990"/>
                  </a:lnTo>
                  <a:lnTo>
                    <a:pt x="334035" y="45720"/>
                  </a:lnTo>
                  <a:lnTo>
                    <a:pt x="335140" y="44450"/>
                  </a:lnTo>
                  <a:lnTo>
                    <a:pt x="338150" y="43180"/>
                  </a:lnTo>
                  <a:lnTo>
                    <a:pt x="338556" y="43180"/>
                  </a:lnTo>
                  <a:lnTo>
                    <a:pt x="340144" y="41910"/>
                  </a:lnTo>
                  <a:lnTo>
                    <a:pt x="342061" y="41910"/>
                  </a:lnTo>
                  <a:lnTo>
                    <a:pt x="342061" y="40640"/>
                  </a:lnTo>
                  <a:lnTo>
                    <a:pt x="340779" y="40640"/>
                  </a:lnTo>
                  <a:lnTo>
                    <a:pt x="339369" y="40640"/>
                  </a:lnTo>
                  <a:lnTo>
                    <a:pt x="337756" y="41910"/>
                  </a:lnTo>
                  <a:lnTo>
                    <a:pt x="335483" y="41910"/>
                  </a:lnTo>
                  <a:lnTo>
                    <a:pt x="335432" y="40640"/>
                  </a:lnTo>
                  <a:lnTo>
                    <a:pt x="336778" y="40640"/>
                  </a:lnTo>
                  <a:lnTo>
                    <a:pt x="337400" y="39370"/>
                  </a:lnTo>
                  <a:lnTo>
                    <a:pt x="331368" y="39370"/>
                  </a:lnTo>
                  <a:lnTo>
                    <a:pt x="331368" y="43180"/>
                  </a:lnTo>
                  <a:lnTo>
                    <a:pt x="331127" y="43180"/>
                  </a:lnTo>
                  <a:lnTo>
                    <a:pt x="329018" y="44450"/>
                  </a:lnTo>
                  <a:lnTo>
                    <a:pt x="327266" y="45720"/>
                  </a:lnTo>
                  <a:lnTo>
                    <a:pt x="325450" y="46799"/>
                  </a:lnTo>
                  <a:lnTo>
                    <a:pt x="325450" y="63500"/>
                  </a:lnTo>
                  <a:lnTo>
                    <a:pt x="324764" y="63500"/>
                  </a:lnTo>
                  <a:lnTo>
                    <a:pt x="322986" y="64770"/>
                  </a:lnTo>
                  <a:lnTo>
                    <a:pt x="321462" y="66040"/>
                  </a:lnTo>
                  <a:lnTo>
                    <a:pt x="319011" y="68580"/>
                  </a:lnTo>
                  <a:lnTo>
                    <a:pt x="317881" y="69850"/>
                  </a:lnTo>
                  <a:lnTo>
                    <a:pt x="317296" y="71120"/>
                  </a:lnTo>
                  <a:lnTo>
                    <a:pt x="315899" y="71120"/>
                  </a:lnTo>
                  <a:lnTo>
                    <a:pt x="315912" y="69850"/>
                  </a:lnTo>
                  <a:lnTo>
                    <a:pt x="317995" y="68580"/>
                  </a:lnTo>
                  <a:lnTo>
                    <a:pt x="319976" y="66040"/>
                  </a:lnTo>
                  <a:lnTo>
                    <a:pt x="322643" y="64770"/>
                  </a:lnTo>
                  <a:lnTo>
                    <a:pt x="323354" y="63500"/>
                  </a:lnTo>
                  <a:lnTo>
                    <a:pt x="324104" y="62230"/>
                  </a:lnTo>
                  <a:lnTo>
                    <a:pt x="324726" y="62230"/>
                  </a:lnTo>
                  <a:lnTo>
                    <a:pt x="325450" y="63500"/>
                  </a:lnTo>
                  <a:lnTo>
                    <a:pt x="325450" y="46799"/>
                  </a:lnTo>
                  <a:lnTo>
                    <a:pt x="325120" y="46990"/>
                  </a:lnTo>
                  <a:lnTo>
                    <a:pt x="323837" y="48260"/>
                  </a:lnTo>
                  <a:lnTo>
                    <a:pt x="322211" y="48260"/>
                  </a:lnTo>
                  <a:lnTo>
                    <a:pt x="323570" y="45720"/>
                  </a:lnTo>
                  <a:lnTo>
                    <a:pt x="324243" y="44450"/>
                  </a:lnTo>
                  <a:lnTo>
                    <a:pt x="327037" y="43180"/>
                  </a:lnTo>
                  <a:lnTo>
                    <a:pt x="330479" y="41910"/>
                  </a:lnTo>
                  <a:lnTo>
                    <a:pt x="330974" y="41910"/>
                  </a:lnTo>
                  <a:lnTo>
                    <a:pt x="331368" y="43180"/>
                  </a:lnTo>
                  <a:lnTo>
                    <a:pt x="331368" y="39370"/>
                  </a:lnTo>
                  <a:lnTo>
                    <a:pt x="331025" y="39370"/>
                  </a:lnTo>
                  <a:lnTo>
                    <a:pt x="328637" y="40640"/>
                  </a:lnTo>
                  <a:lnTo>
                    <a:pt x="327812" y="40640"/>
                  </a:lnTo>
                  <a:lnTo>
                    <a:pt x="327875" y="39370"/>
                  </a:lnTo>
                  <a:lnTo>
                    <a:pt x="330631" y="39370"/>
                  </a:lnTo>
                  <a:lnTo>
                    <a:pt x="330796" y="38100"/>
                  </a:lnTo>
                  <a:lnTo>
                    <a:pt x="328803" y="38100"/>
                  </a:lnTo>
                  <a:lnTo>
                    <a:pt x="327964" y="36830"/>
                  </a:lnTo>
                  <a:lnTo>
                    <a:pt x="327494" y="36830"/>
                  </a:lnTo>
                  <a:lnTo>
                    <a:pt x="325793" y="38100"/>
                  </a:lnTo>
                  <a:lnTo>
                    <a:pt x="323951" y="36830"/>
                  </a:lnTo>
                  <a:lnTo>
                    <a:pt x="322059" y="38100"/>
                  </a:lnTo>
                  <a:lnTo>
                    <a:pt x="321652" y="38100"/>
                  </a:lnTo>
                  <a:lnTo>
                    <a:pt x="321500" y="36830"/>
                  </a:lnTo>
                  <a:lnTo>
                    <a:pt x="321652" y="36830"/>
                  </a:lnTo>
                  <a:lnTo>
                    <a:pt x="322008" y="35560"/>
                  </a:lnTo>
                  <a:lnTo>
                    <a:pt x="320230" y="35560"/>
                  </a:lnTo>
                  <a:lnTo>
                    <a:pt x="319620" y="35382"/>
                  </a:lnTo>
                  <a:lnTo>
                    <a:pt x="319620" y="57150"/>
                  </a:lnTo>
                  <a:lnTo>
                    <a:pt x="319532" y="58420"/>
                  </a:lnTo>
                  <a:lnTo>
                    <a:pt x="318058" y="59690"/>
                  </a:lnTo>
                  <a:lnTo>
                    <a:pt x="316191" y="62230"/>
                  </a:lnTo>
                  <a:lnTo>
                    <a:pt x="314769" y="62230"/>
                  </a:lnTo>
                  <a:lnTo>
                    <a:pt x="314756" y="60960"/>
                  </a:lnTo>
                  <a:lnTo>
                    <a:pt x="317703" y="58420"/>
                  </a:lnTo>
                  <a:lnTo>
                    <a:pt x="319227" y="57150"/>
                  </a:lnTo>
                  <a:lnTo>
                    <a:pt x="319620" y="57150"/>
                  </a:lnTo>
                  <a:lnTo>
                    <a:pt x="319620" y="35382"/>
                  </a:lnTo>
                  <a:lnTo>
                    <a:pt x="318681" y="35102"/>
                  </a:lnTo>
                  <a:lnTo>
                    <a:pt x="318681" y="36830"/>
                  </a:lnTo>
                  <a:lnTo>
                    <a:pt x="317931" y="38100"/>
                  </a:lnTo>
                  <a:lnTo>
                    <a:pt x="317538" y="38100"/>
                  </a:lnTo>
                  <a:lnTo>
                    <a:pt x="317538" y="46990"/>
                  </a:lnTo>
                  <a:lnTo>
                    <a:pt x="316979" y="46990"/>
                  </a:lnTo>
                  <a:lnTo>
                    <a:pt x="316788" y="48260"/>
                  </a:lnTo>
                  <a:lnTo>
                    <a:pt x="313347" y="50800"/>
                  </a:lnTo>
                  <a:lnTo>
                    <a:pt x="310934" y="53340"/>
                  </a:lnTo>
                  <a:lnTo>
                    <a:pt x="310819" y="77470"/>
                  </a:lnTo>
                  <a:lnTo>
                    <a:pt x="310629" y="78740"/>
                  </a:lnTo>
                  <a:lnTo>
                    <a:pt x="309194" y="78740"/>
                  </a:lnTo>
                  <a:lnTo>
                    <a:pt x="308381" y="80010"/>
                  </a:lnTo>
                  <a:lnTo>
                    <a:pt x="307454" y="81280"/>
                  </a:lnTo>
                  <a:lnTo>
                    <a:pt x="307086" y="81280"/>
                  </a:lnTo>
                  <a:lnTo>
                    <a:pt x="307251" y="82550"/>
                  </a:lnTo>
                  <a:lnTo>
                    <a:pt x="307924" y="83820"/>
                  </a:lnTo>
                  <a:lnTo>
                    <a:pt x="305625" y="83820"/>
                  </a:lnTo>
                  <a:lnTo>
                    <a:pt x="306362" y="82550"/>
                  </a:lnTo>
                  <a:lnTo>
                    <a:pt x="304965" y="81280"/>
                  </a:lnTo>
                  <a:lnTo>
                    <a:pt x="305625" y="80010"/>
                  </a:lnTo>
                  <a:lnTo>
                    <a:pt x="307378" y="78740"/>
                  </a:lnTo>
                  <a:lnTo>
                    <a:pt x="308127" y="77470"/>
                  </a:lnTo>
                  <a:lnTo>
                    <a:pt x="309448" y="76200"/>
                  </a:lnTo>
                  <a:lnTo>
                    <a:pt x="309981" y="76200"/>
                  </a:lnTo>
                  <a:lnTo>
                    <a:pt x="310578" y="77470"/>
                  </a:lnTo>
                  <a:lnTo>
                    <a:pt x="310819" y="77470"/>
                  </a:lnTo>
                  <a:lnTo>
                    <a:pt x="310819" y="53403"/>
                  </a:lnTo>
                  <a:lnTo>
                    <a:pt x="308470" y="54610"/>
                  </a:lnTo>
                  <a:lnTo>
                    <a:pt x="308165" y="55880"/>
                  </a:lnTo>
                  <a:lnTo>
                    <a:pt x="307860" y="55880"/>
                  </a:lnTo>
                  <a:lnTo>
                    <a:pt x="307086" y="54610"/>
                  </a:lnTo>
                  <a:lnTo>
                    <a:pt x="307543" y="54610"/>
                  </a:lnTo>
                  <a:lnTo>
                    <a:pt x="309473" y="53340"/>
                  </a:lnTo>
                  <a:lnTo>
                    <a:pt x="310184" y="52070"/>
                  </a:lnTo>
                  <a:lnTo>
                    <a:pt x="312077" y="50800"/>
                  </a:lnTo>
                  <a:lnTo>
                    <a:pt x="312254" y="50800"/>
                  </a:lnTo>
                  <a:lnTo>
                    <a:pt x="312991" y="48260"/>
                  </a:lnTo>
                  <a:lnTo>
                    <a:pt x="315506" y="48260"/>
                  </a:lnTo>
                  <a:lnTo>
                    <a:pt x="316928" y="45720"/>
                  </a:lnTo>
                  <a:lnTo>
                    <a:pt x="317461" y="45720"/>
                  </a:lnTo>
                  <a:lnTo>
                    <a:pt x="317538" y="46990"/>
                  </a:lnTo>
                  <a:lnTo>
                    <a:pt x="317538" y="38100"/>
                  </a:lnTo>
                  <a:lnTo>
                    <a:pt x="317131" y="38100"/>
                  </a:lnTo>
                  <a:lnTo>
                    <a:pt x="317131" y="44450"/>
                  </a:lnTo>
                  <a:lnTo>
                    <a:pt x="315353" y="45720"/>
                  </a:lnTo>
                  <a:lnTo>
                    <a:pt x="314096" y="46990"/>
                  </a:lnTo>
                  <a:lnTo>
                    <a:pt x="311378" y="48260"/>
                  </a:lnTo>
                  <a:lnTo>
                    <a:pt x="310984" y="49530"/>
                  </a:lnTo>
                  <a:lnTo>
                    <a:pt x="308330" y="52070"/>
                  </a:lnTo>
                  <a:lnTo>
                    <a:pt x="307124" y="53340"/>
                  </a:lnTo>
                  <a:lnTo>
                    <a:pt x="305625" y="54610"/>
                  </a:lnTo>
                  <a:lnTo>
                    <a:pt x="305130" y="54610"/>
                  </a:lnTo>
                  <a:lnTo>
                    <a:pt x="304723" y="53340"/>
                  </a:lnTo>
                  <a:lnTo>
                    <a:pt x="305155" y="53340"/>
                  </a:lnTo>
                  <a:lnTo>
                    <a:pt x="307149" y="52070"/>
                  </a:lnTo>
                  <a:lnTo>
                    <a:pt x="308432" y="49530"/>
                  </a:lnTo>
                  <a:lnTo>
                    <a:pt x="310070" y="48260"/>
                  </a:lnTo>
                  <a:lnTo>
                    <a:pt x="311708" y="46990"/>
                  </a:lnTo>
                  <a:lnTo>
                    <a:pt x="313626" y="45720"/>
                  </a:lnTo>
                  <a:lnTo>
                    <a:pt x="315391" y="44450"/>
                  </a:lnTo>
                  <a:lnTo>
                    <a:pt x="317131" y="44450"/>
                  </a:lnTo>
                  <a:lnTo>
                    <a:pt x="317131" y="38100"/>
                  </a:lnTo>
                  <a:lnTo>
                    <a:pt x="314871" y="38100"/>
                  </a:lnTo>
                  <a:lnTo>
                    <a:pt x="312508" y="36830"/>
                  </a:lnTo>
                  <a:lnTo>
                    <a:pt x="310388" y="39370"/>
                  </a:lnTo>
                  <a:lnTo>
                    <a:pt x="309524" y="38100"/>
                  </a:lnTo>
                  <a:lnTo>
                    <a:pt x="309702" y="38100"/>
                  </a:lnTo>
                  <a:lnTo>
                    <a:pt x="309956" y="36830"/>
                  </a:lnTo>
                  <a:lnTo>
                    <a:pt x="312508" y="36830"/>
                  </a:lnTo>
                  <a:lnTo>
                    <a:pt x="318681" y="36830"/>
                  </a:lnTo>
                  <a:lnTo>
                    <a:pt x="318681" y="35102"/>
                  </a:lnTo>
                  <a:lnTo>
                    <a:pt x="316026" y="34290"/>
                  </a:lnTo>
                  <a:lnTo>
                    <a:pt x="312750" y="35560"/>
                  </a:lnTo>
                  <a:lnTo>
                    <a:pt x="308978" y="36830"/>
                  </a:lnTo>
                  <a:lnTo>
                    <a:pt x="308648" y="36830"/>
                  </a:lnTo>
                  <a:lnTo>
                    <a:pt x="308648" y="44450"/>
                  </a:lnTo>
                  <a:lnTo>
                    <a:pt x="307670" y="45720"/>
                  </a:lnTo>
                  <a:lnTo>
                    <a:pt x="306743" y="46990"/>
                  </a:lnTo>
                  <a:lnTo>
                    <a:pt x="305790" y="46990"/>
                  </a:lnTo>
                  <a:lnTo>
                    <a:pt x="304711" y="48260"/>
                  </a:lnTo>
                  <a:lnTo>
                    <a:pt x="304215" y="48260"/>
                  </a:lnTo>
                  <a:lnTo>
                    <a:pt x="303225" y="46990"/>
                  </a:lnTo>
                  <a:lnTo>
                    <a:pt x="303682" y="46990"/>
                  </a:lnTo>
                  <a:lnTo>
                    <a:pt x="304165" y="45720"/>
                  </a:lnTo>
                  <a:lnTo>
                    <a:pt x="305739" y="45720"/>
                  </a:lnTo>
                  <a:lnTo>
                    <a:pt x="305828" y="44450"/>
                  </a:lnTo>
                  <a:lnTo>
                    <a:pt x="305206" y="43180"/>
                  </a:lnTo>
                  <a:lnTo>
                    <a:pt x="304634" y="44450"/>
                  </a:lnTo>
                  <a:lnTo>
                    <a:pt x="301612" y="44450"/>
                  </a:lnTo>
                  <a:lnTo>
                    <a:pt x="302653" y="43180"/>
                  </a:lnTo>
                  <a:lnTo>
                    <a:pt x="304431" y="40640"/>
                  </a:lnTo>
                  <a:lnTo>
                    <a:pt x="307606" y="40640"/>
                  </a:lnTo>
                  <a:lnTo>
                    <a:pt x="307378" y="41910"/>
                  </a:lnTo>
                  <a:lnTo>
                    <a:pt x="306539" y="43180"/>
                  </a:lnTo>
                  <a:lnTo>
                    <a:pt x="308648" y="44450"/>
                  </a:lnTo>
                  <a:lnTo>
                    <a:pt x="308648" y="36830"/>
                  </a:lnTo>
                  <a:lnTo>
                    <a:pt x="308406" y="36830"/>
                  </a:lnTo>
                  <a:lnTo>
                    <a:pt x="307136" y="38100"/>
                  </a:lnTo>
                  <a:lnTo>
                    <a:pt x="305536" y="38100"/>
                  </a:lnTo>
                  <a:lnTo>
                    <a:pt x="303872" y="39370"/>
                  </a:lnTo>
                  <a:lnTo>
                    <a:pt x="303491" y="39370"/>
                  </a:lnTo>
                  <a:lnTo>
                    <a:pt x="301891" y="38100"/>
                  </a:lnTo>
                  <a:lnTo>
                    <a:pt x="301586" y="38100"/>
                  </a:lnTo>
                  <a:lnTo>
                    <a:pt x="301586" y="44450"/>
                  </a:lnTo>
                  <a:lnTo>
                    <a:pt x="300545" y="45529"/>
                  </a:lnTo>
                  <a:lnTo>
                    <a:pt x="300545" y="62230"/>
                  </a:lnTo>
                  <a:lnTo>
                    <a:pt x="299681" y="62230"/>
                  </a:lnTo>
                  <a:lnTo>
                    <a:pt x="299123" y="63500"/>
                  </a:lnTo>
                  <a:lnTo>
                    <a:pt x="296214" y="64770"/>
                  </a:lnTo>
                  <a:lnTo>
                    <a:pt x="294601" y="67310"/>
                  </a:lnTo>
                  <a:lnTo>
                    <a:pt x="294373" y="68580"/>
                  </a:lnTo>
                  <a:lnTo>
                    <a:pt x="292722" y="68580"/>
                  </a:lnTo>
                  <a:lnTo>
                    <a:pt x="291947" y="69850"/>
                  </a:lnTo>
                  <a:lnTo>
                    <a:pt x="291630" y="69850"/>
                  </a:lnTo>
                  <a:lnTo>
                    <a:pt x="291147" y="71120"/>
                  </a:lnTo>
                  <a:lnTo>
                    <a:pt x="290398" y="71120"/>
                  </a:lnTo>
                  <a:lnTo>
                    <a:pt x="290283" y="69850"/>
                  </a:lnTo>
                  <a:lnTo>
                    <a:pt x="290563" y="68580"/>
                  </a:lnTo>
                  <a:lnTo>
                    <a:pt x="290931" y="68580"/>
                  </a:lnTo>
                  <a:lnTo>
                    <a:pt x="293624" y="66040"/>
                  </a:lnTo>
                  <a:lnTo>
                    <a:pt x="295579" y="64770"/>
                  </a:lnTo>
                  <a:lnTo>
                    <a:pt x="298018" y="62230"/>
                  </a:lnTo>
                  <a:lnTo>
                    <a:pt x="299046" y="60960"/>
                  </a:lnTo>
                  <a:lnTo>
                    <a:pt x="300482" y="60960"/>
                  </a:lnTo>
                  <a:lnTo>
                    <a:pt x="300545" y="62230"/>
                  </a:lnTo>
                  <a:lnTo>
                    <a:pt x="300545" y="45529"/>
                  </a:lnTo>
                  <a:lnTo>
                    <a:pt x="300355" y="45720"/>
                  </a:lnTo>
                  <a:lnTo>
                    <a:pt x="299859" y="45720"/>
                  </a:lnTo>
                  <a:lnTo>
                    <a:pt x="299897" y="44450"/>
                  </a:lnTo>
                  <a:lnTo>
                    <a:pt x="301586" y="44450"/>
                  </a:lnTo>
                  <a:lnTo>
                    <a:pt x="301586" y="38100"/>
                  </a:lnTo>
                  <a:lnTo>
                    <a:pt x="300316" y="38100"/>
                  </a:lnTo>
                  <a:lnTo>
                    <a:pt x="295554" y="39370"/>
                  </a:lnTo>
                  <a:lnTo>
                    <a:pt x="294182" y="39370"/>
                  </a:lnTo>
                  <a:lnTo>
                    <a:pt x="294182" y="62230"/>
                  </a:lnTo>
                  <a:lnTo>
                    <a:pt x="292823" y="63500"/>
                  </a:lnTo>
                  <a:lnTo>
                    <a:pt x="291757" y="64770"/>
                  </a:lnTo>
                  <a:lnTo>
                    <a:pt x="289915" y="67310"/>
                  </a:lnTo>
                  <a:lnTo>
                    <a:pt x="288163" y="67310"/>
                  </a:lnTo>
                  <a:lnTo>
                    <a:pt x="288378" y="66040"/>
                  </a:lnTo>
                  <a:lnTo>
                    <a:pt x="288988" y="66040"/>
                  </a:lnTo>
                  <a:lnTo>
                    <a:pt x="291223" y="64770"/>
                  </a:lnTo>
                  <a:lnTo>
                    <a:pt x="292163" y="63500"/>
                  </a:lnTo>
                  <a:lnTo>
                    <a:pt x="293916" y="62230"/>
                  </a:lnTo>
                  <a:lnTo>
                    <a:pt x="294182" y="62230"/>
                  </a:lnTo>
                  <a:lnTo>
                    <a:pt x="294182" y="39370"/>
                  </a:lnTo>
                  <a:lnTo>
                    <a:pt x="291960" y="39370"/>
                  </a:lnTo>
                  <a:lnTo>
                    <a:pt x="287997" y="40640"/>
                  </a:lnTo>
                  <a:lnTo>
                    <a:pt x="287134" y="40640"/>
                  </a:lnTo>
                  <a:lnTo>
                    <a:pt x="287134" y="44450"/>
                  </a:lnTo>
                  <a:lnTo>
                    <a:pt x="287045" y="45720"/>
                  </a:lnTo>
                  <a:lnTo>
                    <a:pt x="285711" y="45720"/>
                  </a:lnTo>
                  <a:lnTo>
                    <a:pt x="284581" y="46990"/>
                  </a:lnTo>
                  <a:lnTo>
                    <a:pt x="284543" y="54610"/>
                  </a:lnTo>
                  <a:lnTo>
                    <a:pt x="284353" y="55880"/>
                  </a:lnTo>
                  <a:lnTo>
                    <a:pt x="282663" y="56781"/>
                  </a:lnTo>
                  <a:lnTo>
                    <a:pt x="282663" y="68580"/>
                  </a:lnTo>
                  <a:lnTo>
                    <a:pt x="279336" y="69850"/>
                  </a:lnTo>
                  <a:lnTo>
                    <a:pt x="277088" y="73660"/>
                  </a:lnTo>
                  <a:lnTo>
                    <a:pt x="276847" y="73774"/>
                  </a:lnTo>
                  <a:lnTo>
                    <a:pt x="276847" y="95250"/>
                  </a:lnTo>
                  <a:lnTo>
                    <a:pt x="276237" y="95250"/>
                  </a:lnTo>
                  <a:lnTo>
                    <a:pt x="275856" y="96520"/>
                  </a:lnTo>
                  <a:lnTo>
                    <a:pt x="275424" y="96520"/>
                  </a:lnTo>
                  <a:lnTo>
                    <a:pt x="274726" y="95250"/>
                  </a:lnTo>
                  <a:lnTo>
                    <a:pt x="274396" y="95250"/>
                  </a:lnTo>
                  <a:lnTo>
                    <a:pt x="273723" y="93980"/>
                  </a:lnTo>
                  <a:lnTo>
                    <a:pt x="273050" y="92710"/>
                  </a:lnTo>
                  <a:lnTo>
                    <a:pt x="274853" y="91440"/>
                  </a:lnTo>
                  <a:lnTo>
                    <a:pt x="275539" y="91440"/>
                  </a:lnTo>
                  <a:lnTo>
                    <a:pt x="276377" y="94005"/>
                  </a:lnTo>
                  <a:lnTo>
                    <a:pt x="276847" y="95250"/>
                  </a:lnTo>
                  <a:lnTo>
                    <a:pt x="276847" y="73774"/>
                  </a:lnTo>
                  <a:lnTo>
                    <a:pt x="274332" y="74930"/>
                  </a:lnTo>
                  <a:lnTo>
                    <a:pt x="273862" y="76200"/>
                  </a:lnTo>
                  <a:lnTo>
                    <a:pt x="272808" y="76200"/>
                  </a:lnTo>
                  <a:lnTo>
                    <a:pt x="273659" y="73660"/>
                  </a:lnTo>
                  <a:lnTo>
                    <a:pt x="274764" y="72390"/>
                  </a:lnTo>
                  <a:lnTo>
                    <a:pt x="276796" y="71120"/>
                  </a:lnTo>
                  <a:lnTo>
                    <a:pt x="277571" y="69850"/>
                  </a:lnTo>
                  <a:lnTo>
                    <a:pt x="278447" y="68580"/>
                  </a:lnTo>
                  <a:lnTo>
                    <a:pt x="279323" y="67310"/>
                  </a:lnTo>
                  <a:lnTo>
                    <a:pt x="280974" y="68580"/>
                  </a:lnTo>
                  <a:lnTo>
                    <a:pt x="282663" y="68580"/>
                  </a:lnTo>
                  <a:lnTo>
                    <a:pt x="282663" y="56781"/>
                  </a:lnTo>
                  <a:lnTo>
                    <a:pt x="281965" y="57150"/>
                  </a:lnTo>
                  <a:lnTo>
                    <a:pt x="280657" y="58420"/>
                  </a:lnTo>
                  <a:lnTo>
                    <a:pt x="278790" y="60960"/>
                  </a:lnTo>
                  <a:lnTo>
                    <a:pt x="276580" y="62230"/>
                  </a:lnTo>
                  <a:lnTo>
                    <a:pt x="272376" y="66040"/>
                  </a:lnTo>
                  <a:lnTo>
                    <a:pt x="271881" y="67310"/>
                  </a:lnTo>
                  <a:lnTo>
                    <a:pt x="270840" y="67310"/>
                  </a:lnTo>
                  <a:lnTo>
                    <a:pt x="270725" y="66040"/>
                  </a:lnTo>
                  <a:lnTo>
                    <a:pt x="270967" y="64770"/>
                  </a:lnTo>
                  <a:lnTo>
                    <a:pt x="273481" y="63500"/>
                  </a:lnTo>
                  <a:lnTo>
                    <a:pt x="274561" y="60960"/>
                  </a:lnTo>
                  <a:lnTo>
                    <a:pt x="277761" y="59690"/>
                  </a:lnTo>
                  <a:lnTo>
                    <a:pt x="277825" y="58420"/>
                  </a:lnTo>
                  <a:lnTo>
                    <a:pt x="279946" y="57150"/>
                  </a:lnTo>
                  <a:lnTo>
                    <a:pt x="281597" y="55880"/>
                  </a:lnTo>
                  <a:lnTo>
                    <a:pt x="283184" y="54610"/>
                  </a:lnTo>
                  <a:lnTo>
                    <a:pt x="284543" y="54610"/>
                  </a:lnTo>
                  <a:lnTo>
                    <a:pt x="284543" y="46990"/>
                  </a:lnTo>
                  <a:lnTo>
                    <a:pt x="282968" y="46990"/>
                  </a:lnTo>
                  <a:lnTo>
                    <a:pt x="282448" y="48260"/>
                  </a:lnTo>
                  <a:lnTo>
                    <a:pt x="281609" y="46990"/>
                  </a:lnTo>
                  <a:lnTo>
                    <a:pt x="282282" y="46990"/>
                  </a:lnTo>
                  <a:lnTo>
                    <a:pt x="283718" y="45720"/>
                  </a:lnTo>
                  <a:lnTo>
                    <a:pt x="285343" y="44450"/>
                  </a:lnTo>
                  <a:lnTo>
                    <a:pt x="287134" y="44450"/>
                  </a:lnTo>
                  <a:lnTo>
                    <a:pt x="287134" y="40640"/>
                  </a:lnTo>
                  <a:lnTo>
                    <a:pt x="283197" y="40640"/>
                  </a:lnTo>
                  <a:lnTo>
                    <a:pt x="280441" y="41910"/>
                  </a:lnTo>
                  <a:lnTo>
                    <a:pt x="278028" y="44145"/>
                  </a:lnTo>
                  <a:lnTo>
                    <a:pt x="278028" y="55880"/>
                  </a:lnTo>
                  <a:lnTo>
                    <a:pt x="277685" y="57150"/>
                  </a:lnTo>
                  <a:lnTo>
                    <a:pt x="276491" y="57150"/>
                  </a:lnTo>
                  <a:lnTo>
                    <a:pt x="275653" y="58420"/>
                  </a:lnTo>
                  <a:lnTo>
                    <a:pt x="272884" y="59690"/>
                  </a:lnTo>
                  <a:lnTo>
                    <a:pt x="272097" y="62230"/>
                  </a:lnTo>
                  <a:lnTo>
                    <a:pt x="269494" y="63500"/>
                  </a:lnTo>
                  <a:lnTo>
                    <a:pt x="268935" y="63500"/>
                  </a:lnTo>
                  <a:lnTo>
                    <a:pt x="267995" y="64770"/>
                  </a:lnTo>
                  <a:lnTo>
                    <a:pt x="266522" y="64770"/>
                  </a:lnTo>
                  <a:lnTo>
                    <a:pt x="266039" y="67310"/>
                  </a:lnTo>
                  <a:lnTo>
                    <a:pt x="265328" y="67995"/>
                  </a:lnTo>
                  <a:lnTo>
                    <a:pt x="265328" y="73660"/>
                  </a:lnTo>
                  <a:lnTo>
                    <a:pt x="264007" y="73660"/>
                  </a:lnTo>
                  <a:lnTo>
                    <a:pt x="263499" y="74930"/>
                  </a:lnTo>
                  <a:lnTo>
                    <a:pt x="261112" y="74930"/>
                  </a:lnTo>
                  <a:lnTo>
                    <a:pt x="261188" y="73660"/>
                  </a:lnTo>
                  <a:lnTo>
                    <a:pt x="261302" y="72390"/>
                  </a:lnTo>
                  <a:lnTo>
                    <a:pt x="261010" y="71120"/>
                  </a:lnTo>
                  <a:lnTo>
                    <a:pt x="262458" y="71120"/>
                  </a:lnTo>
                  <a:lnTo>
                    <a:pt x="262115" y="72390"/>
                  </a:lnTo>
                  <a:lnTo>
                    <a:pt x="261924" y="72390"/>
                  </a:lnTo>
                  <a:lnTo>
                    <a:pt x="262178" y="73660"/>
                  </a:lnTo>
                  <a:lnTo>
                    <a:pt x="262978" y="73660"/>
                  </a:lnTo>
                  <a:lnTo>
                    <a:pt x="263652" y="72390"/>
                  </a:lnTo>
                  <a:lnTo>
                    <a:pt x="264617" y="72390"/>
                  </a:lnTo>
                  <a:lnTo>
                    <a:pt x="265328" y="73660"/>
                  </a:lnTo>
                  <a:lnTo>
                    <a:pt x="265328" y="67995"/>
                  </a:lnTo>
                  <a:lnTo>
                    <a:pt x="264706" y="68580"/>
                  </a:lnTo>
                  <a:lnTo>
                    <a:pt x="262255" y="68580"/>
                  </a:lnTo>
                  <a:lnTo>
                    <a:pt x="262305" y="67310"/>
                  </a:lnTo>
                  <a:lnTo>
                    <a:pt x="264172" y="66040"/>
                  </a:lnTo>
                  <a:lnTo>
                    <a:pt x="265328" y="63500"/>
                  </a:lnTo>
                  <a:lnTo>
                    <a:pt x="267957" y="64770"/>
                  </a:lnTo>
                  <a:lnTo>
                    <a:pt x="266560" y="63500"/>
                  </a:lnTo>
                  <a:lnTo>
                    <a:pt x="266484" y="62230"/>
                  </a:lnTo>
                  <a:lnTo>
                    <a:pt x="267652" y="62230"/>
                  </a:lnTo>
                  <a:lnTo>
                    <a:pt x="268287" y="60960"/>
                  </a:lnTo>
                  <a:lnTo>
                    <a:pt x="270078" y="60960"/>
                  </a:lnTo>
                  <a:lnTo>
                    <a:pt x="272199" y="57150"/>
                  </a:lnTo>
                  <a:lnTo>
                    <a:pt x="274472" y="55880"/>
                  </a:lnTo>
                  <a:lnTo>
                    <a:pt x="278028" y="55880"/>
                  </a:lnTo>
                  <a:lnTo>
                    <a:pt x="278028" y="44145"/>
                  </a:lnTo>
                  <a:lnTo>
                    <a:pt x="277685" y="44450"/>
                  </a:lnTo>
                  <a:lnTo>
                    <a:pt x="276542" y="44450"/>
                  </a:lnTo>
                  <a:lnTo>
                    <a:pt x="276479" y="43180"/>
                  </a:lnTo>
                  <a:lnTo>
                    <a:pt x="273443" y="43180"/>
                  </a:lnTo>
                  <a:lnTo>
                    <a:pt x="273443" y="44450"/>
                  </a:lnTo>
                  <a:lnTo>
                    <a:pt x="272453" y="45720"/>
                  </a:lnTo>
                  <a:lnTo>
                    <a:pt x="268617" y="45720"/>
                  </a:lnTo>
                  <a:lnTo>
                    <a:pt x="266788" y="46990"/>
                  </a:lnTo>
                  <a:lnTo>
                    <a:pt x="265112" y="48260"/>
                  </a:lnTo>
                  <a:lnTo>
                    <a:pt x="264998" y="58420"/>
                  </a:lnTo>
                  <a:lnTo>
                    <a:pt x="264223" y="58420"/>
                  </a:lnTo>
                  <a:lnTo>
                    <a:pt x="263347" y="60591"/>
                  </a:lnTo>
                  <a:lnTo>
                    <a:pt x="263347" y="64770"/>
                  </a:lnTo>
                  <a:lnTo>
                    <a:pt x="263093" y="64770"/>
                  </a:lnTo>
                  <a:lnTo>
                    <a:pt x="262432" y="66040"/>
                  </a:lnTo>
                  <a:lnTo>
                    <a:pt x="261289" y="66040"/>
                  </a:lnTo>
                  <a:lnTo>
                    <a:pt x="261188" y="67310"/>
                  </a:lnTo>
                  <a:lnTo>
                    <a:pt x="260223" y="67310"/>
                  </a:lnTo>
                  <a:lnTo>
                    <a:pt x="259334" y="69850"/>
                  </a:lnTo>
                  <a:lnTo>
                    <a:pt x="256857" y="69850"/>
                  </a:lnTo>
                  <a:lnTo>
                    <a:pt x="256857" y="72390"/>
                  </a:lnTo>
                  <a:lnTo>
                    <a:pt x="255524" y="72390"/>
                  </a:lnTo>
                  <a:lnTo>
                    <a:pt x="254546" y="73660"/>
                  </a:lnTo>
                  <a:lnTo>
                    <a:pt x="253949" y="74930"/>
                  </a:lnTo>
                  <a:lnTo>
                    <a:pt x="251993" y="74930"/>
                  </a:lnTo>
                  <a:lnTo>
                    <a:pt x="252450" y="76200"/>
                  </a:lnTo>
                  <a:lnTo>
                    <a:pt x="251574" y="77470"/>
                  </a:lnTo>
                  <a:lnTo>
                    <a:pt x="250939" y="78740"/>
                  </a:lnTo>
                  <a:lnTo>
                    <a:pt x="250685" y="78740"/>
                  </a:lnTo>
                  <a:lnTo>
                    <a:pt x="250240" y="77470"/>
                  </a:lnTo>
                  <a:lnTo>
                    <a:pt x="249110" y="77470"/>
                  </a:lnTo>
                  <a:lnTo>
                    <a:pt x="248488" y="78740"/>
                  </a:lnTo>
                  <a:lnTo>
                    <a:pt x="248018" y="77470"/>
                  </a:lnTo>
                  <a:lnTo>
                    <a:pt x="248856" y="77470"/>
                  </a:lnTo>
                  <a:lnTo>
                    <a:pt x="249580" y="76200"/>
                  </a:lnTo>
                  <a:lnTo>
                    <a:pt x="250215" y="74930"/>
                  </a:lnTo>
                  <a:lnTo>
                    <a:pt x="251968" y="73660"/>
                  </a:lnTo>
                  <a:lnTo>
                    <a:pt x="252768" y="73660"/>
                  </a:lnTo>
                  <a:lnTo>
                    <a:pt x="254177" y="71120"/>
                  </a:lnTo>
                  <a:lnTo>
                    <a:pt x="255041" y="71120"/>
                  </a:lnTo>
                  <a:lnTo>
                    <a:pt x="256286" y="69850"/>
                  </a:lnTo>
                  <a:lnTo>
                    <a:pt x="256857" y="72390"/>
                  </a:lnTo>
                  <a:lnTo>
                    <a:pt x="256857" y="69850"/>
                  </a:lnTo>
                  <a:lnTo>
                    <a:pt x="256311" y="69850"/>
                  </a:lnTo>
                  <a:lnTo>
                    <a:pt x="256679" y="68580"/>
                  </a:lnTo>
                  <a:lnTo>
                    <a:pt x="258406" y="68580"/>
                  </a:lnTo>
                  <a:lnTo>
                    <a:pt x="258457" y="66040"/>
                  </a:lnTo>
                  <a:lnTo>
                    <a:pt x="260311" y="66040"/>
                  </a:lnTo>
                  <a:lnTo>
                    <a:pt x="261099" y="64770"/>
                  </a:lnTo>
                  <a:lnTo>
                    <a:pt x="262877" y="63500"/>
                  </a:lnTo>
                  <a:lnTo>
                    <a:pt x="263220" y="63500"/>
                  </a:lnTo>
                  <a:lnTo>
                    <a:pt x="263347" y="64770"/>
                  </a:lnTo>
                  <a:lnTo>
                    <a:pt x="263347" y="60591"/>
                  </a:lnTo>
                  <a:lnTo>
                    <a:pt x="263194" y="60960"/>
                  </a:lnTo>
                  <a:lnTo>
                    <a:pt x="260591" y="60960"/>
                  </a:lnTo>
                  <a:lnTo>
                    <a:pt x="260311" y="62230"/>
                  </a:lnTo>
                  <a:lnTo>
                    <a:pt x="261505" y="62230"/>
                  </a:lnTo>
                  <a:lnTo>
                    <a:pt x="261327" y="63500"/>
                  </a:lnTo>
                  <a:lnTo>
                    <a:pt x="258241" y="63500"/>
                  </a:lnTo>
                  <a:lnTo>
                    <a:pt x="256933" y="66040"/>
                  </a:lnTo>
                  <a:lnTo>
                    <a:pt x="255993" y="66040"/>
                  </a:lnTo>
                  <a:lnTo>
                    <a:pt x="253987" y="67310"/>
                  </a:lnTo>
                  <a:lnTo>
                    <a:pt x="252958" y="68580"/>
                  </a:lnTo>
                  <a:lnTo>
                    <a:pt x="251333" y="69850"/>
                  </a:lnTo>
                  <a:lnTo>
                    <a:pt x="250202" y="71120"/>
                  </a:lnTo>
                  <a:lnTo>
                    <a:pt x="249021" y="71120"/>
                  </a:lnTo>
                  <a:lnTo>
                    <a:pt x="251815" y="67310"/>
                  </a:lnTo>
                  <a:lnTo>
                    <a:pt x="253149" y="66040"/>
                  </a:lnTo>
                  <a:lnTo>
                    <a:pt x="254482" y="64770"/>
                  </a:lnTo>
                  <a:lnTo>
                    <a:pt x="257429" y="62230"/>
                  </a:lnTo>
                  <a:lnTo>
                    <a:pt x="256133" y="62230"/>
                  </a:lnTo>
                  <a:lnTo>
                    <a:pt x="255028" y="63500"/>
                  </a:lnTo>
                  <a:lnTo>
                    <a:pt x="253860" y="64770"/>
                  </a:lnTo>
                  <a:lnTo>
                    <a:pt x="252869" y="66040"/>
                  </a:lnTo>
                  <a:lnTo>
                    <a:pt x="252552" y="66040"/>
                  </a:lnTo>
                  <a:lnTo>
                    <a:pt x="252044" y="64770"/>
                  </a:lnTo>
                  <a:lnTo>
                    <a:pt x="253530" y="63500"/>
                  </a:lnTo>
                  <a:lnTo>
                    <a:pt x="254723" y="62230"/>
                  </a:lnTo>
                  <a:lnTo>
                    <a:pt x="256641" y="60960"/>
                  </a:lnTo>
                  <a:lnTo>
                    <a:pt x="257365" y="60960"/>
                  </a:lnTo>
                  <a:lnTo>
                    <a:pt x="258000" y="59690"/>
                  </a:lnTo>
                  <a:lnTo>
                    <a:pt x="258470" y="59690"/>
                  </a:lnTo>
                  <a:lnTo>
                    <a:pt x="257505" y="62230"/>
                  </a:lnTo>
                  <a:lnTo>
                    <a:pt x="259334" y="62230"/>
                  </a:lnTo>
                  <a:lnTo>
                    <a:pt x="260438" y="59690"/>
                  </a:lnTo>
                  <a:lnTo>
                    <a:pt x="262331" y="59690"/>
                  </a:lnTo>
                  <a:lnTo>
                    <a:pt x="262547" y="58420"/>
                  </a:lnTo>
                  <a:lnTo>
                    <a:pt x="263829" y="57150"/>
                  </a:lnTo>
                  <a:lnTo>
                    <a:pt x="264883" y="57150"/>
                  </a:lnTo>
                  <a:lnTo>
                    <a:pt x="264998" y="58420"/>
                  </a:lnTo>
                  <a:lnTo>
                    <a:pt x="264998" y="48260"/>
                  </a:lnTo>
                  <a:lnTo>
                    <a:pt x="264795" y="48260"/>
                  </a:lnTo>
                  <a:lnTo>
                    <a:pt x="264604" y="46990"/>
                  </a:lnTo>
                  <a:lnTo>
                    <a:pt x="265861" y="44450"/>
                  </a:lnTo>
                  <a:lnTo>
                    <a:pt x="268122" y="44450"/>
                  </a:lnTo>
                  <a:lnTo>
                    <a:pt x="270484" y="43180"/>
                  </a:lnTo>
                  <a:lnTo>
                    <a:pt x="272326" y="43180"/>
                  </a:lnTo>
                  <a:lnTo>
                    <a:pt x="273354" y="44450"/>
                  </a:lnTo>
                  <a:lnTo>
                    <a:pt x="273443" y="43180"/>
                  </a:lnTo>
                  <a:lnTo>
                    <a:pt x="270446" y="41910"/>
                  </a:lnTo>
                  <a:lnTo>
                    <a:pt x="267106" y="43180"/>
                  </a:lnTo>
                  <a:lnTo>
                    <a:pt x="266903" y="43180"/>
                  </a:lnTo>
                  <a:lnTo>
                    <a:pt x="269836" y="40640"/>
                  </a:lnTo>
                  <a:lnTo>
                    <a:pt x="271335" y="39370"/>
                  </a:lnTo>
                  <a:lnTo>
                    <a:pt x="271818" y="39370"/>
                  </a:lnTo>
                  <a:lnTo>
                    <a:pt x="271564" y="40640"/>
                  </a:lnTo>
                  <a:lnTo>
                    <a:pt x="271386" y="40640"/>
                  </a:lnTo>
                  <a:lnTo>
                    <a:pt x="273532" y="41910"/>
                  </a:lnTo>
                  <a:lnTo>
                    <a:pt x="277660" y="41910"/>
                  </a:lnTo>
                  <a:lnTo>
                    <a:pt x="279019" y="39370"/>
                  </a:lnTo>
                  <a:lnTo>
                    <a:pt x="279171" y="39370"/>
                  </a:lnTo>
                  <a:lnTo>
                    <a:pt x="278726" y="38100"/>
                  </a:lnTo>
                  <a:lnTo>
                    <a:pt x="280504" y="38100"/>
                  </a:lnTo>
                  <a:lnTo>
                    <a:pt x="281813" y="39370"/>
                  </a:lnTo>
                  <a:lnTo>
                    <a:pt x="282575" y="38100"/>
                  </a:lnTo>
                  <a:lnTo>
                    <a:pt x="284911" y="38100"/>
                  </a:lnTo>
                  <a:lnTo>
                    <a:pt x="286943" y="36830"/>
                  </a:lnTo>
                  <a:lnTo>
                    <a:pt x="290944" y="36830"/>
                  </a:lnTo>
                  <a:lnTo>
                    <a:pt x="292214" y="35560"/>
                  </a:lnTo>
                  <a:lnTo>
                    <a:pt x="293408" y="34290"/>
                  </a:lnTo>
                  <a:lnTo>
                    <a:pt x="293852" y="34290"/>
                  </a:lnTo>
                  <a:lnTo>
                    <a:pt x="294309" y="35560"/>
                  </a:lnTo>
                  <a:lnTo>
                    <a:pt x="303745" y="35560"/>
                  </a:lnTo>
                  <a:lnTo>
                    <a:pt x="304609" y="34290"/>
                  </a:lnTo>
                  <a:lnTo>
                    <a:pt x="303415" y="33020"/>
                  </a:lnTo>
                  <a:lnTo>
                    <a:pt x="303606" y="33020"/>
                  </a:lnTo>
                  <a:lnTo>
                    <a:pt x="305435" y="31750"/>
                  </a:lnTo>
                  <a:lnTo>
                    <a:pt x="305968" y="30480"/>
                  </a:lnTo>
                  <a:lnTo>
                    <a:pt x="306844" y="29210"/>
                  </a:lnTo>
                  <a:lnTo>
                    <a:pt x="309118" y="29210"/>
                  </a:lnTo>
                  <a:lnTo>
                    <a:pt x="308965" y="30480"/>
                  </a:lnTo>
                  <a:lnTo>
                    <a:pt x="307822" y="30480"/>
                  </a:lnTo>
                  <a:lnTo>
                    <a:pt x="307086" y="31750"/>
                  </a:lnTo>
                  <a:lnTo>
                    <a:pt x="305219" y="33020"/>
                  </a:lnTo>
                  <a:lnTo>
                    <a:pt x="305092" y="34290"/>
                  </a:lnTo>
                  <a:lnTo>
                    <a:pt x="306070" y="35560"/>
                  </a:lnTo>
                  <a:lnTo>
                    <a:pt x="306755" y="36830"/>
                  </a:lnTo>
                  <a:lnTo>
                    <a:pt x="307213" y="35560"/>
                  </a:lnTo>
                  <a:lnTo>
                    <a:pt x="307822" y="34290"/>
                  </a:lnTo>
                  <a:lnTo>
                    <a:pt x="310629" y="35560"/>
                  </a:lnTo>
                  <a:lnTo>
                    <a:pt x="311150" y="34290"/>
                  </a:lnTo>
                  <a:lnTo>
                    <a:pt x="311670" y="33020"/>
                  </a:lnTo>
                  <a:lnTo>
                    <a:pt x="312851" y="33020"/>
                  </a:lnTo>
                  <a:lnTo>
                    <a:pt x="313283" y="31750"/>
                  </a:lnTo>
                  <a:lnTo>
                    <a:pt x="313410" y="31750"/>
                  </a:lnTo>
                  <a:lnTo>
                    <a:pt x="313969" y="33020"/>
                  </a:lnTo>
                  <a:lnTo>
                    <a:pt x="314591" y="33020"/>
                  </a:lnTo>
                  <a:lnTo>
                    <a:pt x="315722" y="31750"/>
                  </a:lnTo>
                  <a:lnTo>
                    <a:pt x="316649" y="33020"/>
                  </a:lnTo>
                  <a:lnTo>
                    <a:pt x="330606" y="33020"/>
                  </a:lnTo>
                  <a:lnTo>
                    <a:pt x="331711" y="34290"/>
                  </a:lnTo>
                  <a:lnTo>
                    <a:pt x="338569" y="36830"/>
                  </a:lnTo>
                  <a:lnTo>
                    <a:pt x="339382" y="38100"/>
                  </a:lnTo>
                  <a:lnTo>
                    <a:pt x="342874" y="38100"/>
                  </a:lnTo>
                  <a:lnTo>
                    <a:pt x="343433" y="36830"/>
                  </a:lnTo>
                  <a:lnTo>
                    <a:pt x="345160" y="35560"/>
                  </a:lnTo>
                  <a:lnTo>
                    <a:pt x="346024" y="34290"/>
                  </a:lnTo>
                  <a:lnTo>
                    <a:pt x="347446" y="33020"/>
                  </a:lnTo>
                  <a:lnTo>
                    <a:pt x="347751" y="31750"/>
                  </a:lnTo>
                  <a:lnTo>
                    <a:pt x="348005" y="31750"/>
                  </a:lnTo>
                  <a:lnTo>
                    <a:pt x="349427" y="30480"/>
                  </a:lnTo>
                  <a:lnTo>
                    <a:pt x="349211" y="30480"/>
                  </a:lnTo>
                  <a:lnTo>
                    <a:pt x="347192" y="29210"/>
                  </a:lnTo>
                  <a:lnTo>
                    <a:pt x="346392" y="27940"/>
                  </a:lnTo>
                  <a:lnTo>
                    <a:pt x="346125" y="26670"/>
                  </a:lnTo>
                  <a:lnTo>
                    <a:pt x="345795" y="26670"/>
                  </a:lnTo>
                  <a:lnTo>
                    <a:pt x="346608" y="25400"/>
                  </a:lnTo>
                  <a:lnTo>
                    <a:pt x="346964" y="26670"/>
                  </a:lnTo>
                  <a:lnTo>
                    <a:pt x="348145" y="26670"/>
                  </a:lnTo>
                  <a:lnTo>
                    <a:pt x="348919" y="27940"/>
                  </a:lnTo>
                  <a:lnTo>
                    <a:pt x="350647" y="27940"/>
                  </a:lnTo>
                  <a:lnTo>
                    <a:pt x="351256" y="29210"/>
                  </a:lnTo>
                  <a:lnTo>
                    <a:pt x="351612" y="30480"/>
                  </a:lnTo>
                  <a:lnTo>
                    <a:pt x="351523" y="31750"/>
                  </a:lnTo>
                  <a:lnTo>
                    <a:pt x="348983" y="31750"/>
                  </a:lnTo>
                  <a:lnTo>
                    <a:pt x="348462" y="33020"/>
                  </a:lnTo>
                  <a:lnTo>
                    <a:pt x="349224" y="34290"/>
                  </a:lnTo>
                  <a:lnTo>
                    <a:pt x="349872" y="34290"/>
                  </a:lnTo>
                  <a:lnTo>
                    <a:pt x="350659" y="33020"/>
                  </a:lnTo>
                  <a:lnTo>
                    <a:pt x="351193" y="33020"/>
                  </a:lnTo>
                  <a:lnTo>
                    <a:pt x="351218" y="34290"/>
                  </a:lnTo>
                  <a:lnTo>
                    <a:pt x="350748" y="35560"/>
                  </a:lnTo>
                  <a:lnTo>
                    <a:pt x="348361" y="36830"/>
                  </a:lnTo>
                  <a:lnTo>
                    <a:pt x="347065" y="38100"/>
                  </a:lnTo>
                  <a:lnTo>
                    <a:pt x="343890" y="38100"/>
                  </a:lnTo>
                  <a:lnTo>
                    <a:pt x="342988" y="39370"/>
                  </a:lnTo>
                  <a:lnTo>
                    <a:pt x="344233" y="39370"/>
                  </a:lnTo>
                  <a:lnTo>
                    <a:pt x="347535" y="38100"/>
                  </a:lnTo>
                  <a:lnTo>
                    <a:pt x="353745" y="38100"/>
                  </a:lnTo>
                  <a:lnTo>
                    <a:pt x="354190" y="39370"/>
                  </a:lnTo>
                  <a:lnTo>
                    <a:pt x="354190" y="37566"/>
                  </a:lnTo>
                  <a:lnTo>
                    <a:pt x="352577" y="36830"/>
                  </a:lnTo>
                  <a:lnTo>
                    <a:pt x="351688" y="36830"/>
                  </a:lnTo>
                  <a:lnTo>
                    <a:pt x="351015" y="35560"/>
                  </a:lnTo>
                  <a:lnTo>
                    <a:pt x="352298" y="35560"/>
                  </a:lnTo>
                  <a:lnTo>
                    <a:pt x="352450" y="34290"/>
                  </a:lnTo>
                  <a:lnTo>
                    <a:pt x="352882" y="33020"/>
                  </a:lnTo>
                  <a:lnTo>
                    <a:pt x="353580" y="30480"/>
                  </a:lnTo>
                  <a:lnTo>
                    <a:pt x="352983" y="27940"/>
                  </a:lnTo>
                  <a:lnTo>
                    <a:pt x="348780" y="25400"/>
                  </a:lnTo>
                  <a:lnTo>
                    <a:pt x="348373" y="25400"/>
                  </a:lnTo>
                  <a:lnTo>
                    <a:pt x="348856" y="24130"/>
                  </a:lnTo>
                  <a:lnTo>
                    <a:pt x="349338" y="22860"/>
                  </a:lnTo>
                  <a:lnTo>
                    <a:pt x="348551" y="21590"/>
                  </a:lnTo>
                  <a:lnTo>
                    <a:pt x="345871" y="20320"/>
                  </a:lnTo>
                  <a:lnTo>
                    <a:pt x="346544" y="19050"/>
                  </a:lnTo>
                  <a:lnTo>
                    <a:pt x="347700" y="16510"/>
                  </a:lnTo>
                  <a:lnTo>
                    <a:pt x="347218" y="13970"/>
                  </a:lnTo>
                  <a:lnTo>
                    <a:pt x="345897" y="13030"/>
                  </a:lnTo>
                  <a:lnTo>
                    <a:pt x="345897" y="15240"/>
                  </a:lnTo>
                  <a:lnTo>
                    <a:pt x="345884" y="16510"/>
                  </a:lnTo>
                  <a:lnTo>
                    <a:pt x="345719" y="16954"/>
                  </a:lnTo>
                  <a:lnTo>
                    <a:pt x="345719" y="30480"/>
                  </a:lnTo>
                  <a:lnTo>
                    <a:pt x="345008" y="33020"/>
                  </a:lnTo>
                  <a:lnTo>
                    <a:pt x="343217" y="34290"/>
                  </a:lnTo>
                  <a:lnTo>
                    <a:pt x="338709" y="34290"/>
                  </a:lnTo>
                  <a:lnTo>
                    <a:pt x="338416" y="33020"/>
                  </a:lnTo>
                  <a:lnTo>
                    <a:pt x="335902" y="33020"/>
                  </a:lnTo>
                  <a:lnTo>
                    <a:pt x="334759" y="31750"/>
                  </a:lnTo>
                  <a:lnTo>
                    <a:pt x="332549" y="30480"/>
                  </a:lnTo>
                  <a:lnTo>
                    <a:pt x="332574" y="29210"/>
                  </a:lnTo>
                  <a:lnTo>
                    <a:pt x="335851" y="29210"/>
                  </a:lnTo>
                  <a:lnTo>
                    <a:pt x="335407" y="30480"/>
                  </a:lnTo>
                  <a:lnTo>
                    <a:pt x="338683" y="30480"/>
                  </a:lnTo>
                  <a:lnTo>
                    <a:pt x="339509" y="31750"/>
                  </a:lnTo>
                  <a:lnTo>
                    <a:pt x="340309" y="31750"/>
                  </a:lnTo>
                  <a:lnTo>
                    <a:pt x="341172" y="30480"/>
                  </a:lnTo>
                  <a:lnTo>
                    <a:pt x="341693" y="30480"/>
                  </a:lnTo>
                  <a:lnTo>
                    <a:pt x="342607" y="29210"/>
                  </a:lnTo>
                  <a:lnTo>
                    <a:pt x="344563" y="29210"/>
                  </a:lnTo>
                  <a:lnTo>
                    <a:pt x="344919" y="30480"/>
                  </a:lnTo>
                  <a:lnTo>
                    <a:pt x="345719" y="30480"/>
                  </a:lnTo>
                  <a:lnTo>
                    <a:pt x="345719" y="16954"/>
                  </a:lnTo>
                  <a:lnTo>
                    <a:pt x="344919" y="19050"/>
                  </a:lnTo>
                  <a:lnTo>
                    <a:pt x="343916" y="19050"/>
                  </a:lnTo>
                  <a:lnTo>
                    <a:pt x="343865" y="17780"/>
                  </a:lnTo>
                  <a:lnTo>
                    <a:pt x="343738" y="17780"/>
                  </a:lnTo>
                  <a:lnTo>
                    <a:pt x="344081" y="16510"/>
                  </a:lnTo>
                  <a:lnTo>
                    <a:pt x="344258" y="16510"/>
                  </a:lnTo>
                  <a:lnTo>
                    <a:pt x="343979" y="15240"/>
                  </a:lnTo>
                  <a:lnTo>
                    <a:pt x="343408" y="15240"/>
                  </a:lnTo>
                  <a:lnTo>
                    <a:pt x="342201" y="13970"/>
                  </a:lnTo>
                  <a:lnTo>
                    <a:pt x="341210" y="12700"/>
                  </a:lnTo>
                  <a:lnTo>
                    <a:pt x="338937" y="13970"/>
                  </a:lnTo>
                  <a:lnTo>
                    <a:pt x="338861" y="12700"/>
                  </a:lnTo>
                  <a:lnTo>
                    <a:pt x="338264" y="12700"/>
                  </a:lnTo>
                  <a:lnTo>
                    <a:pt x="338353" y="11430"/>
                  </a:lnTo>
                  <a:lnTo>
                    <a:pt x="341198" y="12700"/>
                  </a:lnTo>
                  <a:lnTo>
                    <a:pt x="343255" y="12700"/>
                  </a:lnTo>
                  <a:lnTo>
                    <a:pt x="345897" y="15240"/>
                  </a:lnTo>
                  <a:lnTo>
                    <a:pt x="345897" y="13030"/>
                  </a:lnTo>
                  <a:lnTo>
                    <a:pt x="343649" y="11430"/>
                  </a:lnTo>
                  <a:lnTo>
                    <a:pt x="342430" y="11430"/>
                  </a:lnTo>
                  <a:lnTo>
                    <a:pt x="339598" y="10160"/>
                  </a:lnTo>
                  <a:lnTo>
                    <a:pt x="336308" y="10160"/>
                  </a:lnTo>
                  <a:lnTo>
                    <a:pt x="336308" y="11430"/>
                  </a:lnTo>
                  <a:lnTo>
                    <a:pt x="336181" y="12700"/>
                  </a:lnTo>
                  <a:lnTo>
                    <a:pt x="334391" y="13970"/>
                  </a:lnTo>
                  <a:lnTo>
                    <a:pt x="333844" y="13970"/>
                  </a:lnTo>
                  <a:lnTo>
                    <a:pt x="333730" y="12700"/>
                  </a:lnTo>
                  <a:lnTo>
                    <a:pt x="331673" y="12700"/>
                  </a:lnTo>
                  <a:lnTo>
                    <a:pt x="332168" y="11430"/>
                  </a:lnTo>
                  <a:lnTo>
                    <a:pt x="333095" y="10160"/>
                  </a:lnTo>
                  <a:lnTo>
                    <a:pt x="333756" y="10160"/>
                  </a:lnTo>
                  <a:lnTo>
                    <a:pt x="335064" y="11430"/>
                  </a:lnTo>
                  <a:lnTo>
                    <a:pt x="336308" y="11430"/>
                  </a:lnTo>
                  <a:lnTo>
                    <a:pt x="336308" y="10160"/>
                  </a:lnTo>
                  <a:lnTo>
                    <a:pt x="335673" y="10160"/>
                  </a:lnTo>
                  <a:lnTo>
                    <a:pt x="334987" y="8890"/>
                  </a:lnTo>
                  <a:lnTo>
                    <a:pt x="333260" y="5080"/>
                  </a:lnTo>
                  <a:lnTo>
                    <a:pt x="332778" y="5080"/>
                  </a:lnTo>
                  <a:lnTo>
                    <a:pt x="332778" y="8890"/>
                  </a:lnTo>
                  <a:lnTo>
                    <a:pt x="330771" y="8890"/>
                  </a:lnTo>
                  <a:lnTo>
                    <a:pt x="329514" y="11430"/>
                  </a:lnTo>
                  <a:lnTo>
                    <a:pt x="328269" y="11430"/>
                  </a:lnTo>
                  <a:lnTo>
                    <a:pt x="326796" y="12700"/>
                  </a:lnTo>
                  <a:lnTo>
                    <a:pt x="326021" y="12700"/>
                  </a:lnTo>
                  <a:lnTo>
                    <a:pt x="325361" y="11430"/>
                  </a:lnTo>
                  <a:lnTo>
                    <a:pt x="326542" y="11430"/>
                  </a:lnTo>
                  <a:lnTo>
                    <a:pt x="326656" y="10160"/>
                  </a:lnTo>
                  <a:lnTo>
                    <a:pt x="327355" y="8890"/>
                  </a:lnTo>
                  <a:lnTo>
                    <a:pt x="330149" y="8890"/>
                  </a:lnTo>
                  <a:lnTo>
                    <a:pt x="330123" y="7620"/>
                  </a:lnTo>
                  <a:lnTo>
                    <a:pt x="330098" y="6350"/>
                  </a:lnTo>
                  <a:lnTo>
                    <a:pt x="330390" y="6350"/>
                  </a:lnTo>
                  <a:lnTo>
                    <a:pt x="332143" y="7620"/>
                  </a:lnTo>
                  <a:lnTo>
                    <a:pt x="332701" y="7620"/>
                  </a:lnTo>
                  <a:lnTo>
                    <a:pt x="332778" y="8890"/>
                  </a:lnTo>
                  <a:lnTo>
                    <a:pt x="332778" y="5080"/>
                  </a:lnTo>
                  <a:lnTo>
                    <a:pt x="330441" y="5080"/>
                  </a:lnTo>
                  <a:lnTo>
                    <a:pt x="327977" y="4533"/>
                  </a:lnTo>
                  <a:lnTo>
                    <a:pt x="327977" y="6350"/>
                  </a:lnTo>
                  <a:lnTo>
                    <a:pt x="326224" y="6350"/>
                  </a:lnTo>
                  <a:lnTo>
                    <a:pt x="324904" y="7620"/>
                  </a:lnTo>
                  <a:lnTo>
                    <a:pt x="324332" y="7620"/>
                  </a:lnTo>
                  <a:lnTo>
                    <a:pt x="323342" y="6400"/>
                  </a:lnTo>
                  <a:lnTo>
                    <a:pt x="323342" y="15240"/>
                  </a:lnTo>
                  <a:lnTo>
                    <a:pt x="323138" y="15240"/>
                  </a:lnTo>
                  <a:lnTo>
                    <a:pt x="321424" y="16510"/>
                  </a:lnTo>
                  <a:lnTo>
                    <a:pt x="319963" y="17780"/>
                  </a:lnTo>
                  <a:lnTo>
                    <a:pt x="317411" y="20320"/>
                  </a:lnTo>
                  <a:lnTo>
                    <a:pt x="316090" y="21590"/>
                  </a:lnTo>
                  <a:lnTo>
                    <a:pt x="315506" y="22860"/>
                  </a:lnTo>
                  <a:lnTo>
                    <a:pt x="314502" y="24130"/>
                  </a:lnTo>
                  <a:lnTo>
                    <a:pt x="314185" y="22860"/>
                  </a:lnTo>
                  <a:lnTo>
                    <a:pt x="319684" y="17780"/>
                  </a:lnTo>
                  <a:lnTo>
                    <a:pt x="322592" y="13970"/>
                  </a:lnTo>
                  <a:lnTo>
                    <a:pt x="323189" y="13970"/>
                  </a:lnTo>
                  <a:lnTo>
                    <a:pt x="323342" y="15240"/>
                  </a:lnTo>
                  <a:lnTo>
                    <a:pt x="323342" y="6400"/>
                  </a:lnTo>
                  <a:lnTo>
                    <a:pt x="320802" y="6350"/>
                  </a:lnTo>
                  <a:lnTo>
                    <a:pt x="320065" y="7620"/>
                  </a:lnTo>
                  <a:lnTo>
                    <a:pt x="319722" y="8890"/>
                  </a:lnTo>
                  <a:lnTo>
                    <a:pt x="319557" y="8890"/>
                  </a:lnTo>
                  <a:lnTo>
                    <a:pt x="317715" y="7747"/>
                  </a:lnTo>
                  <a:lnTo>
                    <a:pt x="317715" y="10160"/>
                  </a:lnTo>
                  <a:lnTo>
                    <a:pt x="317614" y="11430"/>
                  </a:lnTo>
                  <a:lnTo>
                    <a:pt x="316826" y="11430"/>
                  </a:lnTo>
                  <a:lnTo>
                    <a:pt x="316763" y="12700"/>
                  </a:lnTo>
                  <a:lnTo>
                    <a:pt x="315277" y="12700"/>
                  </a:lnTo>
                  <a:lnTo>
                    <a:pt x="313791" y="13970"/>
                  </a:lnTo>
                  <a:lnTo>
                    <a:pt x="311721" y="13970"/>
                  </a:lnTo>
                  <a:lnTo>
                    <a:pt x="311734" y="12700"/>
                  </a:lnTo>
                  <a:lnTo>
                    <a:pt x="312216" y="12700"/>
                  </a:lnTo>
                  <a:lnTo>
                    <a:pt x="312585" y="11430"/>
                  </a:lnTo>
                  <a:lnTo>
                    <a:pt x="312953" y="10160"/>
                  </a:lnTo>
                  <a:lnTo>
                    <a:pt x="314972" y="10160"/>
                  </a:lnTo>
                  <a:lnTo>
                    <a:pt x="315976" y="11430"/>
                  </a:lnTo>
                  <a:lnTo>
                    <a:pt x="317157" y="8890"/>
                  </a:lnTo>
                  <a:lnTo>
                    <a:pt x="317690" y="8890"/>
                  </a:lnTo>
                  <a:lnTo>
                    <a:pt x="317715" y="10160"/>
                  </a:lnTo>
                  <a:lnTo>
                    <a:pt x="317715" y="7747"/>
                  </a:lnTo>
                  <a:lnTo>
                    <a:pt x="317512" y="7620"/>
                  </a:lnTo>
                  <a:lnTo>
                    <a:pt x="315696" y="7620"/>
                  </a:lnTo>
                  <a:lnTo>
                    <a:pt x="315214" y="8890"/>
                  </a:lnTo>
                  <a:lnTo>
                    <a:pt x="313321" y="8890"/>
                  </a:lnTo>
                  <a:lnTo>
                    <a:pt x="313601" y="7620"/>
                  </a:lnTo>
                  <a:lnTo>
                    <a:pt x="313905" y="7620"/>
                  </a:lnTo>
                  <a:lnTo>
                    <a:pt x="314515" y="6350"/>
                  </a:lnTo>
                  <a:lnTo>
                    <a:pt x="313944" y="6350"/>
                  </a:lnTo>
                  <a:lnTo>
                    <a:pt x="313791" y="5080"/>
                  </a:lnTo>
                  <a:lnTo>
                    <a:pt x="313918" y="5080"/>
                  </a:lnTo>
                  <a:lnTo>
                    <a:pt x="313931" y="3810"/>
                  </a:lnTo>
                  <a:lnTo>
                    <a:pt x="314286" y="3810"/>
                  </a:lnTo>
                  <a:lnTo>
                    <a:pt x="315988" y="5080"/>
                  </a:lnTo>
                  <a:lnTo>
                    <a:pt x="317169" y="6350"/>
                  </a:lnTo>
                  <a:lnTo>
                    <a:pt x="318046" y="6350"/>
                  </a:lnTo>
                  <a:lnTo>
                    <a:pt x="321970" y="5080"/>
                  </a:lnTo>
                  <a:lnTo>
                    <a:pt x="324827" y="5080"/>
                  </a:lnTo>
                  <a:lnTo>
                    <a:pt x="327977" y="6350"/>
                  </a:lnTo>
                  <a:lnTo>
                    <a:pt x="327977" y="4533"/>
                  </a:lnTo>
                  <a:lnTo>
                    <a:pt x="324827" y="3810"/>
                  </a:lnTo>
                  <a:lnTo>
                    <a:pt x="322249" y="3810"/>
                  </a:lnTo>
                  <a:lnTo>
                    <a:pt x="318579" y="5080"/>
                  </a:lnTo>
                  <a:lnTo>
                    <a:pt x="317842" y="5080"/>
                  </a:lnTo>
                  <a:lnTo>
                    <a:pt x="313410" y="1270"/>
                  </a:lnTo>
                  <a:lnTo>
                    <a:pt x="311658" y="711"/>
                  </a:lnTo>
                  <a:lnTo>
                    <a:pt x="311658" y="2540"/>
                  </a:lnTo>
                  <a:lnTo>
                    <a:pt x="311619" y="3810"/>
                  </a:lnTo>
                  <a:lnTo>
                    <a:pt x="309968" y="3810"/>
                  </a:lnTo>
                  <a:lnTo>
                    <a:pt x="309079" y="5080"/>
                  </a:lnTo>
                  <a:lnTo>
                    <a:pt x="308787" y="3810"/>
                  </a:lnTo>
                  <a:lnTo>
                    <a:pt x="307797" y="3810"/>
                  </a:lnTo>
                  <a:lnTo>
                    <a:pt x="307797" y="13970"/>
                  </a:lnTo>
                  <a:lnTo>
                    <a:pt x="307568" y="13970"/>
                  </a:lnTo>
                  <a:lnTo>
                    <a:pt x="306184" y="15240"/>
                  </a:lnTo>
                  <a:lnTo>
                    <a:pt x="305460" y="16510"/>
                  </a:lnTo>
                  <a:lnTo>
                    <a:pt x="302996" y="16510"/>
                  </a:lnTo>
                  <a:lnTo>
                    <a:pt x="301205" y="19050"/>
                  </a:lnTo>
                  <a:lnTo>
                    <a:pt x="299123" y="19050"/>
                  </a:lnTo>
                  <a:lnTo>
                    <a:pt x="297129" y="21590"/>
                  </a:lnTo>
                  <a:lnTo>
                    <a:pt x="296164" y="21590"/>
                  </a:lnTo>
                  <a:lnTo>
                    <a:pt x="295249" y="22860"/>
                  </a:lnTo>
                  <a:lnTo>
                    <a:pt x="294271" y="22860"/>
                  </a:lnTo>
                  <a:lnTo>
                    <a:pt x="294462" y="21590"/>
                  </a:lnTo>
                  <a:lnTo>
                    <a:pt x="296621" y="20320"/>
                  </a:lnTo>
                  <a:lnTo>
                    <a:pt x="298475" y="17780"/>
                  </a:lnTo>
                  <a:lnTo>
                    <a:pt x="301536" y="15240"/>
                  </a:lnTo>
                  <a:lnTo>
                    <a:pt x="302298" y="15240"/>
                  </a:lnTo>
                  <a:lnTo>
                    <a:pt x="304342" y="12700"/>
                  </a:lnTo>
                  <a:lnTo>
                    <a:pt x="305955" y="11430"/>
                  </a:lnTo>
                  <a:lnTo>
                    <a:pt x="306692" y="11430"/>
                  </a:lnTo>
                  <a:lnTo>
                    <a:pt x="307797" y="13970"/>
                  </a:lnTo>
                  <a:lnTo>
                    <a:pt x="307797" y="3810"/>
                  </a:lnTo>
                  <a:lnTo>
                    <a:pt x="300951" y="3810"/>
                  </a:lnTo>
                  <a:lnTo>
                    <a:pt x="300951" y="8890"/>
                  </a:lnTo>
                  <a:lnTo>
                    <a:pt x="300482" y="8890"/>
                  </a:lnTo>
                  <a:lnTo>
                    <a:pt x="300951" y="10160"/>
                  </a:lnTo>
                  <a:lnTo>
                    <a:pt x="299961" y="10160"/>
                  </a:lnTo>
                  <a:lnTo>
                    <a:pt x="299389" y="8890"/>
                  </a:lnTo>
                  <a:lnTo>
                    <a:pt x="299008" y="7620"/>
                  </a:lnTo>
                  <a:lnTo>
                    <a:pt x="300672" y="7620"/>
                  </a:lnTo>
                  <a:lnTo>
                    <a:pt x="300951" y="8890"/>
                  </a:lnTo>
                  <a:lnTo>
                    <a:pt x="300951" y="3810"/>
                  </a:lnTo>
                  <a:lnTo>
                    <a:pt x="299897" y="3810"/>
                  </a:lnTo>
                  <a:lnTo>
                    <a:pt x="307365" y="1270"/>
                  </a:lnTo>
                  <a:lnTo>
                    <a:pt x="311365" y="2540"/>
                  </a:lnTo>
                  <a:lnTo>
                    <a:pt x="311658" y="2540"/>
                  </a:lnTo>
                  <a:lnTo>
                    <a:pt x="311658" y="711"/>
                  </a:lnTo>
                  <a:lnTo>
                    <a:pt x="309473" y="0"/>
                  </a:lnTo>
                  <a:lnTo>
                    <a:pt x="301536" y="1270"/>
                  </a:lnTo>
                  <a:lnTo>
                    <a:pt x="298551" y="2451"/>
                  </a:lnTo>
                  <a:lnTo>
                    <a:pt x="298551" y="7620"/>
                  </a:lnTo>
                  <a:lnTo>
                    <a:pt x="296748" y="8890"/>
                  </a:lnTo>
                  <a:lnTo>
                    <a:pt x="292188" y="8890"/>
                  </a:lnTo>
                  <a:lnTo>
                    <a:pt x="290131" y="9931"/>
                  </a:lnTo>
                  <a:lnTo>
                    <a:pt x="290131" y="12700"/>
                  </a:lnTo>
                  <a:lnTo>
                    <a:pt x="289826" y="13970"/>
                  </a:lnTo>
                  <a:lnTo>
                    <a:pt x="289636" y="13970"/>
                  </a:lnTo>
                  <a:lnTo>
                    <a:pt x="289420" y="15240"/>
                  </a:lnTo>
                  <a:lnTo>
                    <a:pt x="287629" y="15240"/>
                  </a:lnTo>
                  <a:lnTo>
                    <a:pt x="286956" y="16510"/>
                  </a:lnTo>
                  <a:lnTo>
                    <a:pt x="287274" y="17780"/>
                  </a:lnTo>
                  <a:lnTo>
                    <a:pt x="287045" y="19050"/>
                  </a:lnTo>
                  <a:lnTo>
                    <a:pt x="284226" y="20320"/>
                  </a:lnTo>
                  <a:lnTo>
                    <a:pt x="283260" y="22860"/>
                  </a:lnTo>
                  <a:lnTo>
                    <a:pt x="280797" y="22860"/>
                  </a:lnTo>
                  <a:lnTo>
                    <a:pt x="280365" y="24130"/>
                  </a:lnTo>
                  <a:lnTo>
                    <a:pt x="279679" y="22860"/>
                  </a:lnTo>
                  <a:lnTo>
                    <a:pt x="280441" y="22860"/>
                  </a:lnTo>
                  <a:lnTo>
                    <a:pt x="280835" y="21590"/>
                  </a:lnTo>
                  <a:lnTo>
                    <a:pt x="280809" y="20320"/>
                  </a:lnTo>
                  <a:lnTo>
                    <a:pt x="281393" y="20320"/>
                  </a:lnTo>
                  <a:lnTo>
                    <a:pt x="283527" y="19050"/>
                  </a:lnTo>
                  <a:lnTo>
                    <a:pt x="285254" y="19050"/>
                  </a:lnTo>
                  <a:lnTo>
                    <a:pt x="285788" y="17780"/>
                  </a:lnTo>
                  <a:lnTo>
                    <a:pt x="285927" y="16510"/>
                  </a:lnTo>
                  <a:lnTo>
                    <a:pt x="285673" y="15240"/>
                  </a:lnTo>
                  <a:lnTo>
                    <a:pt x="286004" y="15240"/>
                  </a:lnTo>
                  <a:lnTo>
                    <a:pt x="287540" y="13970"/>
                  </a:lnTo>
                  <a:lnTo>
                    <a:pt x="288442" y="12700"/>
                  </a:lnTo>
                  <a:lnTo>
                    <a:pt x="290131" y="12700"/>
                  </a:lnTo>
                  <a:lnTo>
                    <a:pt x="290131" y="9931"/>
                  </a:lnTo>
                  <a:lnTo>
                    <a:pt x="289661" y="10160"/>
                  </a:lnTo>
                  <a:lnTo>
                    <a:pt x="288404" y="11430"/>
                  </a:lnTo>
                  <a:lnTo>
                    <a:pt x="286270" y="12700"/>
                  </a:lnTo>
                  <a:lnTo>
                    <a:pt x="286118" y="13970"/>
                  </a:lnTo>
                  <a:lnTo>
                    <a:pt x="284568" y="13970"/>
                  </a:lnTo>
                  <a:lnTo>
                    <a:pt x="284543" y="12700"/>
                  </a:lnTo>
                  <a:lnTo>
                    <a:pt x="286054" y="11430"/>
                  </a:lnTo>
                  <a:lnTo>
                    <a:pt x="287312" y="11430"/>
                  </a:lnTo>
                  <a:lnTo>
                    <a:pt x="288759" y="10160"/>
                  </a:lnTo>
                  <a:lnTo>
                    <a:pt x="289064" y="8890"/>
                  </a:lnTo>
                  <a:lnTo>
                    <a:pt x="286893" y="8890"/>
                  </a:lnTo>
                  <a:lnTo>
                    <a:pt x="286169" y="10160"/>
                  </a:lnTo>
                  <a:lnTo>
                    <a:pt x="285064" y="11430"/>
                  </a:lnTo>
                  <a:lnTo>
                    <a:pt x="283756" y="11430"/>
                  </a:lnTo>
                  <a:lnTo>
                    <a:pt x="284721" y="10160"/>
                  </a:lnTo>
                  <a:lnTo>
                    <a:pt x="285965" y="8890"/>
                  </a:lnTo>
                  <a:lnTo>
                    <a:pt x="286905" y="7620"/>
                  </a:lnTo>
                  <a:lnTo>
                    <a:pt x="287553" y="7620"/>
                  </a:lnTo>
                  <a:lnTo>
                    <a:pt x="289928" y="8890"/>
                  </a:lnTo>
                  <a:lnTo>
                    <a:pt x="291884" y="7620"/>
                  </a:lnTo>
                  <a:lnTo>
                    <a:pt x="295744" y="6350"/>
                  </a:lnTo>
                  <a:lnTo>
                    <a:pt x="297713" y="7620"/>
                  </a:lnTo>
                  <a:lnTo>
                    <a:pt x="298551" y="7620"/>
                  </a:lnTo>
                  <a:lnTo>
                    <a:pt x="298551" y="2451"/>
                  </a:lnTo>
                  <a:lnTo>
                    <a:pt x="298323" y="2540"/>
                  </a:lnTo>
                  <a:lnTo>
                    <a:pt x="294779" y="3810"/>
                  </a:lnTo>
                  <a:lnTo>
                    <a:pt x="294195" y="5080"/>
                  </a:lnTo>
                  <a:lnTo>
                    <a:pt x="294132" y="6350"/>
                  </a:lnTo>
                  <a:lnTo>
                    <a:pt x="285711" y="6350"/>
                  </a:lnTo>
                  <a:lnTo>
                    <a:pt x="283667" y="5080"/>
                  </a:lnTo>
                  <a:lnTo>
                    <a:pt x="281330" y="5080"/>
                  </a:lnTo>
                  <a:lnTo>
                    <a:pt x="281330" y="6350"/>
                  </a:lnTo>
                  <a:lnTo>
                    <a:pt x="281089" y="7620"/>
                  </a:lnTo>
                  <a:lnTo>
                    <a:pt x="279996" y="7620"/>
                  </a:lnTo>
                  <a:lnTo>
                    <a:pt x="278828" y="8890"/>
                  </a:lnTo>
                  <a:lnTo>
                    <a:pt x="277063" y="10160"/>
                  </a:lnTo>
                  <a:lnTo>
                    <a:pt x="277063" y="25400"/>
                  </a:lnTo>
                  <a:lnTo>
                    <a:pt x="276961" y="26670"/>
                  </a:lnTo>
                  <a:lnTo>
                    <a:pt x="271119" y="31750"/>
                  </a:lnTo>
                  <a:lnTo>
                    <a:pt x="269900" y="33020"/>
                  </a:lnTo>
                  <a:lnTo>
                    <a:pt x="269265" y="34290"/>
                  </a:lnTo>
                  <a:lnTo>
                    <a:pt x="267601" y="34290"/>
                  </a:lnTo>
                  <a:lnTo>
                    <a:pt x="267855" y="33020"/>
                  </a:lnTo>
                  <a:lnTo>
                    <a:pt x="273570" y="27940"/>
                  </a:lnTo>
                  <a:lnTo>
                    <a:pt x="276339" y="25400"/>
                  </a:lnTo>
                  <a:lnTo>
                    <a:pt x="277063" y="25400"/>
                  </a:lnTo>
                  <a:lnTo>
                    <a:pt x="277063" y="10160"/>
                  </a:lnTo>
                  <a:lnTo>
                    <a:pt x="275717" y="10160"/>
                  </a:lnTo>
                  <a:lnTo>
                    <a:pt x="274523" y="11430"/>
                  </a:lnTo>
                  <a:lnTo>
                    <a:pt x="274231" y="11430"/>
                  </a:lnTo>
                  <a:lnTo>
                    <a:pt x="274281" y="10160"/>
                  </a:lnTo>
                  <a:lnTo>
                    <a:pt x="274459" y="10160"/>
                  </a:lnTo>
                  <a:lnTo>
                    <a:pt x="275221" y="8890"/>
                  </a:lnTo>
                  <a:lnTo>
                    <a:pt x="273380" y="7620"/>
                  </a:lnTo>
                  <a:lnTo>
                    <a:pt x="274497" y="6350"/>
                  </a:lnTo>
                  <a:lnTo>
                    <a:pt x="276072" y="6350"/>
                  </a:lnTo>
                  <a:lnTo>
                    <a:pt x="276288" y="7620"/>
                  </a:lnTo>
                  <a:lnTo>
                    <a:pt x="277025" y="7620"/>
                  </a:lnTo>
                  <a:lnTo>
                    <a:pt x="278701" y="6350"/>
                  </a:lnTo>
                  <a:lnTo>
                    <a:pt x="281330" y="6350"/>
                  </a:lnTo>
                  <a:lnTo>
                    <a:pt x="281330" y="5080"/>
                  </a:lnTo>
                  <a:lnTo>
                    <a:pt x="273456" y="5080"/>
                  </a:lnTo>
                  <a:lnTo>
                    <a:pt x="271729" y="7620"/>
                  </a:lnTo>
                  <a:lnTo>
                    <a:pt x="271653" y="21590"/>
                  </a:lnTo>
                  <a:lnTo>
                    <a:pt x="270700" y="21590"/>
                  </a:lnTo>
                  <a:lnTo>
                    <a:pt x="270370" y="22860"/>
                  </a:lnTo>
                  <a:lnTo>
                    <a:pt x="268960" y="22860"/>
                  </a:lnTo>
                  <a:lnTo>
                    <a:pt x="269062" y="24130"/>
                  </a:lnTo>
                  <a:lnTo>
                    <a:pt x="267779" y="25400"/>
                  </a:lnTo>
                  <a:lnTo>
                    <a:pt x="266877" y="25400"/>
                  </a:lnTo>
                  <a:lnTo>
                    <a:pt x="266712" y="24130"/>
                  </a:lnTo>
                  <a:lnTo>
                    <a:pt x="269519" y="21590"/>
                  </a:lnTo>
                  <a:lnTo>
                    <a:pt x="271030" y="20320"/>
                  </a:lnTo>
                  <a:lnTo>
                    <a:pt x="271538" y="20320"/>
                  </a:lnTo>
                  <a:lnTo>
                    <a:pt x="271653" y="21590"/>
                  </a:lnTo>
                  <a:lnTo>
                    <a:pt x="271653" y="7620"/>
                  </a:lnTo>
                  <a:lnTo>
                    <a:pt x="270040" y="7620"/>
                  </a:lnTo>
                  <a:lnTo>
                    <a:pt x="270040" y="8890"/>
                  </a:lnTo>
                  <a:lnTo>
                    <a:pt x="269659" y="10160"/>
                  </a:lnTo>
                  <a:lnTo>
                    <a:pt x="268185" y="11430"/>
                  </a:lnTo>
                  <a:lnTo>
                    <a:pt x="265010" y="13677"/>
                  </a:lnTo>
                  <a:lnTo>
                    <a:pt x="265010" y="44450"/>
                  </a:lnTo>
                  <a:lnTo>
                    <a:pt x="264401" y="45720"/>
                  </a:lnTo>
                  <a:lnTo>
                    <a:pt x="263372" y="46990"/>
                  </a:lnTo>
                  <a:lnTo>
                    <a:pt x="262331" y="46990"/>
                  </a:lnTo>
                  <a:lnTo>
                    <a:pt x="259105" y="48260"/>
                  </a:lnTo>
                  <a:lnTo>
                    <a:pt x="257327" y="49530"/>
                  </a:lnTo>
                  <a:lnTo>
                    <a:pt x="254508" y="50800"/>
                  </a:lnTo>
                  <a:lnTo>
                    <a:pt x="253720" y="50800"/>
                  </a:lnTo>
                  <a:lnTo>
                    <a:pt x="252349" y="52857"/>
                  </a:lnTo>
                  <a:lnTo>
                    <a:pt x="252349" y="54610"/>
                  </a:lnTo>
                  <a:lnTo>
                    <a:pt x="252145" y="55880"/>
                  </a:lnTo>
                  <a:lnTo>
                    <a:pt x="250583" y="57150"/>
                  </a:lnTo>
                  <a:lnTo>
                    <a:pt x="248843" y="59029"/>
                  </a:lnTo>
                  <a:lnTo>
                    <a:pt x="248843" y="71120"/>
                  </a:lnTo>
                  <a:lnTo>
                    <a:pt x="247497" y="73660"/>
                  </a:lnTo>
                  <a:lnTo>
                    <a:pt x="246227" y="76200"/>
                  </a:lnTo>
                  <a:lnTo>
                    <a:pt x="243751" y="77470"/>
                  </a:lnTo>
                  <a:lnTo>
                    <a:pt x="243332" y="78740"/>
                  </a:lnTo>
                  <a:lnTo>
                    <a:pt x="242074" y="78740"/>
                  </a:lnTo>
                  <a:lnTo>
                    <a:pt x="242303" y="77470"/>
                  </a:lnTo>
                  <a:lnTo>
                    <a:pt x="243268" y="76200"/>
                  </a:lnTo>
                  <a:lnTo>
                    <a:pt x="244233" y="74930"/>
                  </a:lnTo>
                  <a:lnTo>
                    <a:pt x="245935" y="73660"/>
                  </a:lnTo>
                  <a:lnTo>
                    <a:pt x="247789" y="72390"/>
                  </a:lnTo>
                  <a:lnTo>
                    <a:pt x="248043" y="72390"/>
                  </a:lnTo>
                  <a:lnTo>
                    <a:pt x="248475" y="71120"/>
                  </a:lnTo>
                  <a:lnTo>
                    <a:pt x="248843" y="71120"/>
                  </a:lnTo>
                  <a:lnTo>
                    <a:pt x="248843" y="59029"/>
                  </a:lnTo>
                  <a:lnTo>
                    <a:pt x="247040" y="60960"/>
                  </a:lnTo>
                  <a:lnTo>
                    <a:pt x="246595" y="60960"/>
                  </a:lnTo>
                  <a:lnTo>
                    <a:pt x="245821" y="62230"/>
                  </a:lnTo>
                  <a:lnTo>
                    <a:pt x="244640" y="62230"/>
                  </a:lnTo>
                  <a:lnTo>
                    <a:pt x="244525" y="60960"/>
                  </a:lnTo>
                  <a:lnTo>
                    <a:pt x="245224" y="59690"/>
                  </a:lnTo>
                  <a:lnTo>
                    <a:pt x="245960" y="59690"/>
                  </a:lnTo>
                  <a:lnTo>
                    <a:pt x="246888" y="58420"/>
                  </a:lnTo>
                  <a:lnTo>
                    <a:pt x="247523" y="58420"/>
                  </a:lnTo>
                  <a:lnTo>
                    <a:pt x="247218" y="57150"/>
                  </a:lnTo>
                  <a:lnTo>
                    <a:pt x="246405" y="58420"/>
                  </a:lnTo>
                  <a:lnTo>
                    <a:pt x="244475" y="58420"/>
                  </a:lnTo>
                  <a:lnTo>
                    <a:pt x="246799" y="57150"/>
                  </a:lnTo>
                  <a:lnTo>
                    <a:pt x="248920" y="55880"/>
                  </a:lnTo>
                  <a:lnTo>
                    <a:pt x="251663" y="54610"/>
                  </a:lnTo>
                  <a:lnTo>
                    <a:pt x="252349" y="54610"/>
                  </a:lnTo>
                  <a:lnTo>
                    <a:pt x="252349" y="52857"/>
                  </a:lnTo>
                  <a:lnTo>
                    <a:pt x="252018" y="53340"/>
                  </a:lnTo>
                  <a:lnTo>
                    <a:pt x="250799" y="53340"/>
                  </a:lnTo>
                  <a:lnTo>
                    <a:pt x="247205" y="55880"/>
                  </a:lnTo>
                  <a:lnTo>
                    <a:pt x="244805" y="55880"/>
                  </a:lnTo>
                  <a:lnTo>
                    <a:pt x="242138" y="58420"/>
                  </a:lnTo>
                  <a:lnTo>
                    <a:pt x="241858" y="58420"/>
                  </a:lnTo>
                  <a:lnTo>
                    <a:pt x="243205" y="59690"/>
                  </a:lnTo>
                  <a:lnTo>
                    <a:pt x="242595" y="60960"/>
                  </a:lnTo>
                  <a:lnTo>
                    <a:pt x="239737" y="60960"/>
                  </a:lnTo>
                  <a:lnTo>
                    <a:pt x="238582" y="59690"/>
                  </a:lnTo>
                  <a:lnTo>
                    <a:pt x="236410" y="58420"/>
                  </a:lnTo>
                  <a:lnTo>
                    <a:pt x="235546" y="57150"/>
                  </a:lnTo>
                  <a:lnTo>
                    <a:pt x="235648" y="54610"/>
                  </a:lnTo>
                  <a:lnTo>
                    <a:pt x="234657" y="54610"/>
                  </a:lnTo>
                  <a:lnTo>
                    <a:pt x="233692" y="52070"/>
                  </a:lnTo>
                  <a:lnTo>
                    <a:pt x="237515" y="52070"/>
                  </a:lnTo>
                  <a:lnTo>
                    <a:pt x="236893" y="53340"/>
                  </a:lnTo>
                  <a:lnTo>
                    <a:pt x="235877" y="54610"/>
                  </a:lnTo>
                  <a:lnTo>
                    <a:pt x="236550" y="55880"/>
                  </a:lnTo>
                  <a:lnTo>
                    <a:pt x="244602" y="55880"/>
                  </a:lnTo>
                  <a:lnTo>
                    <a:pt x="244589" y="54610"/>
                  </a:lnTo>
                  <a:lnTo>
                    <a:pt x="246265" y="54610"/>
                  </a:lnTo>
                  <a:lnTo>
                    <a:pt x="246634" y="52070"/>
                  </a:lnTo>
                  <a:lnTo>
                    <a:pt x="247040" y="52070"/>
                  </a:lnTo>
                  <a:lnTo>
                    <a:pt x="248475" y="53340"/>
                  </a:lnTo>
                  <a:lnTo>
                    <a:pt x="248932" y="52070"/>
                  </a:lnTo>
                  <a:lnTo>
                    <a:pt x="249504" y="52070"/>
                  </a:lnTo>
                  <a:lnTo>
                    <a:pt x="248691" y="50800"/>
                  </a:lnTo>
                  <a:lnTo>
                    <a:pt x="247040" y="50800"/>
                  </a:lnTo>
                  <a:lnTo>
                    <a:pt x="247129" y="49530"/>
                  </a:lnTo>
                  <a:lnTo>
                    <a:pt x="248526" y="49530"/>
                  </a:lnTo>
                  <a:lnTo>
                    <a:pt x="249707" y="50800"/>
                  </a:lnTo>
                  <a:lnTo>
                    <a:pt x="250545" y="50800"/>
                  </a:lnTo>
                  <a:lnTo>
                    <a:pt x="252793" y="49530"/>
                  </a:lnTo>
                  <a:lnTo>
                    <a:pt x="254304" y="49530"/>
                  </a:lnTo>
                  <a:lnTo>
                    <a:pt x="254571" y="46990"/>
                  </a:lnTo>
                  <a:lnTo>
                    <a:pt x="256374" y="46990"/>
                  </a:lnTo>
                  <a:lnTo>
                    <a:pt x="258025" y="45720"/>
                  </a:lnTo>
                  <a:lnTo>
                    <a:pt x="257441" y="44450"/>
                  </a:lnTo>
                  <a:lnTo>
                    <a:pt x="257187" y="43180"/>
                  </a:lnTo>
                  <a:lnTo>
                    <a:pt x="259003" y="43180"/>
                  </a:lnTo>
                  <a:lnTo>
                    <a:pt x="259664" y="40640"/>
                  </a:lnTo>
                  <a:lnTo>
                    <a:pt x="261416" y="39370"/>
                  </a:lnTo>
                  <a:lnTo>
                    <a:pt x="261975" y="39370"/>
                  </a:lnTo>
                  <a:lnTo>
                    <a:pt x="263093" y="40640"/>
                  </a:lnTo>
                  <a:lnTo>
                    <a:pt x="262915" y="41910"/>
                  </a:lnTo>
                  <a:lnTo>
                    <a:pt x="260858" y="41910"/>
                  </a:lnTo>
                  <a:lnTo>
                    <a:pt x="259892" y="43180"/>
                  </a:lnTo>
                  <a:lnTo>
                    <a:pt x="259041" y="44450"/>
                  </a:lnTo>
                  <a:lnTo>
                    <a:pt x="259346" y="45720"/>
                  </a:lnTo>
                  <a:lnTo>
                    <a:pt x="261353" y="45720"/>
                  </a:lnTo>
                  <a:lnTo>
                    <a:pt x="262318" y="44450"/>
                  </a:lnTo>
                  <a:lnTo>
                    <a:pt x="265010" y="44450"/>
                  </a:lnTo>
                  <a:lnTo>
                    <a:pt x="265010" y="13677"/>
                  </a:lnTo>
                  <a:lnTo>
                    <a:pt x="264579" y="13970"/>
                  </a:lnTo>
                  <a:lnTo>
                    <a:pt x="262318" y="16510"/>
                  </a:lnTo>
                  <a:lnTo>
                    <a:pt x="259816" y="19050"/>
                  </a:lnTo>
                  <a:lnTo>
                    <a:pt x="259270" y="19050"/>
                  </a:lnTo>
                  <a:lnTo>
                    <a:pt x="259397" y="17780"/>
                  </a:lnTo>
                  <a:lnTo>
                    <a:pt x="259778" y="17780"/>
                  </a:lnTo>
                  <a:lnTo>
                    <a:pt x="261518" y="16510"/>
                  </a:lnTo>
                  <a:lnTo>
                    <a:pt x="262178" y="15240"/>
                  </a:lnTo>
                  <a:lnTo>
                    <a:pt x="262686" y="13970"/>
                  </a:lnTo>
                  <a:lnTo>
                    <a:pt x="261632" y="12700"/>
                  </a:lnTo>
                  <a:lnTo>
                    <a:pt x="261543" y="13970"/>
                  </a:lnTo>
                  <a:lnTo>
                    <a:pt x="259803" y="15240"/>
                  </a:lnTo>
                  <a:lnTo>
                    <a:pt x="259003" y="16510"/>
                  </a:lnTo>
                  <a:lnTo>
                    <a:pt x="257644" y="17780"/>
                  </a:lnTo>
                  <a:lnTo>
                    <a:pt x="257200" y="17780"/>
                  </a:lnTo>
                  <a:lnTo>
                    <a:pt x="256806" y="16510"/>
                  </a:lnTo>
                  <a:lnTo>
                    <a:pt x="256959" y="16510"/>
                  </a:lnTo>
                  <a:lnTo>
                    <a:pt x="258254" y="15240"/>
                  </a:lnTo>
                  <a:lnTo>
                    <a:pt x="259283" y="13970"/>
                  </a:lnTo>
                  <a:lnTo>
                    <a:pt x="260654" y="12700"/>
                  </a:lnTo>
                  <a:lnTo>
                    <a:pt x="261340" y="12700"/>
                  </a:lnTo>
                  <a:lnTo>
                    <a:pt x="262978" y="11430"/>
                  </a:lnTo>
                  <a:lnTo>
                    <a:pt x="263194" y="11430"/>
                  </a:lnTo>
                  <a:lnTo>
                    <a:pt x="263321" y="13970"/>
                  </a:lnTo>
                  <a:lnTo>
                    <a:pt x="264007" y="13970"/>
                  </a:lnTo>
                  <a:lnTo>
                    <a:pt x="265087" y="12700"/>
                  </a:lnTo>
                  <a:lnTo>
                    <a:pt x="267042" y="11430"/>
                  </a:lnTo>
                  <a:lnTo>
                    <a:pt x="267919" y="8890"/>
                  </a:lnTo>
                  <a:lnTo>
                    <a:pt x="270040" y="8890"/>
                  </a:lnTo>
                  <a:lnTo>
                    <a:pt x="270040" y="7620"/>
                  </a:lnTo>
                  <a:lnTo>
                    <a:pt x="267817" y="7620"/>
                  </a:lnTo>
                  <a:lnTo>
                    <a:pt x="265404" y="10160"/>
                  </a:lnTo>
                  <a:lnTo>
                    <a:pt x="263220" y="10160"/>
                  </a:lnTo>
                  <a:lnTo>
                    <a:pt x="257683" y="12700"/>
                  </a:lnTo>
                  <a:lnTo>
                    <a:pt x="254774" y="13970"/>
                  </a:lnTo>
                  <a:lnTo>
                    <a:pt x="252514" y="15875"/>
                  </a:lnTo>
                  <a:lnTo>
                    <a:pt x="252514" y="24130"/>
                  </a:lnTo>
                  <a:lnTo>
                    <a:pt x="251663" y="25400"/>
                  </a:lnTo>
                  <a:lnTo>
                    <a:pt x="251231" y="26670"/>
                  </a:lnTo>
                  <a:lnTo>
                    <a:pt x="248399" y="27940"/>
                  </a:lnTo>
                  <a:lnTo>
                    <a:pt x="247840" y="29210"/>
                  </a:lnTo>
                  <a:lnTo>
                    <a:pt x="246570" y="30480"/>
                  </a:lnTo>
                  <a:lnTo>
                    <a:pt x="246405" y="31750"/>
                  </a:lnTo>
                  <a:lnTo>
                    <a:pt x="244487" y="31750"/>
                  </a:lnTo>
                  <a:lnTo>
                    <a:pt x="243814" y="33020"/>
                  </a:lnTo>
                  <a:lnTo>
                    <a:pt x="243471" y="33020"/>
                  </a:lnTo>
                  <a:lnTo>
                    <a:pt x="242570" y="34290"/>
                  </a:lnTo>
                  <a:lnTo>
                    <a:pt x="241769" y="34290"/>
                  </a:lnTo>
                  <a:lnTo>
                    <a:pt x="242227" y="33020"/>
                  </a:lnTo>
                  <a:lnTo>
                    <a:pt x="242557" y="31750"/>
                  </a:lnTo>
                  <a:lnTo>
                    <a:pt x="243624" y="30480"/>
                  </a:lnTo>
                  <a:lnTo>
                    <a:pt x="245719" y="29210"/>
                  </a:lnTo>
                  <a:lnTo>
                    <a:pt x="247637" y="27940"/>
                  </a:lnTo>
                  <a:lnTo>
                    <a:pt x="250050" y="25400"/>
                  </a:lnTo>
                  <a:lnTo>
                    <a:pt x="251066" y="24130"/>
                  </a:lnTo>
                  <a:lnTo>
                    <a:pt x="252514" y="24130"/>
                  </a:lnTo>
                  <a:lnTo>
                    <a:pt x="252514" y="15875"/>
                  </a:lnTo>
                  <a:lnTo>
                    <a:pt x="250240" y="17780"/>
                  </a:lnTo>
                  <a:lnTo>
                    <a:pt x="249059" y="19050"/>
                  </a:lnTo>
                  <a:lnTo>
                    <a:pt x="248056" y="21590"/>
                  </a:lnTo>
                  <a:lnTo>
                    <a:pt x="247192" y="22860"/>
                  </a:lnTo>
                  <a:lnTo>
                    <a:pt x="246164" y="23202"/>
                  </a:lnTo>
                  <a:lnTo>
                    <a:pt x="246164" y="25400"/>
                  </a:lnTo>
                  <a:lnTo>
                    <a:pt x="242366" y="29210"/>
                  </a:lnTo>
                  <a:lnTo>
                    <a:pt x="241858" y="29210"/>
                  </a:lnTo>
                  <a:lnTo>
                    <a:pt x="242836" y="27940"/>
                  </a:lnTo>
                  <a:lnTo>
                    <a:pt x="243941" y="26670"/>
                  </a:lnTo>
                  <a:lnTo>
                    <a:pt x="245579" y="25400"/>
                  </a:lnTo>
                  <a:lnTo>
                    <a:pt x="246164" y="25400"/>
                  </a:lnTo>
                  <a:lnTo>
                    <a:pt x="246164" y="23202"/>
                  </a:lnTo>
                  <a:lnTo>
                    <a:pt x="243281" y="24130"/>
                  </a:lnTo>
                  <a:lnTo>
                    <a:pt x="241160" y="26670"/>
                  </a:lnTo>
                  <a:lnTo>
                    <a:pt x="238772" y="31750"/>
                  </a:lnTo>
                  <a:lnTo>
                    <a:pt x="238290" y="34290"/>
                  </a:lnTo>
                  <a:lnTo>
                    <a:pt x="239356" y="36830"/>
                  </a:lnTo>
                  <a:lnTo>
                    <a:pt x="238658" y="39370"/>
                  </a:lnTo>
                  <a:lnTo>
                    <a:pt x="236931" y="39370"/>
                  </a:lnTo>
                  <a:lnTo>
                    <a:pt x="236321" y="40640"/>
                  </a:lnTo>
                  <a:lnTo>
                    <a:pt x="233680" y="41910"/>
                  </a:lnTo>
                  <a:lnTo>
                    <a:pt x="232740" y="43180"/>
                  </a:lnTo>
                  <a:lnTo>
                    <a:pt x="231978" y="45720"/>
                  </a:lnTo>
                  <a:lnTo>
                    <a:pt x="230466" y="49530"/>
                  </a:lnTo>
                  <a:lnTo>
                    <a:pt x="231152" y="52070"/>
                  </a:lnTo>
                  <a:lnTo>
                    <a:pt x="233489" y="54610"/>
                  </a:lnTo>
                  <a:lnTo>
                    <a:pt x="234251" y="55880"/>
                  </a:lnTo>
                  <a:lnTo>
                    <a:pt x="234454" y="58420"/>
                  </a:lnTo>
                  <a:lnTo>
                    <a:pt x="235153" y="59690"/>
                  </a:lnTo>
                  <a:lnTo>
                    <a:pt x="237147" y="60960"/>
                  </a:lnTo>
                  <a:lnTo>
                    <a:pt x="238302" y="60960"/>
                  </a:lnTo>
                  <a:lnTo>
                    <a:pt x="240157" y="62230"/>
                  </a:lnTo>
                  <a:lnTo>
                    <a:pt x="236728" y="64770"/>
                  </a:lnTo>
                  <a:lnTo>
                    <a:pt x="234899" y="67310"/>
                  </a:lnTo>
                  <a:lnTo>
                    <a:pt x="234264" y="68453"/>
                  </a:lnTo>
                  <a:lnTo>
                    <a:pt x="234264" y="72390"/>
                  </a:lnTo>
                  <a:lnTo>
                    <a:pt x="232930" y="73660"/>
                  </a:lnTo>
                  <a:lnTo>
                    <a:pt x="232664" y="74930"/>
                  </a:lnTo>
                  <a:lnTo>
                    <a:pt x="231432" y="76200"/>
                  </a:lnTo>
                  <a:lnTo>
                    <a:pt x="230974" y="76200"/>
                  </a:lnTo>
                  <a:lnTo>
                    <a:pt x="231152" y="74930"/>
                  </a:lnTo>
                  <a:lnTo>
                    <a:pt x="231609" y="72390"/>
                  </a:lnTo>
                  <a:lnTo>
                    <a:pt x="233108" y="71120"/>
                  </a:lnTo>
                  <a:lnTo>
                    <a:pt x="234111" y="71120"/>
                  </a:lnTo>
                  <a:lnTo>
                    <a:pt x="234264" y="72390"/>
                  </a:lnTo>
                  <a:lnTo>
                    <a:pt x="234264" y="68453"/>
                  </a:lnTo>
                  <a:lnTo>
                    <a:pt x="233476" y="69850"/>
                  </a:lnTo>
                  <a:lnTo>
                    <a:pt x="233108" y="69850"/>
                  </a:lnTo>
                  <a:lnTo>
                    <a:pt x="230746" y="72390"/>
                  </a:lnTo>
                  <a:lnTo>
                    <a:pt x="229666" y="74930"/>
                  </a:lnTo>
                  <a:lnTo>
                    <a:pt x="229590" y="78740"/>
                  </a:lnTo>
                  <a:lnTo>
                    <a:pt x="229819" y="80010"/>
                  </a:lnTo>
                  <a:lnTo>
                    <a:pt x="229120" y="81280"/>
                  </a:lnTo>
                  <a:lnTo>
                    <a:pt x="226961" y="82550"/>
                  </a:lnTo>
                  <a:lnTo>
                    <a:pt x="225971" y="82550"/>
                  </a:lnTo>
                  <a:lnTo>
                    <a:pt x="224104" y="83820"/>
                  </a:lnTo>
                  <a:lnTo>
                    <a:pt x="223469" y="83820"/>
                  </a:lnTo>
                  <a:lnTo>
                    <a:pt x="220726" y="86360"/>
                  </a:lnTo>
                  <a:lnTo>
                    <a:pt x="219824" y="88900"/>
                  </a:lnTo>
                  <a:lnTo>
                    <a:pt x="219659" y="92710"/>
                  </a:lnTo>
                  <a:lnTo>
                    <a:pt x="219659" y="140970"/>
                  </a:lnTo>
                  <a:lnTo>
                    <a:pt x="219633" y="142240"/>
                  </a:lnTo>
                  <a:lnTo>
                    <a:pt x="218351" y="143510"/>
                  </a:lnTo>
                  <a:lnTo>
                    <a:pt x="217195" y="146050"/>
                  </a:lnTo>
                  <a:lnTo>
                    <a:pt x="216179" y="147320"/>
                  </a:lnTo>
                  <a:lnTo>
                    <a:pt x="215849" y="148590"/>
                  </a:lnTo>
                  <a:lnTo>
                    <a:pt x="215493" y="148590"/>
                  </a:lnTo>
                  <a:lnTo>
                    <a:pt x="215290" y="147320"/>
                  </a:lnTo>
                  <a:lnTo>
                    <a:pt x="215480" y="147320"/>
                  </a:lnTo>
                  <a:lnTo>
                    <a:pt x="217741" y="143510"/>
                  </a:lnTo>
                  <a:lnTo>
                    <a:pt x="218960" y="140970"/>
                  </a:lnTo>
                  <a:lnTo>
                    <a:pt x="219659" y="140970"/>
                  </a:lnTo>
                  <a:lnTo>
                    <a:pt x="219659" y="92710"/>
                  </a:lnTo>
                  <a:lnTo>
                    <a:pt x="219456" y="93980"/>
                  </a:lnTo>
                  <a:lnTo>
                    <a:pt x="217474" y="95250"/>
                  </a:lnTo>
                  <a:lnTo>
                    <a:pt x="216547" y="95250"/>
                  </a:lnTo>
                  <a:lnTo>
                    <a:pt x="215163" y="100330"/>
                  </a:lnTo>
                  <a:lnTo>
                    <a:pt x="214845" y="101473"/>
                  </a:lnTo>
                  <a:lnTo>
                    <a:pt x="214845" y="189230"/>
                  </a:lnTo>
                  <a:lnTo>
                    <a:pt x="211836" y="189230"/>
                  </a:lnTo>
                  <a:lnTo>
                    <a:pt x="209931" y="187960"/>
                  </a:lnTo>
                  <a:lnTo>
                    <a:pt x="207746" y="189230"/>
                  </a:lnTo>
                  <a:lnTo>
                    <a:pt x="207137" y="189230"/>
                  </a:lnTo>
                  <a:lnTo>
                    <a:pt x="205308" y="187960"/>
                  </a:lnTo>
                  <a:lnTo>
                    <a:pt x="204482" y="184150"/>
                  </a:lnTo>
                  <a:lnTo>
                    <a:pt x="205816" y="181610"/>
                  </a:lnTo>
                  <a:lnTo>
                    <a:pt x="207098" y="181610"/>
                  </a:lnTo>
                  <a:lnTo>
                    <a:pt x="207086" y="182880"/>
                  </a:lnTo>
                  <a:lnTo>
                    <a:pt x="206921" y="182880"/>
                  </a:lnTo>
                  <a:lnTo>
                    <a:pt x="206883" y="185420"/>
                  </a:lnTo>
                  <a:lnTo>
                    <a:pt x="207708" y="185420"/>
                  </a:lnTo>
                  <a:lnTo>
                    <a:pt x="209169" y="186690"/>
                  </a:lnTo>
                  <a:lnTo>
                    <a:pt x="210680" y="186690"/>
                  </a:lnTo>
                  <a:lnTo>
                    <a:pt x="212458" y="184150"/>
                  </a:lnTo>
                  <a:lnTo>
                    <a:pt x="213271" y="184150"/>
                  </a:lnTo>
                  <a:lnTo>
                    <a:pt x="213512" y="185420"/>
                  </a:lnTo>
                  <a:lnTo>
                    <a:pt x="213512" y="186690"/>
                  </a:lnTo>
                  <a:lnTo>
                    <a:pt x="213944" y="186690"/>
                  </a:lnTo>
                  <a:lnTo>
                    <a:pt x="214845" y="189230"/>
                  </a:lnTo>
                  <a:lnTo>
                    <a:pt x="214845" y="101473"/>
                  </a:lnTo>
                  <a:lnTo>
                    <a:pt x="214096" y="104140"/>
                  </a:lnTo>
                  <a:lnTo>
                    <a:pt x="214376" y="107950"/>
                  </a:lnTo>
                  <a:lnTo>
                    <a:pt x="214210" y="109220"/>
                  </a:lnTo>
                  <a:lnTo>
                    <a:pt x="211874" y="111760"/>
                  </a:lnTo>
                  <a:lnTo>
                    <a:pt x="211493" y="112077"/>
                  </a:lnTo>
                  <a:lnTo>
                    <a:pt x="211493" y="182880"/>
                  </a:lnTo>
                  <a:lnTo>
                    <a:pt x="211455" y="184150"/>
                  </a:lnTo>
                  <a:lnTo>
                    <a:pt x="210083" y="185420"/>
                  </a:lnTo>
                  <a:lnTo>
                    <a:pt x="208584" y="185420"/>
                  </a:lnTo>
                  <a:lnTo>
                    <a:pt x="208178" y="182880"/>
                  </a:lnTo>
                  <a:lnTo>
                    <a:pt x="208534" y="182880"/>
                  </a:lnTo>
                  <a:lnTo>
                    <a:pt x="209397" y="181610"/>
                  </a:lnTo>
                  <a:lnTo>
                    <a:pt x="210502" y="181610"/>
                  </a:lnTo>
                  <a:lnTo>
                    <a:pt x="211493" y="182880"/>
                  </a:lnTo>
                  <a:lnTo>
                    <a:pt x="211493" y="112077"/>
                  </a:lnTo>
                  <a:lnTo>
                    <a:pt x="210642" y="112776"/>
                  </a:lnTo>
                  <a:lnTo>
                    <a:pt x="210642" y="135890"/>
                  </a:lnTo>
                  <a:lnTo>
                    <a:pt x="209931" y="137160"/>
                  </a:lnTo>
                  <a:lnTo>
                    <a:pt x="208788" y="137160"/>
                  </a:lnTo>
                  <a:lnTo>
                    <a:pt x="208165" y="138430"/>
                  </a:lnTo>
                  <a:lnTo>
                    <a:pt x="207137" y="137160"/>
                  </a:lnTo>
                  <a:lnTo>
                    <a:pt x="207124" y="135890"/>
                  </a:lnTo>
                  <a:lnTo>
                    <a:pt x="207479" y="134620"/>
                  </a:lnTo>
                  <a:lnTo>
                    <a:pt x="209727" y="134620"/>
                  </a:lnTo>
                  <a:lnTo>
                    <a:pt x="210451" y="135890"/>
                  </a:lnTo>
                  <a:lnTo>
                    <a:pt x="210642" y="135890"/>
                  </a:lnTo>
                  <a:lnTo>
                    <a:pt x="210642" y="112776"/>
                  </a:lnTo>
                  <a:lnTo>
                    <a:pt x="210324" y="113030"/>
                  </a:lnTo>
                  <a:lnTo>
                    <a:pt x="208508" y="115570"/>
                  </a:lnTo>
                  <a:lnTo>
                    <a:pt x="208216" y="115570"/>
                  </a:lnTo>
                  <a:lnTo>
                    <a:pt x="208432" y="119380"/>
                  </a:lnTo>
                  <a:lnTo>
                    <a:pt x="206832" y="121920"/>
                  </a:lnTo>
                  <a:lnTo>
                    <a:pt x="206197" y="127000"/>
                  </a:lnTo>
                  <a:lnTo>
                    <a:pt x="205600" y="129540"/>
                  </a:lnTo>
                  <a:lnTo>
                    <a:pt x="206260" y="134620"/>
                  </a:lnTo>
                  <a:lnTo>
                    <a:pt x="205346" y="137160"/>
                  </a:lnTo>
                  <a:lnTo>
                    <a:pt x="206184" y="139700"/>
                  </a:lnTo>
                  <a:lnTo>
                    <a:pt x="206375" y="140970"/>
                  </a:lnTo>
                  <a:lnTo>
                    <a:pt x="206908" y="143510"/>
                  </a:lnTo>
                  <a:lnTo>
                    <a:pt x="206336" y="148590"/>
                  </a:lnTo>
                  <a:lnTo>
                    <a:pt x="206794" y="151130"/>
                  </a:lnTo>
                  <a:lnTo>
                    <a:pt x="206019" y="153670"/>
                  </a:lnTo>
                  <a:lnTo>
                    <a:pt x="206692" y="154940"/>
                  </a:lnTo>
                  <a:lnTo>
                    <a:pt x="207111" y="157480"/>
                  </a:lnTo>
                  <a:lnTo>
                    <a:pt x="206057" y="158750"/>
                  </a:lnTo>
                  <a:lnTo>
                    <a:pt x="206311" y="165100"/>
                  </a:lnTo>
                  <a:lnTo>
                    <a:pt x="206908" y="170180"/>
                  </a:lnTo>
                  <a:lnTo>
                    <a:pt x="208991" y="176530"/>
                  </a:lnTo>
                  <a:lnTo>
                    <a:pt x="209130" y="177800"/>
                  </a:lnTo>
                  <a:lnTo>
                    <a:pt x="208673" y="180340"/>
                  </a:lnTo>
                  <a:lnTo>
                    <a:pt x="205498" y="180340"/>
                  </a:lnTo>
                  <a:lnTo>
                    <a:pt x="203593" y="184150"/>
                  </a:lnTo>
                  <a:lnTo>
                    <a:pt x="203631" y="186690"/>
                  </a:lnTo>
                  <a:lnTo>
                    <a:pt x="206082" y="189230"/>
                  </a:lnTo>
                  <a:lnTo>
                    <a:pt x="204609" y="191770"/>
                  </a:lnTo>
                  <a:lnTo>
                    <a:pt x="204241" y="191770"/>
                  </a:lnTo>
                  <a:lnTo>
                    <a:pt x="202590" y="194310"/>
                  </a:lnTo>
                  <a:lnTo>
                    <a:pt x="202323" y="195580"/>
                  </a:lnTo>
                  <a:lnTo>
                    <a:pt x="199758" y="200660"/>
                  </a:lnTo>
                  <a:lnTo>
                    <a:pt x="199961" y="204470"/>
                  </a:lnTo>
                  <a:lnTo>
                    <a:pt x="200837" y="209550"/>
                  </a:lnTo>
                  <a:lnTo>
                    <a:pt x="201676" y="212090"/>
                  </a:lnTo>
                  <a:lnTo>
                    <a:pt x="202730" y="214630"/>
                  </a:lnTo>
                  <a:lnTo>
                    <a:pt x="203200" y="215900"/>
                  </a:lnTo>
                  <a:lnTo>
                    <a:pt x="203746" y="218440"/>
                  </a:lnTo>
                  <a:lnTo>
                    <a:pt x="205079" y="219710"/>
                  </a:lnTo>
                  <a:lnTo>
                    <a:pt x="205384" y="220980"/>
                  </a:lnTo>
                  <a:lnTo>
                    <a:pt x="205943" y="222250"/>
                  </a:lnTo>
                  <a:lnTo>
                    <a:pt x="205397" y="223520"/>
                  </a:lnTo>
                  <a:lnTo>
                    <a:pt x="204152" y="223520"/>
                  </a:lnTo>
                  <a:lnTo>
                    <a:pt x="203555" y="222250"/>
                  </a:lnTo>
                  <a:lnTo>
                    <a:pt x="198158" y="222250"/>
                  </a:lnTo>
                  <a:lnTo>
                    <a:pt x="196519" y="226060"/>
                  </a:lnTo>
                  <a:lnTo>
                    <a:pt x="195300" y="227330"/>
                  </a:lnTo>
                  <a:lnTo>
                    <a:pt x="194589" y="231140"/>
                  </a:lnTo>
                  <a:lnTo>
                    <a:pt x="194576" y="232410"/>
                  </a:lnTo>
                  <a:lnTo>
                    <a:pt x="196723" y="237490"/>
                  </a:lnTo>
                  <a:lnTo>
                    <a:pt x="197700" y="240030"/>
                  </a:lnTo>
                  <a:lnTo>
                    <a:pt x="199224" y="247650"/>
                  </a:lnTo>
                  <a:lnTo>
                    <a:pt x="199682" y="251460"/>
                  </a:lnTo>
                  <a:lnTo>
                    <a:pt x="198843" y="256540"/>
                  </a:lnTo>
                  <a:lnTo>
                    <a:pt x="198234" y="259080"/>
                  </a:lnTo>
                  <a:lnTo>
                    <a:pt x="198437" y="262890"/>
                  </a:lnTo>
                  <a:lnTo>
                    <a:pt x="198018" y="264160"/>
                  </a:lnTo>
                  <a:lnTo>
                    <a:pt x="196989" y="266700"/>
                  </a:lnTo>
                  <a:lnTo>
                    <a:pt x="195935" y="270510"/>
                  </a:lnTo>
                  <a:lnTo>
                    <a:pt x="195745" y="273050"/>
                  </a:lnTo>
                  <a:lnTo>
                    <a:pt x="195580" y="273050"/>
                  </a:lnTo>
                  <a:lnTo>
                    <a:pt x="193459" y="274320"/>
                  </a:lnTo>
                  <a:lnTo>
                    <a:pt x="192646" y="276860"/>
                  </a:lnTo>
                  <a:lnTo>
                    <a:pt x="189674" y="278130"/>
                  </a:lnTo>
                  <a:lnTo>
                    <a:pt x="187325" y="283210"/>
                  </a:lnTo>
                  <a:lnTo>
                    <a:pt x="186982" y="284480"/>
                  </a:lnTo>
                  <a:lnTo>
                    <a:pt x="185483" y="285750"/>
                  </a:lnTo>
                  <a:lnTo>
                    <a:pt x="185254" y="287020"/>
                  </a:lnTo>
                  <a:lnTo>
                    <a:pt x="185458" y="290830"/>
                  </a:lnTo>
                  <a:lnTo>
                    <a:pt x="184785" y="292100"/>
                  </a:lnTo>
                  <a:lnTo>
                    <a:pt x="184111" y="298450"/>
                  </a:lnTo>
                  <a:lnTo>
                    <a:pt x="181470" y="311150"/>
                  </a:lnTo>
                  <a:lnTo>
                    <a:pt x="180403" y="314960"/>
                  </a:lnTo>
                  <a:lnTo>
                    <a:pt x="180073" y="320040"/>
                  </a:lnTo>
                  <a:lnTo>
                    <a:pt x="179400" y="321310"/>
                  </a:lnTo>
                  <a:lnTo>
                    <a:pt x="178435" y="325120"/>
                  </a:lnTo>
                  <a:lnTo>
                    <a:pt x="178219" y="326390"/>
                  </a:lnTo>
                  <a:lnTo>
                    <a:pt x="177495" y="328930"/>
                  </a:lnTo>
                  <a:lnTo>
                    <a:pt x="177215" y="330200"/>
                  </a:lnTo>
                  <a:lnTo>
                    <a:pt x="176047" y="332740"/>
                  </a:lnTo>
                  <a:lnTo>
                    <a:pt x="176428" y="334010"/>
                  </a:lnTo>
                  <a:lnTo>
                    <a:pt x="175895" y="339090"/>
                  </a:lnTo>
                  <a:lnTo>
                    <a:pt x="175094" y="341630"/>
                  </a:lnTo>
                  <a:lnTo>
                    <a:pt x="173786" y="351790"/>
                  </a:lnTo>
                  <a:lnTo>
                    <a:pt x="171894" y="359410"/>
                  </a:lnTo>
                  <a:lnTo>
                    <a:pt x="171246" y="368300"/>
                  </a:lnTo>
                  <a:lnTo>
                    <a:pt x="170383" y="369570"/>
                  </a:lnTo>
                  <a:lnTo>
                    <a:pt x="168554" y="370840"/>
                  </a:lnTo>
                  <a:lnTo>
                    <a:pt x="168300" y="370840"/>
                  </a:lnTo>
                  <a:lnTo>
                    <a:pt x="167551" y="373380"/>
                  </a:lnTo>
                  <a:lnTo>
                    <a:pt x="165938" y="373380"/>
                  </a:lnTo>
                  <a:lnTo>
                    <a:pt x="162471" y="374446"/>
                  </a:lnTo>
                  <a:lnTo>
                    <a:pt x="162471" y="377190"/>
                  </a:lnTo>
                  <a:lnTo>
                    <a:pt x="158051" y="379730"/>
                  </a:lnTo>
                  <a:lnTo>
                    <a:pt x="154470" y="382270"/>
                  </a:lnTo>
                  <a:lnTo>
                    <a:pt x="148983" y="386080"/>
                  </a:lnTo>
                  <a:lnTo>
                    <a:pt x="147777" y="386080"/>
                  </a:lnTo>
                  <a:lnTo>
                    <a:pt x="145224" y="387350"/>
                  </a:lnTo>
                  <a:lnTo>
                    <a:pt x="144119" y="388620"/>
                  </a:lnTo>
                  <a:lnTo>
                    <a:pt x="142367" y="389890"/>
                  </a:lnTo>
                  <a:lnTo>
                    <a:pt x="142062" y="391160"/>
                  </a:lnTo>
                  <a:lnTo>
                    <a:pt x="142786" y="392430"/>
                  </a:lnTo>
                  <a:lnTo>
                    <a:pt x="139534" y="392430"/>
                  </a:lnTo>
                  <a:lnTo>
                    <a:pt x="136779" y="396240"/>
                  </a:lnTo>
                  <a:lnTo>
                    <a:pt x="133769" y="397510"/>
                  </a:lnTo>
                  <a:lnTo>
                    <a:pt x="129819" y="400050"/>
                  </a:lnTo>
                  <a:lnTo>
                    <a:pt x="128841" y="400050"/>
                  </a:lnTo>
                  <a:lnTo>
                    <a:pt x="125691" y="400951"/>
                  </a:lnTo>
                  <a:lnTo>
                    <a:pt x="125691" y="403860"/>
                  </a:lnTo>
                  <a:lnTo>
                    <a:pt x="124040" y="405130"/>
                  </a:lnTo>
                  <a:lnTo>
                    <a:pt x="122682" y="406400"/>
                  </a:lnTo>
                  <a:lnTo>
                    <a:pt x="120802" y="406400"/>
                  </a:lnTo>
                  <a:lnTo>
                    <a:pt x="120929" y="405130"/>
                  </a:lnTo>
                  <a:lnTo>
                    <a:pt x="121056" y="405130"/>
                  </a:lnTo>
                  <a:lnTo>
                    <a:pt x="122682" y="403860"/>
                  </a:lnTo>
                  <a:lnTo>
                    <a:pt x="125691" y="403860"/>
                  </a:lnTo>
                  <a:lnTo>
                    <a:pt x="125691" y="400951"/>
                  </a:lnTo>
                  <a:lnTo>
                    <a:pt x="124371" y="401320"/>
                  </a:lnTo>
                  <a:lnTo>
                    <a:pt x="121310" y="402590"/>
                  </a:lnTo>
                  <a:lnTo>
                    <a:pt x="120751" y="402755"/>
                  </a:lnTo>
                  <a:lnTo>
                    <a:pt x="120751" y="406400"/>
                  </a:lnTo>
                  <a:lnTo>
                    <a:pt x="120408" y="408940"/>
                  </a:lnTo>
                  <a:lnTo>
                    <a:pt x="118579" y="408940"/>
                  </a:lnTo>
                  <a:lnTo>
                    <a:pt x="116928" y="410210"/>
                  </a:lnTo>
                  <a:lnTo>
                    <a:pt x="116319" y="410210"/>
                  </a:lnTo>
                  <a:lnTo>
                    <a:pt x="115938" y="407670"/>
                  </a:lnTo>
                  <a:lnTo>
                    <a:pt x="117729" y="405130"/>
                  </a:lnTo>
                  <a:lnTo>
                    <a:pt x="120154" y="405130"/>
                  </a:lnTo>
                  <a:lnTo>
                    <a:pt x="120294" y="406400"/>
                  </a:lnTo>
                  <a:lnTo>
                    <a:pt x="120751" y="406400"/>
                  </a:lnTo>
                  <a:lnTo>
                    <a:pt x="120751" y="402755"/>
                  </a:lnTo>
                  <a:lnTo>
                    <a:pt x="117005" y="403860"/>
                  </a:lnTo>
                  <a:lnTo>
                    <a:pt x="115963" y="405130"/>
                  </a:lnTo>
                  <a:lnTo>
                    <a:pt x="112483" y="408940"/>
                  </a:lnTo>
                  <a:lnTo>
                    <a:pt x="110566" y="410210"/>
                  </a:lnTo>
                  <a:lnTo>
                    <a:pt x="109969" y="411480"/>
                  </a:lnTo>
                  <a:lnTo>
                    <a:pt x="107683" y="412750"/>
                  </a:lnTo>
                  <a:lnTo>
                    <a:pt x="106095" y="412750"/>
                  </a:lnTo>
                  <a:lnTo>
                    <a:pt x="104952" y="413981"/>
                  </a:lnTo>
                  <a:lnTo>
                    <a:pt x="104952" y="416560"/>
                  </a:lnTo>
                  <a:lnTo>
                    <a:pt x="104876" y="417830"/>
                  </a:lnTo>
                  <a:lnTo>
                    <a:pt x="104660" y="417830"/>
                  </a:lnTo>
                  <a:lnTo>
                    <a:pt x="102108" y="419100"/>
                  </a:lnTo>
                  <a:lnTo>
                    <a:pt x="99860" y="421640"/>
                  </a:lnTo>
                  <a:lnTo>
                    <a:pt x="97218" y="422910"/>
                  </a:lnTo>
                  <a:lnTo>
                    <a:pt x="96431" y="422910"/>
                  </a:lnTo>
                  <a:lnTo>
                    <a:pt x="96329" y="421640"/>
                  </a:lnTo>
                  <a:lnTo>
                    <a:pt x="97409" y="421640"/>
                  </a:lnTo>
                  <a:lnTo>
                    <a:pt x="100063" y="419100"/>
                  </a:lnTo>
                  <a:lnTo>
                    <a:pt x="104609" y="416560"/>
                  </a:lnTo>
                  <a:lnTo>
                    <a:pt x="104952" y="416560"/>
                  </a:lnTo>
                  <a:lnTo>
                    <a:pt x="104952" y="413981"/>
                  </a:lnTo>
                  <a:lnTo>
                    <a:pt x="104000" y="414020"/>
                  </a:lnTo>
                  <a:lnTo>
                    <a:pt x="104470" y="410210"/>
                  </a:lnTo>
                  <a:lnTo>
                    <a:pt x="105765" y="407670"/>
                  </a:lnTo>
                  <a:lnTo>
                    <a:pt x="109169" y="402590"/>
                  </a:lnTo>
                  <a:lnTo>
                    <a:pt x="110769" y="398780"/>
                  </a:lnTo>
                  <a:lnTo>
                    <a:pt x="113372" y="396240"/>
                  </a:lnTo>
                  <a:lnTo>
                    <a:pt x="113690" y="396240"/>
                  </a:lnTo>
                  <a:lnTo>
                    <a:pt x="114592" y="392430"/>
                  </a:lnTo>
                  <a:lnTo>
                    <a:pt x="118211" y="388620"/>
                  </a:lnTo>
                  <a:lnTo>
                    <a:pt x="120599" y="386080"/>
                  </a:lnTo>
                  <a:lnTo>
                    <a:pt x="122440" y="384810"/>
                  </a:lnTo>
                  <a:lnTo>
                    <a:pt x="125133" y="383540"/>
                  </a:lnTo>
                  <a:lnTo>
                    <a:pt x="126288" y="382270"/>
                  </a:lnTo>
                  <a:lnTo>
                    <a:pt x="126987" y="382270"/>
                  </a:lnTo>
                  <a:lnTo>
                    <a:pt x="127965" y="383540"/>
                  </a:lnTo>
                  <a:lnTo>
                    <a:pt x="127279" y="383540"/>
                  </a:lnTo>
                  <a:lnTo>
                    <a:pt x="125006" y="387350"/>
                  </a:lnTo>
                  <a:lnTo>
                    <a:pt x="123761" y="392430"/>
                  </a:lnTo>
                  <a:lnTo>
                    <a:pt x="121158" y="397510"/>
                  </a:lnTo>
                  <a:lnTo>
                    <a:pt x="121056" y="398780"/>
                  </a:lnTo>
                  <a:lnTo>
                    <a:pt x="120789" y="401320"/>
                  </a:lnTo>
                  <a:lnTo>
                    <a:pt x="122097" y="401320"/>
                  </a:lnTo>
                  <a:lnTo>
                    <a:pt x="123139" y="398780"/>
                  </a:lnTo>
                  <a:lnTo>
                    <a:pt x="124015" y="396240"/>
                  </a:lnTo>
                  <a:lnTo>
                    <a:pt x="126771" y="388620"/>
                  </a:lnTo>
                  <a:lnTo>
                    <a:pt x="128308" y="384810"/>
                  </a:lnTo>
                  <a:lnTo>
                    <a:pt x="129044" y="384810"/>
                  </a:lnTo>
                  <a:lnTo>
                    <a:pt x="130479" y="382270"/>
                  </a:lnTo>
                  <a:lnTo>
                    <a:pt x="131914" y="379730"/>
                  </a:lnTo>
                  <a:lnTo>
                    <a:pt x="135255" y="378460"/>
                  </a:lnTo>
                  <a:lnTo>
                    <a:pt x="140614" y="378460"/>
                  </a:lnTo>
                  <a:lnTo>
                    <a:pt x="142392" y="379730"/>
                  </a:lnTo>
                  <a:lnTo>
                    <a:pt x="155257" y="379730"/>
                  </a:lnTo>
                  <a:lnTo>
                    <a:pt x="158051" y="378460"/>
                  </a:lnTo>
                  <a:lnTo>
                    <a:pt x="160832" y="377190"/>
                  </a:lnTo>
                  <a:lnTo>
                    <a:pt x="162471" y="377190"/>
                  </a:lnTo>
                  <a:lnTo>
                    <a:pt x="162471" y="374446"/>
                  </a:lnTo>
                  <a:lnTo>
                    <a:pt x="161785" y="374650"/>
                  </a:lnTo>
                  <a:lnTo>
                    <a:pt x="152552" y="375920"/>
                  </a:lnTo>
                  <a:lnTo>
                    <a:pt x="140703" y="375920"/>
                  </a:lnTo>
                  <a:lnTo>
                    <a:pt x="138468" y="374650"/>
                  </a:lnTo>
                  <a:lnTo>
                    <a:pt x="137947" y="375920"/>
                  </a:lnTo>
                  <a:lnTo>
                    <a:pt x="136220" y="377190"/>
                  </a:lnTo>
                  <a:lnTo>
                    <a:pt x="132346" y="377190"/>
                  </a:lnTo>
                  <a:lnTo>
                    <a:pt x="131394" y="378460"/>
                  </a:lnTo>
                  <a:lnTo>
                    <a:pt x="128778" y="379730"/>
                  </a:lnTo>
                  <a:lnTo>
                    <a:pt x="124625" y="379730"/>
                  </a:lnTo>
                  <a:lnTo>
                    <a:pt x="124206" y="381000"/>
                  </a:lnTo>
                  <a:lnTo>
                    <a:pt x="121881" y="382270"/>
                  </a:lnTo>
                  <a:lnTo>
                    <a:pt x="119900" y="383540"/>
                  </a:lnTo>
                  <a:lnTo>
                    <a:pt x="117233" y="384810"/>
                  </a:lnTo>
                  <a:lnTo>
                    <a:pt x="116852" y="384810"/>
                  </a:lnTo>
                  <a:lnTo>
                    <a:pt x="116852" y="388620"/>
                  </a:lnTo>
                  <a:lnTo>
                    <a:pt x="113423" y="392430"/>
                  </a:lnTo>
                  <a:lnTo>
                    <a:pt x="105956" y="402590"/>
                  </a:lnTo>
                  <a:lnTo>
                    <a:pt x="104749" y="405130"/>
                  </a:lnTo>
                  <a:lnTo>
                    <a:pt x="103111" y="407670"/>
                  </a:lnTo>
                  <a:lnTo>
                    <a:pt x="102920" y="408940"/>
                  </a:lnTo>
                  <a:lnTo>
                    <a:pt x="103784" y="408940"/>
                  </a:lnTo>
                  <a:lnTo>
                    <a:pt x="103911" y="410210"/>
                  </a:lnTo>
                  <a:lnTo>
                    <a:pt x="103428" y="411480"/>
                  </a:lnTo>
                  <a:lnTo>
                    <a:pt x="103111" y="414020"/>
                  </a:lnTo>
                  <a:lnTo>
                    <a:pt x="102603" y="415290"/>
                  </a:lnTo>
                  <a:lnTo>
                    <a:pt x="102158" y="416560"/>
                  </a:lnTo>
                  <a:lnTo>
                    <a:pt x="99758" y="417830"/>
                  </a:lnTo>
                  <a:lnTo>
                    <a:pt x="97675" y="419100"/>
                  </a:lnTo>
                  <a:lnTo>
                    <a:pt x="96545" y="419100"/>
                  </a:lnTo>
                  <a:lnTo>
                    <a:pt x="94754" y="420370"/>
                  </a:lnTo>
                  <a:lnTo>
                    <a:pt x="93611" y="421640"/>
                  </a:lnTo>
                  <a:lnTo>
                    <a:pt x="90855" y="421640"/>
                  </a:lnTo>
                  <a:lnTo>
                    <a:pt x="87922" y="420370"/>
                  </a:lnTo>
                  <a:lnTo>
                    <a:pt x="87680" y="420370"/>
                  </a:lnTo>
                  <a:lnTo>
                    <a:pt x="87680" y="425450"/>
                  </a:lnTo>
                  <a:lnTo>
                    <a:pt x="87617" y="426720"/>
                  </a:lnTo>
                  <a:lnTo>
                    <a:pt x="85826" y="427990"/>
                  </a:lnTo>
                  <a:lnTo>
                    <a:pt x="84391" y="427990"/>
                  </a:lnTo>
                  <a:lnTo>
                    <a:pt x="84391" y="429260"/>
                  </a:lnTo>
                  <a:lnTo>
                    <a:pt x="84289" y="430530"/>
                  </a:lnTo>
                  <a:lnTo>
                    <a:pt x="83185" y="430530"/>
                  </a:lnTo>
                  <a:lnTo>
                    <a:pt x="81622" y="431800"/>
                  </a:lnTo>
                  <a:lnTo>
                    <a:pt x="80848" y="431800"/>
                  </a:lnTo>
                  <a:lnTo>
                    <a:pt x="79121" y="433070"/>
                  </a:lnTo>
                  <a:lnTo>
                    <a:pt x="76504" y="433070"/>
                  </a:lnTo>
                  <a:lnTo>
                    <a:pt x="76657" y="431800"/>
                  </a:lnTo>
                  <a:lnTo>
                    <a:pt x="78473" y="431800"/>
                  </a:lnTo>
                  <a:lnTo>
                    <a:pt x="80200" y="430530"/>
                  </a:lnTo>
                  <a:lnTo>
                    <a:pt x="82080" y="429260"/>
                  </a:lnTo>
                  <a:lnTo>
                    <a:pt x="84391" y="429260"/>
                  </a:lnTo>
                  <a:lnTo>
                    <a:pt x="84391" y="427990"/>
                  </a:lnTo>
                  <a:lnTo>
                    <a:pt x="82105" y="427990"/>
                  </a:lnTo>
                  <a:lnTo>
                    <a:pt x="84340" y="425450"/>
                  </a:lnTo>
                  <a:lnTo>
                    <a:pt x="85356" y="424180"/>
                  </a:lnTo>
                  <a:lnTo>
                    <a:pt x="85775" y="424180"/>
                  </a:lnTo>
                  <a:lnTo>
                    <a:pt x="86017" y="422910"/>
                  </a:lnTo>
                  <a:lnTo>
                    <a:pt x="87388" y="424180"/>
                  </a:lnTo>
                  <a:lnTo>
                    <a:pt x="87680" y="425450"/>
                  </a:lnTo>
                  <a:lnTo>
                    <a:pt x="87680" y="420370"/>
                  </a:lnTo>
                  <a:lnTo>
                    <a:pt x="86055" y="420370"/>
                  </a:lnTo>
                  <a:lnTo>
                    <a:pt x="84201" y="422910"/>
                  </a:lnTo>
                  <a:lnTo>
                    <a:pt x="83007" y="422910"/>
                  </a:lnTo>
                  <a:lnTo>
                    <a:pt x="93497" y="410210"/>
                  </a:lnTo>
                  <a:lnTo>
                    <a:pt x="94234" y="408940"/>
                  </a:lnTo>
                  <a:lnTo>
                    <a:pt x="96532" y="407670"/>
                  </a:lnTo>
                  <a:lnTo>
                    <a:pt x="97548" y="407670"/>
                  </a:lnTo>
                  <a:lnTo>
                    <a:pt x="98564" y="406400"/>
                  </a:lnTo>
                  <a:lnTo>
                    <a:pt x="100609" y="403860"/>
                  </a:lnTo>
                  <a:lnTo>
                    <a:pt x="102692" y="402590"/>
                  </a:lnTo>
                  <a:lnTo>
                    <a:pt x="106362" y="398780"/>
                  </a:lnTo>
                  <a:lnTo>
                    <a:pt x="107226" y="396240"/>
                  </a:lnTo>
                  <a:lnTo>
                    <a:pt x="110820" y="392430"/>
                  </a:lnTo>
                  <a:lnTo>
                    <a:pt x="113804" y="389890"/>
                  </a:lnTo>
                  <a:lnTo>
                    <a:pt x="116662" y="388620"/>
                  </a:lnTo>
                  <a:lnTo>
                    <a:pt x="116852" y="388620"/>
                  </a:lnTo>
                  <a:lnTo>
                    <a:pt x="116852" y="384810"/>
                  </a:lnTo>
                  <a:lnTo>
                    <a:pt x="114096" y="387350"/>
                  </a:lnTo>
                  <a:lnTo>
                    <a:pt x="112547" y="388620"/>
                  </a:lnTo>
                  <a:lnTo>
                    <a:pt x="109702" y="389890"/>
                  </a:lnTo>
                  <a:lnTo>
                    <a:pt x="107213" y="393700"/>
                  </a:lnTo>
                  <a:lnTo>
                    <a:pt x="105587" y="396240"/>
                  </a:lnTo>
                  <a:lnTo>
                    <a:pt x="103060" y="398780"/>
                  </a:lnTo>
                  <a:lnTo>
                    <a:pt x="102146" y="400050"/>
                  </a:lnTo>
                  <a:lnTo>
                    <a:pt x="99783" y="402590"/>
                  </a:lnTo>
                  <a:lnTo>
                    <a:pt x="96304" y="405130"/>
                  </a:lnTo>
                  <a:lnTo>
                    <a:pt x="95707" y="405130"/>
                  </a:lnTo>
                  <a:lnTo>
                    <a:pt x="94272" y="406400"/>
                  </a:lnTo>
                  <a:lnTo>
                    <a:pt x="92837" y="405130"/>
                  </a:lnTo>
                  <a:lnTo>
                    <a:pt x="91694" y="407670"/>
                  </a:lnTo>
                  <a:lnTo>
                    <a:pt x="90551" y="408940"/>
                  </a:lnTo>
                  <a:lnTo>
                    <a:pt x="88696" y="410210"/>
                  </a:lnTo>
                  <a:lnTo>
                    <a:pt x="87998" y="410210"/>
                  </a:lnTo>
                  <a:lnTo>
                    <a:pt x="85496" y="416560"/>
                  </a:lnTo>
                  <a:lnTo>
                    <a:pt x="78651" y="424180"/>
                  </a:lnTo>
                  <a:lnTo>
                    <a:pt x="78168" y="425450"/>
                  </a:lnTo>
                  <a:lnTo>
                    <a:pt x="76695" y="426720"/>
                  </a:lnTo>
                  <a:lnTo>
                    <a:pt x="75311" y="427990"/>
                  </a:lnTo>
                  <a:lnTo>
                    <a:pt x="73050" y="429260"/>
                  </a:lnTo>
                  <a:lnTo>
                    <a:pt x="72605" y="429260"/>
                  </a:lnTo>
                  <a:lnTo>
                    <a:pt x="69964" y="430530"/>
                  </a:lnTo>
                  <a:lnTo>
                    <a:pt x="67373" y="433070"/>
                  </a:lnTo>
                  <a:lnTo>
                    <a:pt x="64909" y="434340"/>
                  </a:lnTo>
                  <a:lnTo>
                    <a:pt x="64465" y="435610"/>
                  </a:lnTo>
                  <a:lnTo>
                    <a:pt x="64173" y="436880"/>
                  </a:lnTo>
                  <a:lnTo>
                    <a:pt x="62661" y="438150"/>
                  </a:lnTo>
                  <a:lnTo>
                    <a:pt x="62318" y="441960"/>
                  </a:lnTo>
                  <a:lnTo>
                    <a:pt x="61442" y="443230"/>
                  </a:lnTo>
                  <a:lnTo>
                    <a:pt x="56286" y="444500"/>
                  </a:lnTo>
                  <a:lnTo>
                    <a:pt x="50850" y="443230"/>
                  </a:lnTo>
                  <a:lnTo>
                    <a:pt x="48742" y="444500"/>
                  </a:lnTo>
                  <a:lnTo>
                    <a:pt x="48336" y="444500"/>
                  </a:lnTo>
                  <a:lnTo>
                    <a:pt x="47790" y="443230"/>
                  </a:lnTo>
                  <a:lnTo>
                    <a:pt x="47561" y="443230"/>
                  </a:lnTo>
                  <a:lnTo>
                    <a:pt x="45046" y="444500"/>
                  </a:lnTo>
                  <a:lnTo>
                    <a:pt x="42303" y="444500"/>
                  </a:lnTo>
                  <a:lnTo>
                    <a:pt x="40005" y="448310"/>
                  </a:lnTo>
                  <a:lnTo>
                    <a:pt x="38950" y="450850"/>
                  </a:lnTo>
                  <a:lnTo>
                    <a:pt x="36677" y="452120"/>
                  </a:lnTo>
                  <a:lnTo>
                    <a:pt x="36106" y="452120"/>
                  </a:lnTo>
                  <a:lnTo>
                    <a:pt x="34124" y="453390"/>
                  </a:lnTo>
                  <a:lnTo>
                    <a:pt x="32842" y="454660"/>
                  </a:lnTo>
                  <a:lnTo>
                    <a:pt x="31356" y="455930"/>
                  </a:lnTo>
                  <a:lnTo>
                    <a:pt x="30746" y="457200"/>
                  </a:lnTo>
                  <a:lnTo>
                    <a:pt x="28943" y="457200"/>
                  </a:lnTo>
                  <a:lnTo>
                    <a:pt x="28194" y="458470"/>
                  </a:lnTo>
                  <a:lnTo>
                    <a:pt x="26885" y="458470"/>
                  </a:lnTo>
                  <a:lnTo>
                    <a:pt x="26593" y="459740"/>
                  </a:lnTo>
                  <a:lnTo>
                    <a:pt x="21259" y="462280"/>
                  </a:lnTo>
                  <a:lnTo>
                    <a:pt x="17157" y="464820"/>
                  </a:lnTo>
                  <a:lnTo>
                    <a:pt x="11988" y="468630"/>
                  </a:lnTo>
                  <a:lnTo>
                    <a:pt x="11366" y="468630"/>
                  </a:lnTo>
                  <a:lnTo>
                    <a:pt x="11404" y="467360"/>
                  </a:lnTo>
                  <a:lnTo>
                    <a:pt x="10820" y="467360"/>
                  </a:lnTo>
                  <a:lnTo>
                    <a:pt x="7531" y="471170"/>
                  </a:lnTo>
                  <a:lnTo>
                    <a:pt x="5359" y="474980"/>
                  </a:lnTo>
                  <a:lnTo>
                    <a:pt x="1435" y="485140"/>
                  </a:lnTo>
                  <a:lnTo>
                    <a:pt x="825" y="491490"/>
                  </a:lnTo>
                  <a:lnTo>
                    <a:pt x="0" y="495300"/>
                  </a:lnTo>
                  <a:lnTo>
                    <a:pt x="3378" y="495300"/>
                  </a:lnTo>
                  <a:lnTo>
                    <a:pt x="3162" y="494030"/>
                  </a:lnTo>
                  <a:lnTo>
                    <a:pt x="3479" y="492760"/>
                  </a:lnTo>
                  <a:lnTo>
                    <a:pt x="2235" y="491490"/>
                  </a:lnTo>
                  <a:lnTo>
                    <a:pt x="2616" y="490220"/>
                  </a:lnTo>
                  <a:lnTo>
                    <a:pt x="3276" y="486410"/>
                  </a:lnTo>
                  <a:lnTo>
                    <a:pt x="4089" y="482600"/>
                  </a:lnTo>
                  <a:lnTo>
                    <a:pt x="6007" y="477520"/>
                  </a:lnTo>
                  <a:lnTo>
                    <a:pt x="6718" y="476250"/>
                  </a:lnTo>
                  <a:lnTo>
                    <a:pt x="8864" y="474980"/>
                  </a:lnTo>
                  <a:lnTo>
                    <a:pt x="7480" y="474980"/>
                  </a:lnTo>
                  <a:lnTo>
                    <a:pt x="8610" y="472440"/>
                  </a:lnTo>
                  <a:lnTo>
                    <a:pt x="9779" y="471170"/>
                  </a:lnTo>
                  <a:lnTo>
                    <a:pt x="14033" y="468630"/>
                  </a:lnTo>
                  <a:lnTo>
                    <a:pt x="16027" y="467360"/>
                  </a:lnTo>
                  <a:lnTo>
                    <a:pt x="18389" y="466090"/>
                  </a:lnTo>
                  <a:lnTo>
                    <a:pt x="18618" y="466090"/>
                  </a:lnTo>
                  <a:lnTo>
                    <a:pt x="19024" y="464820"/>
                  </a:lnTo>
                  <a:lnTo>
                    <a:pt x="19405" y="464820"/>
                  </a:lnTo>
                  <a:lnTo>
                    <a:pt x="19405" y="466090"/>
                  </a:lnTo>
                  <a:lnTo>
                    <a:pt x="18757" y="467360"/>
                  </a:lnTo>
                  <a:lnTo>
                    <a:pt x="17487" y="467360"/>
                  </a:lnTo>
                  <a:lnTo>
                    <a:pt x="17259" y="468630"/>
                  </a:lnTo>
                  <a:lnTo>
                    <a:pt x="18326" y="468630"/>
                  </a:lnTo>
                  <a:lnTo>
                    <a:pt x="18872" y="467360"/>
                  </a:lnTo>
                  <a:lnTo>
                    <a:pt x="20396" y="466090"/>
                  </a:lnTo>
                  <a:lnTo>
                    <a:pt x="21145" y="464820"/>
                  </a:lnTo>
                  <a:lnTo>
                    <a:pt x="23088" y="464820"/>
                  </a:lnTo>
                  <a:lnTo>
                    <a:pt x="23317" y="463550"/>
                  </a:lnTo>
                  <a:lnTo>
                    <a:pt x="24041" y="463550"/>
                  </a:lnTo>
                  <a:lnTo>
                    <a:pt x="25006" y="462280"/>
                  </a:lnTo>
                  <a:lnTo>
                    <a:pt x="25450" y="462280"/>
                  </a:lnTo>
                  <a:lnTo>
                    <a:pt x="25488" y="464820"/>
                  </a:lnTo>
                  <a:lnTo>
                    <a:pt x="26708" y="463550"/>
                  </a:lnTo>
                  <a:lnTo>
                    <a:pt x="28752" y="462280"/>
                  </a:lnTo>
                  <a:lnTo>
                    <a:pt x="32143" y="459740"/>
                  </a:lnTo>
                  <a:lnTo>
                    <a:pt x="32829" y="458470"/>
                  </a:lnTo>
                  <a:lnTo>
                    <a:pt x="34290" y="458470"/>
                  </a:lnTo>
                  <a:lnTo>
                    <a:pt x="34607" y="459740"/>
                  </a:lnTo>
                  <a:lnTo>
                    <a:pt x="33591" y="461010"/>
                  </a:lnTo>
                  <a:lnTo>
                    <a:pt x="33083" y="461010"/>
                  </a:lnTo>
                  <a:lnTo>
                    <a:pt x="32943" y="462280"/>
                  </a:lnTo>
                  <a:lnTo>
                    <a:pt x="32651" y="462280"/>
                  </a:lnTo>
                  <a:lnTo>
                    <a:pt x="33528" y="463550"/>
                  </a:lnTo>
                  <a:lnTo>
                    <a:pt x="33959" y="463550"/>
                  </a:lnTo>
                  <a:lnTo>
                    <a:pt x="34467" y="462280"/>
                  </a:lnTo>
                  <a:lnTo>
                    <a:pt x="35153" y="462280"/>
                  </a:lnTo>
                  <a:lnTo>
                    <a:pt x="36233" y="458470"/>
                  </a:lnTo>
                  <a:lnTo>
                    <a:pt x="38112" y="457200"/>
                  </a:lnTo>
                  <a:lnTo>
                    <a:pt x="40652" y="453390"/>
                  </a:lnTo>
                  <a:lnTo>
                    <a:pt x="41275" y="452120"/>
                  </a:lnTo>
                  <a:lnTo>
                    <a:pt x="43611" y="452120"/>
                  </a:lnTo>
                  <a:lnTo>
                    <a:pt x="45262" y="449580"/>
                  </a:lnTo>
                  <a:lnTo>
                    <a:pt x="46634" y="448310"/>
                  </a:lnTo>
                  <a:lnTo>
                    <a:pt x="48844" y="445770"/>
                  </a:lnTo>
                  <a:lnTo>
                    <a:pt x="50050" y="444500"/>
                  </a:lnTo>
                  <a:lnTo>
                    <a:pt x="52412" y="445770"/>
                  </a:lnTo>
                  <a:lnTo>
                    <a:pt x="59105" y="445770"/>
                  </a:lnTo>
                  <a:lnTo>
                    <a:pt x="60007" y="447040"/>
                  </a:lnTo>
                  <a:lnTo>
                    <a:pt x="59651" y="447040"/>
                  </a:lnTo>
                  <a:lnTo>
                    <a:pt x="59309" y="449580"/>
                  </a:lnTo>
                  <a:lnTo>
                    <a:pt x="60693" y="449580"/>
                  </a:lnTo>
                  <a:lnTo>
                    <a:pt x="59918" y="450850"/>
                  </a:lnTo>
                  <a:lnTo>
                    <a:pt x="59283" y="452120"/>
                  </a:lnTo>
                  <a:lnTo>
                    <a:pt x="59156" y="455930"/>
                  </a:lnTo>
                  <a:lnTo>
                    <a:pt x="61582" y="459740"/>
                  </a:lnTo>
                  <a:lnTo>
                    <a:pt x="62382" y="462280"/>
                  </a:lnTo>
                  <a:lnTo>
                    <a:pt x="64287" y="466090"/>
                  </a:lnTo>
                  <a:lnTo>
                    <a:pt x="65684" y="468630"/>
                  </a:lnTo>
                  <a:lnTo>
                    <a:pt x="69303" y="472440"/>
                  </a:lnTo>
                  <a:lnTo>
                    <a:pt x="71247" y="474980"/>
                  </a:lnTo>
                  <a:lnTo>
                    <a:pt x="74536" y="481330"/>
                  </a:lnTo>
                  <a:lnTo>
                    <a:pt x="76555" y="482600"/>
                  </a:lnTo>
                  <a:lnTo>
                    <a:pt x="79336" y="487680"/>
                  </a:lnTo>
                  <a:lnTo>
                    <a:pt x="80670" y="490220"/>
                  </a:lnTo>
                  <a:lnTo>
                    <a:pt x="81965" y="491490"/>
                  </a:lnTo>
                  <a:lnTo>
                    <a:pt x="85204" y="495300"/>
                  </a:lnTo>
                  <a:lnTo>
                    <a:pt x="88531" y="495300"/>
                  </a:lnTo>
                  <a:lnTo>
                    <a:pt x="85344" y="491490"/>
                  </a:lnTo>
                  <a:lnTo>
                    <a:pt x="83947" y="490220"/>
                  </a:lnTo>
                  <a:lnTo>
                    <a:pt x="81838" y="487680"/>
                  </a:lnTo>
                  <a:lnTo>
                    <a:pt x="81280" y="487680"/>
                  </a:lnTo>
                  <a:lnTo>
                    <a:pt x="81622" y="486410"/>
                  </a:lnTo>
                  <a:lnTo>
                    <a:pt x="78333" y="482600"/>
                  </a:lnTo>
                  <a:lnTo>
                    <a:pt x="76225" y="480060"/>
                  </a:lnTo>
                  <a:lnTo>
                    <a:pt x="72377" y="473710"/>
                  </a:lnTo>
                  <a:lnTo>
                    <a:pt x="68719" y="464820"/>
                  </a:lnTo>
                  <a:lnTo>
                    <a:pt x="66878" y="461492"/>
                  </a:lnTo>
                  <a:lnTo>
                    <a:pt x="66878" y="464820"/>
                  </a:lnTo>
                  <a:lnTo>
                    <a:pt x="66395" y="464820"/>
                  </a:lnTo>
                  <a:lnTo>
                    <a:pt x="65214" y="463550"/>
                  </a:lnTo>
                  <a:lnTo>
                    <a:pt x="64427" y="462280"/>
                  </a:lnTo>
                  <a:lnTo>
                    <a:pt x="62915" y="458470"/>
                  </a:lnTo>
                  <a:lnTo>
                    <a:pt x="62191" y="457200"/>
                  </a:lnTo>
                  <a:lnTo>
                    <a:pt x="61950" y="454660"/>
                  </a:lnTo>
                  <a:lnTo>
                    <a:pt x="62547" y="454660"/>
                  </a:lnTo>
                  <a:lnTo>
                    <a:pt x="66878" y="464820"/>
                  </a:lnTo>
                  <a:lnTo>
                    <a:pt x="66878" y="461492"/>
                  </a:lnTo>
                  <a:lnTo>
                    <a:pt x="65951" y="459740"/>
                  </a:lnTo>
                  <a:lnTo>
                    <a:pt x="65506" y="454660"/>
                  </a:lnTo>
                  <a:lnTo>
                    <a:pt x="64973" y="448310"/>
                  </a:lnTo>
                  <a:lnTo>
                    <a:pt x="64681" y="447040"/>
                  </a:lnTo>
                  <a:lnTo>
                    <a:pt x="65036" y="441960"/>
                  </a:lnTo>
                  <a:lnTo>
                    <a:pt x="66344" y="439420"/>
                  </a:lnTo>
                  <a:lnTo>
                    <a:pt x="70802" y="436880"/>
                  </a:lnTo>
                  <a:lnTo>
                    <a:pt x="72174" y="435610"/>
                  </a:lnTo>
                  <a:lnTo>
                    <a:pt x="74155" y="434340"/>
                  </a:lnTo>
                  <a:lnTo>
                    <a:pt x="76365" y="434340"/>
                  </a:lnTo>
                  <a:lnTo>
                    <a:pt x="76161" y="436880"/>
                  </a:lnTo>
                  <a:lnTo>
                    <a:pt x="75717" y="438150"/>
                  </a:lnTo>
                  <a:lnTo>
                    <a:pt x="75133" y="439420"/>
                  </a:lnTo>
                  <a:lnTo>
                    <a:pt x="76784" y="438150"/>
                  </a:lnTo>
                  <a:lnTo>
                    <a:pt x="77978" y="439420"/>
                  </a:lnTo>
                  <a:lnTo>
                    <a:pt x="79336" y="439420"/>
                  </a:lnTo>
                  <a:lnTo>
                    <a:pt x="80530" y="444500"/>
                  </a:lnTo>
                  <a:lnTo>
                    <a:pt x="81572" y="448310"/>
                  </a:lnTo>
                  <a:lnTo>
                    <a:pt x="82575" y="452120"/>
                  </a:lnTo>
                  <a:lnTo>
                    <a:pt x="83604" y="452120"/>
                  </a:lnTo>
                  <a:lnTo>
                    <a:pt x="83578" y="450850"/>
                  </a:lnTo>
                  <a:lnTo>
                    <a:pt x="83235" y="449580"/>
                  </a:lnTo>
                  <a:lnTo>
                    <a:pt x="81953" y="445770"/>
                  </a:lnTo>
                  <a:lnTo>
                    <a:pt x="81394" y="443230"/>
                  </a:lnTo>
                  <a:lnTo>
                    <a:pt x="80518" y="438150"/>
                  </a:lnTo>
                  <a:lnTo>
                    <a:pt x="80772" y="436880"/>
                  </a:lnTo>
                  <a:lnTo>
                    <a:pt x="82473" y="435610"/>
                  </a:lnTo>
                  <a:lnTo>
                    <a:pt x="83032" y="434340"/>
                  </a:lnTo>
                  <a:lnTo>
                    <a:pt x="84963" y="433070"/>
                  </a:lnTo>
                  <a:lnTo>
                    <a:pt x="85737" y="433070"/>
                  </a:lnTo>
                  <a:lnTo>
                    <a:pt x="87160" y="431800"/>
                  </a:lnTo>
                  <a:lnTo>
                    <a:pt x="87693" y="430530"/>
                  </a:lnTo>
                  <a:lnTo>
                    <a:pt x="89306" y="430530"/>
                  </a:lnTo>
                  <a:lnTo>
                    <a:pt x="89700" y="431800"/>
                  </a:lnTo>
                  <a:lnTo>
                    <a:pt x="91313" y="435610"/>
                  </a:lnTo>
                  <a:lnTo>
                    <a:pt x="92570" y="440690"/>
                  </a:lnTo>
                  <a:lnTo>
                    <a:pt x="96812" y="452120"/>
                  </a:lnTo>
                  <a:lnTo>
                    <a:pt x="100279" y="458470"/>
                  </a:lnTo>
                  <a:lnTo>
                    <a:pt x="105041" y="464820"/>
                  </a:lnTo>
                  <a:lnTo>
                    <a:pt x="105384" y="464820"/>
                  </a:lnTo>
                  <a:lnTo>
                    <a:pt x="105854" y="466090"/>
                  </a:lnTo>
                  <a:lnTo>
                    <a:pt x="106159" y="466090"/>
                  </a:lnTo>
                  <a:lnTo>
                    <a:pt x="106362" y="464820"/>
                  </a:lnTo>
                  <a:lnTo>
                    <a:pt x="105600" y="463550"/>
                  </a:lnTo>
                  <a:lnTo>
                    <a:pt x="104902" y="462280"/>
                  </a:lnTo>
                  <a:lnTo>
                    <a:pt x="101993" y="458470"/>
                  </a:lnTo>
                  <a:lnTo>
                    <a:pt x="100469" y="454660"/>
                  </a:lnTo>
                  <a:lnTo>
                    <a:pt x="95935" y="445770"/>
                  </a:lnTo>
                  <a:lnTo>
                    <a:pt x="93675" y="439420"/>
                  </a:lnTo>
                  <a:lnTo>
                    <a:pt x="91338" y="431800"/>
                  </a:lnTo>
                  <a:lnTo>
                    <a:pt x="91224" y="430530"/>
                  </a:lnTo>
                  <a:lnTo>
                    <a:pt x="91363" y="429260"/>
                  </a:lnTo>
                  <a:lnTo>
                    <a:pt x="92138" y="429260"/>
                  </a:lnTo>
                  <a:lnTo>
                    <a:pt x="92062" y="430530"/>
                  </a:lnTo>
                  <a:lnTo>
                    <a:pt x="92519" y="430530"/>
                  </a:lnTo>
                  <a:lnTo>
                    <a:pt x="93827" y="429260"/>
                  </a:lnTo>
                  <a:lnTo>
                    <a:pt x="94475" y="429260"/>
                  </a:lnTo>
                  <a:lnTo>
                    <a:pt x="96748" y="433070"/>
                  </a:lnTo>
                  <a:lnTo>
                    <a:pt x="98729" y="435610"/>
                  </a:lnTo>
                  <a:lnTo>
                    <a:pt x="101142" y="441960"/>
                  </a:lnTo>
                  <a:lnTo>
                    <a:pt x="102933" y="443230"/>
                  </a:lnTo>
                  <a:lnTo>
                    <a:pt x="104698" y="445770"/>
                  </a:lnTo>
                  <a:lnTo>
                    <a:pt x="105270" y="445770"/>
                  </a:lnTo>
                  <a:lnTo>
                    <a:pt x="108000" y="450850"/>
                  </a:lnTo>
                  <a:lnTo>
                    <a:pt x="111569" y="453390"/>
                  </a:lnTo>
                  <a:lnTo>
                    <a:pt x="114071" y="455676"/>
                  </a:lnTo>
                  <a:lnTo>
                    <a:pt x="111366" y="452120"/>
                  </a:lnTo>
                  <a:lnTo>
                    <a:pt x="108737" y="449580"/>
                  </a:lnTo>
                  <a:lnTo>
                    <a:pt x="105257" y="444500"/>
                  </a:lnTo>
                  <a:lnTo>
                    <a:pt x="102920" y="440690"/>
                  </a:lnTo>
                  <a:lnTo>
                    <a:pt x="101434" y="439420"/>
                  </a:lnTo>
                  <a:lnTo>
                    <a:pt x="99199" y="434340"/>
                  </a:lnTo>
                  <a:lnTo>
                    <a:pt x="97853" y="433070"/>
                  </a:lnTo>
                  <a:lnTo>
                    <a:pt x="95542" y="429260"/>
                  </a:lnTo>
                  <a:lnTo>
                    <a:pt x="96215" y="427990"/>
                  </a:lnTo>
                  <a:lnTo>
                    <a:pt x="96850" y="426720"/>
                  </a:lnTo>
                  <a:lnTo>
                    <a:pt x="94932" y="426720"/>
                  </a:lnTo>
                  <a:lnTo>
                    <a:pt x="94589" y="425450"/>
                  </a:lnTo>
                  <a:lnTo>
                    <a:pt x="94830" y="425450"/>
                  </a:lnTo>
                  <a:lnTo>
                    <a:pt x="97129" y="424180"/>
                  </a:lnTo>
                  <a:lnTo>
                    <a:pt x="98869" y="424180"/>
                  </a:lnTo>
                  <a:lnTo>
                    <a:pt x="100660" y="422910"/>
                  </a:lnTo>
                  <a:lnTo>
                    <a:pt x="100164" y="424180"/>
                  </a:lnTo>
                  <a:lnTo>
                    <a:pt x="102514" y="422910"/>
                  </a:lnTo>
                  <a:lnTo>
                    <a:pt x="104165" y="421640"/>
                  </a:lnTo>
                  <a:lnTo>
                    <a:pt x="108483" y="417830"/>
                  </a:lnTo>
                  <a:lnTo>
                    <a:pt x="110591" y="416560"/>
                  </a:lnTo>
                  <a:lnTo>
                    <a:pt x="112915" y="414020"/>
                  </a:lnTo>
                  <a:lnTo>
                    <a:pt x="114515" y="414020"/>
                  </a:lnTo>
                  <a:lnTo>
                    <a:pt x="113931" y="416560"/>
                  </a:lnTo>
                  <a:lnTo>
                    <a:pt x="116687" y="416560"/>
                  </a:lnTo>
                  <a:lnTo>
                    <a:pt x="117767" y="420370"/>
                  </a:lnTo>
                  <a:lnTo>
                    <a:pt x="119786" y="426720"/>
                  </a:lnTo>
                  <a:lnTo>
                    <a:pt x="121018" y="427990"/>
                  </a:lnTo>
                  <a:lnTo>
                    <a:pt x="121932" y="429260"/>
                  </a:lnTo>
                  <a:lnTo>
                    <a:pt x="122478" y="429260"/>
                  </a:lnTo>
                  <a:lnTo>
                    <a:pt x="122377" y="427990"/>
                  </a:lnTo>
                  <a:lnTo>
                    <a:pt x="120421" y="425450"/>
                  </a:lnTo>
                  <a:lnTo>
                    <a:pt x="119951" y="422910"/>
                  </a:lnTo>
                  <a:lnTo>
                    <a:pt x="118719" y="419100"/>
                  </a:lnTo>
                  <a:lnTo>
                    <a:pt x="118656" y="417830"/>
                  </a:lnTo>
                  <a:lnTo>
                    <a:pt x="117589" y="415290"/>
                  </a:lnTo>
                  <a:lnTo>
                    <a:pt x="118097" y="415290"/>
                  </a:lnTo>
                  <a:lnTo>
                    <a:pt x="120281" y="412750"/>
                  </a:lnTo>
                  <a:lnTo>
                    <a:pt x="122529" y="411480"/>
                  </a:lnTo>
                  <a:lnTo>
                    <a:pt x="122999" y="410210"/>
                  </a:lnTo>
                  <a:lnTo>
                    <a:pt x="121818" y="410210"/>
                  </a:lnTo>
                  <a:lnTo>
                    <a:pt x="120637" y="411480"/>
                  </a:lnTo>
                  <a:lnTo>
                    <a:pt x="118948" y="412750"/>
                  </a:lnTo>
                  <a:lnTo>
                    <a:pt x="118529" y="414020"/>
                  </a:lnTo>
                  <a:lnTo>
                    <a:pt x="117271" y="414020"/>
                  </a:lnTo>
                  <a:lnTo>
                    <a:pt x="117170" y="411480"/>
                  </a:lnTo>
                  <a:lnTo>
                    <a:pt x="118618" y="410210"/>
                  </a:lnTo>
                  <a:lnTo>
                    <a:pt x="119087" y="410210"/>
                  </a:lnTo>
                  <a:lnTo>
                    <a:pt x="120738" y="408940"/>
                  </a:lnTo>
                  <a:lnTo>
                    <a:pt x="122453" y="407670"/>
                  </a:lnTo>
                  <a:lnTo>
                    <a:pt x="125425" y="406400"/>
                  </a:lnTo>
                  <a:lnTo>
                    <a:pt x="125717" y="405130"/>
                  </a:lnTo>
                  <a:lnTo>
                    <a:pt x="125742" y="403860"/>
                  </a:lnTo>
                  <a:lnTo>
                    <a:pt x="127000" y="403860"/>
                  </a:lnTo>
                  <a:lnTo>
                    <a:pt x="127635" y="402590"/>
                  </a:lnTo>
                  <a:lnTo>
                    <a:pt x="129959" y="402590"/>
                  </a:lnTo>
                  <a:lnTo>
                    <a:pt x="129921" y="403860"/>
                  </a:lnTo>
                  <a:lnTo>
                    <a:pt x="129362" y="403860"/>
                  </a:lnTo>
                  <a:lnTo>
                    <a:pt x="128028" y="405130"/>
                  </a:lnTo>
                  <a:lnTo>
                    <a:pt x="127469" y="406400"/>
                  </a:lnTo>
                  <a:lnTo>
                    <a:pt x="128206" y="406400"/>
                  </a:lnTo>
                  <a:lnTo>
                    <a:pt x="129400" y="405130"/>
                  </a:lnTo>
                  <a:lnTo>
                    <a:pt x="130378" y="405130"/>
                  </a:lnTo>
                  <a:lnTo>
                    <a:pt x="131292" y="403860"/>
                  </a:lnTo>
                  <a:lnTo>
                    <a:pt x="133311" y="402590"/>
                  </a:lnTo>
                  <a:lnTo>
                    <a:pt x="134264" y="401320"/>
                  </a:lnTo>
                  <a:lnTo>
                    <a:pt x="136753" y="401320"/>
                  </a:lnTo>
                  <a:lnTo>
                    <a:pt x="136626" y="402590"/>
                  </a:lnTo>
                  <a:lnTo>
                    <a:pt x="138214" y="406400"/>
                  </a:lnTo>
                  <a:lnTo>
                    <a:pt x="139788" y="408940"/>
                  </a:lnTo>
                  <a:lnTo>
                    <a:pt x="140449" y="411480"/>
                  </a:lnTo>
                  <a:lnTo>
                    <a:pt x="144678" y="420370"/>
                  </a:lnTo>
                  <a:lnTo>
                    <a:pt x="148450" y="426720"/>
                  </a:lnTo>
                  <a:lnTo>
                    <a:pt x="154559" y="434340"/>
                  </a:lnTo>
                  <a:lnTo>
                    <a:pt x="156083" y="435610"/>
                  </a:lnTo>
                  <a:lnTo>
                    <a:pt x="157988" y="438150"/>
                  </a:lnTo>
                  <a:lnTo>
                    <a:pt x="158254" y="439420"/>
                  </a:lnTo>
                  <a:lnTo>
                    <a:pt x="159461" y="438150"/>
                  </a:lnTo>
                  <a:lnTo>
                    <a:pt x="158534" y="438150"/>
                  </a:lnTo>
                  <a:lnTo>
                    <a:pt x="153250" y="431800"/>
                  </a:lnTo>
                  <a:lnTo>
                    <a:pt x="149161" y="425450"/>
                  </a:lnTo>
                  <a:lnTo>
                    <a:pt x="143192" y="414020"/>
                  </a:lnTo>
                  <a:lnTo>
                    <a:pt x="140995" y="408940"/>
                  </a:lnTo>
                  <a:lnTo>
                    <a:pt x="138353" y="403860"/>
                  </a:lnTo>
                  <a:lnTo>
                    <a:pt x="137680" y="401320"/>
                  </a:lnTo>
                  <a:lnTo>
                    <a:pt x="137350" y="400050"/>
                  </a:lnTo>
                  <a:lnTo>
                    <a:pt x="137553" y="400050"/>
                  </a:lnTo>
                  <a:lnTo>
                    <a:pt x="139395" y="398780"/>
                  </a:lnTo>
                  <a:lnTo>
                    <a:pt x="140614" y="397510"/>
                  </a:lnTo>
                  <a:lnTo>
                    <a:pt x="142417" y="396240"/>
                  </a:lnTo>
                  <a:lnTo>
                    <a:pt x="143344" y="396240"/>
                  </a:lnTo>
                  <a:lnTo>
                    <a:pt x="145313" y="400050"/>
                  </a:lnTo>
                  <a:lnTo>
                    <a:pt x="147828" y="405130"/>
                  </a:lnTo>
                  <a:lnTo>
                    <a:pt x="150329" y="408940"/>
                  </a:lnTo>
                  <a:lnTo>
                    <a:pt x="153758" y="412750"/>
                  </a:lnTo>
                  <a:lnTo>
                    <a:pt x="155028" y="412750"/>
                  </a:lnTo>
                  <a:lnTo>
                    <a:pt x="154711" y="411480"/>
                  </a:lnTo>
                  <a:lnTo>
                    <a:pt x="150825" y="407670"/>
                  </a:lnTo>
                  <a:lnTo>
                    <a:pt x="148158" y="402590"/>
                  </a:lnTo>
                  <a:lnTo>
                    <a:pt x="145910" y="397510"/>
                  </a:lnTo>
                  <a:lnTo>
                    <a:pt x="145732" y="397510"/>
                  </a:lnTo>
                  <a:lnTo>
                    <a:pt x="145224" y="396240"/>
                  </a:lnTo>
                  <a:lnTo>
                    <a:pt x="144703" y="394970"/>
                  </a:lnTo>
                  <a:lnTo>
                    <a:pt x="144830" y="393700"/>
                  </a:lnTo>
                  <a:lnTo>
                    <a:pt x="147218" y="392430"/>
                  </a:lnTo>
                  <a:lnTo>
                    <a:pt x="150126" y="391160"/>
                  </a:lnTo>
                  <a:lnTo>
                    <a:pt x="149694" y="392430"/>
                  </a:lnTo>
                  <a:lnTo>
                    <a:pt x="151193" y="392430"/>
                  </a:lnTo>
                  <a:lnTo>
                    <a:pt x="152222" y="391160"/>
                  </a:lnTo>
                  <a:lnTo>
                    <a:pt x="155816" y="387350"/>
                  </a:lnTo>
                  <a:lnTo>
                    <a:pt x="158940" y="386080"/>
                  </a:lnTo>
                  <a:lnTo>
                    <a:pt x="159880" y="384810"/>
                  </a:lnTo>
                  <a:lnTo>
                    <a:pt x="162356" y="382270"/>
                  </a:lnTo>
                  <a:lnTo>
                    <a:pt x="163703" y="381000"/>
                  </a:lnTo>
                  <a:lnTo>
                    <a:pt x="166103" y="378460"/>
                  </a:lnTo>
                  <a:lnTo>
                    <a:pt x="166433" y="378460"/>
                  </a:lnTo>
                  <a:lnTo>
                    <a:pt x="169113" y="381000"/>
                  </a:lnTo>
                  <a:lnTo>
                    <a:pt x="170649" y="382270"/>
                  </a:lnTo>
                  <a:lnTo>
                    <a:pt x="172085" y="386080"/>
                  </a:lnTo>
                  <a:lnTo>
                    <a:pt x="172669" y="386080"/>
                  </a:lnTo>
                  <a:lnTo>
                    <a:pt x="173697" y="387350"/>
                  </a:lnTo>
                  <a:lnTo>
                    <a:pt x="174332" y="387350"/>
                  </a:lnTo>
                  <a:lnTo>
                    <a:pt x="172872" y="383540"/>
                  </a:lnTo>
                  <a:lnTo>
                    <a:pt x="171983" y="381000"/>
                  </a:lnTo>
                  <a:lnTo>
                    <a:pt x="169202" y="378460"/>
                  </a:lnTo>
                  <a:lnTo>
                    <a:pt x="170218" y="377190"/>
                  </a:lnTo>
                  <a:lnTo>
                    <a:pt x="170611" y="375920"/>
                  </a:lnTo>
                  <a:lnTo>
                    <a:pt x="172529" y="377190"/>
                  </a:lnTo>
                  <a:lnTo>
                    <a:pt x="174244" y="378460"/>
                  </a:lnTo>
                  <a:lnTo>
                    <a:pt x="178981" y="384810"/>
                  </a:lnTo>
                  <a:lnTo>
                    <a:pt x="182689" y="388620"/>
                  </a:lnTo>
                  <a:lnTo>
                    <a:pt x="186842" y="393700"/>
                  </a:lnTo>
                  <a:lnTo>
                    <a:pt x="187756" y="393700"/>
                  </a:lnTo>
                  <a:lnTo>
                    <a:pt x="182829" y="387350"/>
                  </a:lnTo>
                  <a:lnTo>
                    <a:pt x="178028" y="381000"/>
                  </a:lnTo>
                  <a:lnTo>
                    <a:pt x="175641" y="378460"/>
                  </a:lnTo>
                  <a:lnTo>
                    <a:pt x="173012" y="374650"/>
                  </a:lnTo>
                  <a:lnTo>
                    <a:pt x="173837" y="373380"/>
                  </a:lnTo>
                  <a:lnTo>
                    <a:pt x="174650" y="374650"/>
                  </a:lnTo>
                  <a:lnTo>
                    <a:pt x="175882" y="374650"/>
                  </a:lnTo>
                  <a:lnTo>
                    <a:pt x="175704" y="373380"/>
                  </a:lnTo>
                  <a:lnTo>
                    <a:pt x="177622" y="373380"/>
                  </a:lnTo>
                  <a:lnTo>
                    <a:pt x="178447" y="374650"/>
                  </a:lnTo>
                  <a:lnTo>
                    <a:pt x="183629" y="377190"/>
                  </a:lnTo>
                  <a:lnTo>
                    <a:pt x="187655" y="381000"/>
                  </a:lnTo>
                  <a:lnTo>
                    <a:pt x="192392" y="386080"/>
                  </a:lnTo>
                  <a:lnTo>
                    <a:pt x="194487" y="388620"/>
                  </a:lnTo>
                  <a:lnTo>
                    <a:pt x="195745" y="389890"/>
                  </a:lnTo>
                  <a:lnTo>
                    <a:pt x="196494" y="389890"/>
                  </a:lnTo>
                  <a:lnTo>
                    <a:pt x="196430" y="388620"/>
                  </a:lnTo>
                  <a:lnTo>
                    <a:pt x="195719" y="388620"/>
                  </a:lnTo>
                  <a:lnTo>
                    <a:pt x="195199" y="387350"/>
                  </a:lnTo>
                  <a:lnTo>
                    <a:pt x="191338" y="383540"/>
                  </a:lnTo>
                  <a:lnTo>
                    <a:pt x="188404" y="379730"/>
                  </a:lnTo>
                  <a:lnTo>
                    <a:pt x="182029" y="374650"/>
                  </a:lnTo>
                  <a:lnTo>
                    <a:pt x="179603" y="373380"/>
                  </a:lnTo>
                  <a:lnTo>
                    <a:pt x="176885" y="370840"/>
                  </a:lnTo>
                  <a:lnTo>
                    <a:pt x="176669" y="370840"/>
                  </a:lnTo>
                  <a:lnTo>
                    <a:pt x="174523" y="369570"/>
                  </a:lnTo>
                  <a:lnTo>
                    <a:pt x="173888" y="368300"/>
                  </a:lnTo>
                  <a:lnTo>
                    <a:pt x="174713" y="363220"/>
                  </a:lnTo>
                  <a:lnTo>
                    <a:pt x="174853" y="361950"/>
                  </a:lnTo>
                  <a:lnTo>
                    <a:pt x="175488" y="358140"/>
                  </a:lnTo>
                  <a:lnTo>
                    <a:pt x="175755" y="354330"/>
                  </a:lnTo>
                  <a:lnTo>
                    <a:pt x="176936" y="350520"/>
                  </a:lnTo>
                  <a:lnTo>
                    <a:pt x="176923" y="347980"/>
                  </a:lnTo>
                  <a:lnTo>
                    <a:pt x="177558" y="344170"/>
                  </a:lnTo>
                  <a:lnTo>
                    <a:pt x="177711" y="342900"/>
                  </a:lnTo>
                  <a:lnTo>
                    <a:pt x="178308" y="340360"/>
                  </a:lnTo>
                  <a:lnTo>
                    <a:pt x="178739" y="339090"/>
                  </a:lnTo>
                  <a:lnTo>
                    <a:pt x="178638" y="336550"/>
                  </a:lnTo>
                  <a:lnTo>
                    <a:pt x="178968" y="336550"/>
                  </a:lnTo>
                  <a:lnTo>
                    <a:pt x="179641" y="334010"/>
                  </a:lnTo>
                  <a:lnTo>
                    <a:pt x="180047" y="334010"/>
                  </a:lnTo>
                  <a:lnTo>
                    <a:pt x="182181" y="335280"/>
                  </a:lnTo>
                  <a:lnTo>
                    <a:pt x="183553" y="336550"/>
                  </a:lnTo>
                  <a:lnTo>
                    <a:pt x="185712" y="337820"/>
                  </a:lnTo>
                  <a:lnTo>
                    <a:pt x="185864" y="337820"/>
                  </a:lnTo>
                  <a:lnTo>
                    <a:pt x="184467" y="341630"/>
                  </a:lnTo>
                  <a:lnTo>
                    <a:pt x="183451" y="345440"/>
                  </a:lnTo>
                  <a:lnTo>
                    <a:pt x="179806" y="353060"/>
                  </a:lnTo>
                  <a:lnTo>
                    <a:pt x="178333" y="359410"/>
                  </a:lnTo>
                  <a:lnTo>
                    <a:pt x="176263" y="365760"/>
                  </a:lnTo>
                  <a:lnTo>
                    <a:pt x="176060" y="367030"/>
                  </a:lnTo>
                  <a:lnTo>
                    <a:pt x="176555" y="369570"/>
                  </a:lnTo>
                  <a:lnTo>
                    <a:pt x="177203" y="369570"/>
                  </a:lnTo>
                  <a:lnTo>
                    <a:pt x="177342" y="368300"/>
                  </a:lnTo>
                  <a:lnTo>
                    <a:pt x="178727" y="360680"/>
                  </a:lnTo>
                  <a:lnTo>
                    <a:pt x="181432" y="353060"/>
                  </a:lnTo>
                  <a:lnTo>
                    <a:pt x="184746" y="344170"/>
                  </a:lnTo>
                  <a:lnTo>
                    <a:pt x="185483" y="341630"/>
                  </a:lnTo>
                  <a:lnTo>
                    <a:pt x="186601" y="339090"/>
                  </a:lnTo>
                  <a:lnTo>
                    <a:pt x="187109" y="339090"/>
                  </a:lnTo>
                  <a:lnTo>
                    <a:pt x="188861" y="340360"/>
                  </a:lnTo>
                  <a:lnTo>
                    <a:pt x="189738" y="340360"/>
                  </a:lnTo>
                  <a:lnTo>
                    <a:pt x="191389" y="341630"/>
                  </a:lnTo>
                  <a:lnTo>
                    <a:pt x="192112" y="342900"/>
                  </a:lnTo>
                  <a:lnTo>
                    <a:pt x="193954" y="342900"/>
                  </a:lnTo>
                  <a:lnTo>
                    <a:pt x="189141" y="339090"/>
                  </a:lnTo>
                  <a:lnTo>
                    <a:pt x="187439" y="337820"/>
                  </a:lnTo>
                  <a:lnTo>
                    <a:pt x="187350" y="336550"/>
                  </a:lnTo>
                  <a:lnTo>
                    <a:pt x="187921" y="335280"/>
                  </a:lnTo>
                  <a:lnTo>
                    <a:pt x="189433" y="335280"/>
                  </a:lnTo>
                  <a:lnTo>
                    <a:pt x="190550" y="336550"/>
                  </a:lnTo>
                  <a:lnTo>
                    <a:pt x="195465" y="340360"/>
                  </a:lnTo>
                  <a:lnTo>
                    <a:pt x="200063" y="342900"/>
                  </a:lnTo>
                  <a:lnTo>
                    <a:pt x="208559" y="346710"/>
                  </a:lnTo>
                  <a:lnTo>
                    <a:pt x="212471" y="347980"/>
                  </a:lnTo>
                  <a:lnTo>
                    <a:pt x="218097" y="349059"/>
                  </a:lnTo>
                  <a:lnTo>
                    <a:pt x="212483" y="346710"/>
                  </a:lnTo>
                  <a:lnTo>
                    <a:pt x="201803" y="342900"/>
                  </a:lnTo>
                  <a:lnTo>
                    <a:pt x="197434" y="340360"/>
                  </a:lnTo>
                  <a:lnTo>
                    <a:pt x="190398" y="335280"/>
                  </a:lnTo>
                  <a:lnTo>
                    <a:pt x="187896" y="333197"/>
                  </a:lnTo>
                  <a:lnTo>
                    <a:pt x="187896" y="335280"/>
                  </a:lnTo>
                  <a:lnTo>
                    <a:pt x="187236" y="335280"/>
                  </a:lnTo>
                  <a:lnTo>
                    <a:pt x="186372" y="336550"/>
                  </a:lnTo>
                  <a:lnTo>
                    <a:pt x="185864" y="336550"/>
                  </a:lnTo>
                  <a:lnTo>
                    <a:pt x="184150" y="335280"/>
                  </a:lnTo>
                  <a:lnTo>
                    <a:pt x="182994" y="334010"/>
                  </a:lnTo>
                  <a:lnTo>
                    <a:pt x="179908" y="332740"/>
                  </a:lnTo>
                  <a:lnTo>
                    <a:pt x="179755" y="331470"/>
                  </a:lnTo>
                  <a:lnTo>
                    <a:pt x="180746" y="328930"/>
                  </a:lnTo>
                  <a:lnTo>
                    <a:pt x="181229" y="328930"/>
                  </a:lnTo>
                  <a:lnTo>
                    <a:pt x="183489" y="331470"/>
                  </a:lnTo>
                  <a:lnTo>
                    <a:pt x="186131" y="332740"/>
                  </a:lnTo>
                  <a:lnTo>
                    <a:pt x="187896" y="335280"/>
                  </a:lnTo>
                  <a:lnTo>
                    <a:pt x="187896" y="333197"/>
                  </a:lnTo>
                  <a:lnTo>
                    <a:pt x="187363" y="332740"/>
                  </a:lnTo>
                  <a:lnTo>
                    <a:pt x="183197" y="328930"/>
                  </a:lnTo>
                  <a:lnTo>
                    <a:pt x="181330" y="327660"/>
                  </a:lnTo>
                  <a:lnTo>
                    <a:pt x="180314" y="326390"/>
                  </a:lnTo>
                  <a:lnTo>
                    <a:pt x="181597" y="322580"/>
                  </a:lnTo>
                  <a:lnTo>
                    <a:pt x="181622" y="321310"/>
                  </a:lnTo>
                  <a:lnTo>
                    <a:pt x="182765" y="314960"/>
                  </a:lnTo>
                  <a:lnTo>
                    <a:pt x="183984" y="311150"/>
                  </a:lnTo>
                  <a:lnTo>
                    <a:pt x="184442" y="306070"/>
                  </a:lnTo>
                  <a:lnTo>
                    <a:pt x="185204" y="306070"/>
                  </a:lnTo>
                  <a:lnTo>
                    <a:pt x="185381" y="307340"/>
                  </a:lnTo>
                  <a:lnTo>
                    <a:pt x="185635" y="307340"/>
                  </a:lnTo>
                  <a:lnTo>
                    <a:pt x="185166" y="308610"/>
                  </a:lnTo>
                  <a:lnTo>
                    <a:pt x="186385" y="308610"/>
                  </a:lnTo>
                  <a:lnTo>
                    <a:pt x="186029" y="307340"/>
                  </a:lnTo>
                  <a:lnTo>
                    <a:pt x="186220" y="307340"/>
                  </a:lnTo>
                  <a:lnTo>
                    <a:pt x="186550" y="306070"/>
                  </a:lnTo>
                  <a:lnTo>
                    <a:pt x="191427" y="309880"/>
                  </a:lnTo>
                  <a:lnTo>
                    <a:pt x="191998" y="311150"/>
                  </a:lnTo>
                  <a:lnTo>
                    <a:pt x="193179" y="311150"/>
                  </a:lnTo>
                  <a:lnTo>
                    <a:pt x="193217" y="309880"/>
                  </a:lnTo>
                  <a:lnTo>
                    <a:pt x="191452" y="308610"/>
                  </a:lnTo>
                  <a:lnTo>
                    <a:pt x="189953" y="307340"/>
                  </a:lnTo>
                  <a:lnTo>
                    <a:pt x="188264" y="306070"/>
                  </a:lnTo>
                  <a:lnTo>
                    <a:pt x="186563" y="304800"/>
                  </a:lnTo>
                  <a:lnTo>
                    <a:pt x="185877" y="303530"/>
                  </a:lnTo>
                  <a:lnTo>
                    <a:pt x="186410" y="298450"/>
                  </a:lnTo>
                  <a:lnTo>
                    <a:pt x="186563" y="295910"/>
                  </a:lnTo>
                  <a:lnTo>
                    <a:pt x="186880" y="292100"/>
                  </a:lnTo>
                  <a:lnTo>
                    <a:pt x="187159" y="292100"/>
                  </a:lnTo>
                  <a:lnTo>
                    <a:pt x="187426" y="290830"/>
                  </a:lnTo>
                  <a:lnTo>
                    <a:pt x="187706" y="290830"/>
                  </a:lnTo>
                  <a:lnTo>
                    <a:pt x="186080" y="288290"/>
                  </a:lnTo>
                  <a:lnTo>
                    <a:pt x="187363" y="287020"/>
                  </a:lnTo>
                  <a:lnTo>
                    <a:pt x="190271" y="284480"/>
                  </a:lnTo>
                  <a:lnTo>
                    <a:pt x="191693" y="281940"/>
                  </a:lnTo>
                  <a:lnTo>
                    <a:pt x="194170" y="280670"/>
                  </a:lnTo>
                  <a:lnTo>
                    <a:pt x="197535" y="275590"/>
                  </a:lnTo>
                  <a:lnTo>
                    <a:pt x="201790" y="273050"/>
                  </a:lnTo>
                  <a:lnTo>
                    <a:pt x="205435" y="269240"/>
                  </a:lnTo>
                  <a:lnTo>
                    <a:pt x="206641" y="267970"/>
                  </a:lnTo>
                  <a:lnTo>
                    <a:pt x="207683" y="266700"/>
                  </a:lnTo>
                  <a:lnTo>
                    <a:pt x="211683" y="265430"/>
                  </a:lnTo>
                  <a:lnTo>
                    <a:pt x="213042" y="262890"/>
                  </a:lnTo>
                  <a:lnTo>
                    <a:pt x="215646" y="260350"/>
                  </a:lnTo>
                  <a:lnTo>
                    <a:pt x="215988" y="260350"/>
                  </a:lnTo>
                  <a:lnTo>
                    <a:pt x="216941" y="259080"/>
                  </a:lnTo>
                  <a:lnTo>
                    <a:pt x="217424" y="257810"/>
                  </a:lnTo>
                  <a:lnTo>
                    <a:pt x="217893" y="259080"/>
                  </a:lnTo>
                  <a:lnTo>
                    <a:pt x="220040" y="259080"/>
                  </a:lnTo>
                  <a:lnTo>
                    <a:pt x="222770" y="257810"/>
                  </a:lnTo>
                  <a:lnTo>
                    <a:pt x="223532" y="254000"/>
                  </a:lnTo>
                  <a:lnTo>
                    <a:pt x="224015" y="254000"/>
                  </a:lnTo>
                  <a:lnTo>
                    <a:pt x="225780" y="252730"/>
                  </a:lnTo>
                  <a:lnTo>
                    <a:pt x="226720" y="252730"/>
                  </a:lnTo>
                  <a:lnTo>
                    <a:pt x="228688" y="251460"/>
                  </a:lnTo>
                  <a:lnTo>
                    <a:pt x="230098" y="251460"/>
                  </a:lnTo>
                  <a:lnTo>
                    <a:pt x="229933" y="250190"/>
                  </a:lnTo>
                  <a:lnTo>
                    <a:pt x="229768" y="248920"/>
                  </a:lnTo>
                  <a:lnTo>
                    <a:pt x="230784" y="247650"/>
                  </a:lnTo>
                  <a:lnTo>
                    <a:pt x="231952" y="246380"/>
                  </a:lnTo>
                  <a:lnTo>
                    <a:pt x="235318" y="245110"/>
                  </a:lnTo>
                  <a:lnTo>
                    <a:pt x="236651" y="243840"/>
                  </a:lnTo>
                  <a:lnTo>
                    <a:pt x="237744" y="242570"/>
                  </a:lnTo>
                  <a:lnTo>
                    <a:pt x="238836" y="241300"/>
                  </a:lnTo>
                  <a:lnTo>
                    <a:pt x="239725" y="241300"/>
                  </a:lnTo>
                  <a:lnTo>
                    <a:pt x="241693" y="240030"/>
                  </a:lnTo>
                  <a:lnTo>
                    <a:pt x="242328" y="240030"/>
                  </a:lnTo>
                  <a:lnTo>
                    <a:pt x="243878" y="237490"/>
                  </a:lnTo>
                  <a:lnTo>
                    <a:pt x="245237" y="237490"/>
                  </a:lnTo>
                  <a:lnTo>
                    <a:pt x="247307" y="234950"/>
                  </a:lnTo>
                  <a:lnTo>
                    <a:pt x="248208" y="234950"/>
                  </a:lnTo>
                  <a:lnTo>
                    <a:pt x="249275" y="236220"/>
                  </a:lnTo>
                  <a:lnTo>
                    <a:pt x="249732" y="236220"/>
                  </a:lnTo>
                  <a:lnTo>
                    <a:pt x="249643" y="234950"/>
                  </a:lnTo>
                  <a:lnTo>
                    <a:pt x="249097" y="234950"/>
                  </a:lnTo>
                  <a:lnTo>
                    <a:pt x="249237" y="233680"/>
                  </a:lnTo>
                  <a:lnTo>
                    <a:pt x="256362" y="231140"/>
                  </a:lnTo>
                  <a:lnTo>
                    <a:pt x="262458" y="226060"/>
                  </a:lnTo>
                  <a:lnTo>
                    <a:pt x="271462" y="222250"/>
                  </a:lnTo>
                  <a:lnTo>
                    <a:pt x="275158" y="220980"/>
                  </a:lnTo>
                  <a:lnTo>
                    <a:pt x="277583" y="220980"/>
                  </a:lnTo>
                  <a:lnTo>
                    <a:pt x="281851" y="219710"/>
                  </a:lnTo>
                  <a:lnTo>
                    <a:pt x="283997" y="219710"/>
                  </a:lnTo>
                  <a:lnTo>
                    <a:pt x="286664" y="218440"/>
                  </a:lnTo>
                  <a:lnTo>
                    <a:pt x="287185" y="219710"/>
                  </a:lnTo>
                  <a:lnTo>
                    <a:pt x="288213" y="219710"/>
                  </a:lnTo>
                  <a:lnTo>
                    <a:pt x="288747" y="220980"/>
                  </a:lnTo>
                  <a:lnTo>
                    <a:pt x="289598" y="220980"/>
                  </a:lnTo>
                  <a:lnTo>
                    <a:pt x="288124" y="218440"/>
                  </a:lnTo>
                  <a:lnTo>
                    <a:pt x="293928" y="215900"/>
                  </a:lnTo>
                  <a:lnTo>
                    <a:pt x="297802" y="213360"/>
                  </a:lnTo>
                  <a:lnTo>
                    <a:pt x="299351" y="214630"/>
                  </a:lnTo>
                  <a:lnTo>
                    <a:pt x="300951" y="217170"/>
                  </a:lnTo>
                  <a:lnTo>
                    <a:pt x="301485" y="217170"/>
                  </a:lnTo>
                  <a:lnTo>
                    <a:pt x="302526" y="219710"/>
                  </a:lnTo>
                  <a:lnTo>
                    <a:pt x="302641" y="220980"/>
                  </a:lnTo>
                  <a:lnTo>
                    <a:pt x="301104" y="222250"/>
                  </a:lnTo>
                  <a:lnTo>
                    <a:pt x="300583" y="223520"/>
                  </a:lnTo>
                  <a:lnTo>
                    <a:pt x="297954" y="224790"/>
                  </a:lnTo>
                  <a:lnTo>
                    <a:pt x="292722" y="228600"/>
                  </a:lnTo>
                  <a:lnTo>
                    <a:pt x="291452" y="229870"/>
                  </a:lnTo>
                  <a:lnTo>
                    <a:pt x="288569" y="229870"/>
                  </a:lnTo>
                  <a:lnTo>
                    <a:pt x="287197" y="231140"/>
                  </a:lnTo>
                  <a:lnTo>
                    <a:pt x="284327" y="231140"/>
                  </a:lnTo>
                  <a:lnTo>
                    <a:pt x="284060" y="231800"/>
                  </a:lnTo>
                  <a:lnTo>
                    <a:pt x="283832" y="231533"/>
                  </a:lnTo>
                  <a:lnTo>
                    <a:pt x="282130" y="231978"/>
                  </a:lnTo>
                  <a:lnTo>
                    <a:pt x="280644" y="232829"/>
                  </a:lnTo>
                  <a:lnTo>
                    <a:pt x="278853" y="234683"/>
                  </a:lnTo>
                  <a:lnTo>
                    <a:pt x="278218" y="235140"/>
                  </a:lnTo>
                  <a:lnTo>
                    <a:pt x="274523" y="237261"/>
                  </a:lnTo>
                  <a:lnTo>
                    <a:pt x="271754" y="239293"/>
                  </a:lnTo>
                  <a:lnTo>
                    <a:pt x="268008" y="242214"/>
                  </a:lnTo>
                  <a:lnTo>
                    <a:pt x="266839" y="242862"/>
                  </a:lnTo>
                  <a:lnTo>
                    <a:pt x="266001" y="243903"/>
                  </a:lnTo>
                  <a:lnTo>
                    <a:pt x="265188" y="244106"/>
                  </a:lnTo>
                  <a:lnTo>
                    <a:pt x="261670" y="246519"/>
                  </a:lnTo>
                  <a:lnTo>
                    <a:pt x="258394" y="248615"/>
                  </a:lnTo>
                  <a:lnTo>
                    <a:pt x="249415" y="254050"/>
                  </a:lnTo>
                  <a:lnTo>
                    <a:pt x="246926" y="258813"/>
                  </a:lnTo>
                  <a:lnTo>
                    <a:pt x="245630" y="260248"/>
                  </a:lnTo>
                  <a:lnTo>
                    <a:pt x="243217" y="264058"/>
                  </a:lnTo>
                  <a:lnTo>
                    <a:pt x="240792" y="264858"/>
                  </a:lnTo>
                  <a:lnTo>
                    <a:pt x="239204" y="266687"/>
                  </a:lnTo>
                  <a:lnTo>
                    <a:pt x="237426" y="267030"/>
                  </a:lnTo>
                  <a:lnTo>
                    <a:pt x="236550" y="268478"/>
                  </a:lnTo>
                  <a:lnTo>
                    <a:pt x="234035" y="271119"/>
                  </a:lnTo>
                  <a:lnTo>
                    <a:pt x="232892" y="272846"/>
                  </a:lnTo>
                  <a:lnTo>
                    <a:pt x="230212" y="274053"/>
                  </a:lnTo>
                  <a:lnTo>
                    <a:pt x="229679" y="274777"/>
                  </a:lnTo>
                  <a:lnTo>
                    <a:pt x="228879" y="275640"/>
                  </a:lnTo>
                  <a:lnTo>
                    <a:pt x="229095" y="275958"/>
                  </a:lnTo>
                  <a:lnTo>
                    <a:pt x="229870" y="276377"/>
                  </a:lnTo>
                  <a:lnTo>
                    <a:pt x="230403" y="276402"/>
                  </a:lnTo>
                  <a:lnTo>
                    <a:pt x="232625" y="274650"/>
                  </a:lnTo>
                  <a:lnTo>
                    <a:pt x="233019" y="274701"/>
                  </a:lnTo>
                  <a:lnTo>
                    <a:pt x="232981" y="275539"/>
                  </a:lnTo>
                  <a:lnTo>
                    <a:pt x="232829" y="275932"/>
                  </a:lnTo>
                  <a:lnTo>
                    <a:pt x="233375" y="276606"/>
                  </a:lnTo>
                  <a:lnTo>
                    <a:pt x="233667" y="276072"/>
                  </a:lnTo>
                  <a:lnTo>
                    <a:pt x="234835" y="275183"/>
                  </a:lnTo>
                  <a:lnTo>
                    <a:pt x="235839" y="274586"/>
                  </a:lnTo>
                  <a:lnTo>
                    <a:pt x="237464" y="272694"/>
                  </a:lnTo>
                  <a:lnTo>
                    <a:pt x="238518" y="272021"/>
                  </a:lnTo>
                  <a:lnTo>
                    <a:pt x="241198" y="271170"/>
                  </a:lnTo>
                  <a:lnTo>
                    <a:pt x="242519" y="268859"/>
                  </a:lnTo>
                  <a:lnTo>
                    <a:pt x="243662" y="267449"/>
                  </a:lnTo>
                  <a:lnTo>
                    <a:pt x="245808" y="266560"/>
                  </a:lnTo>
                  <a:lnTo>
                    <a:pt x="246164" y="266204"/>
                  </a:lnTo>
                  <a:lnTo>
                    <a:pt x="247192" y="264160"/>
                  </a:lnTo>
                  <a:lnTo>
                    <a:pt x="249161" y="263296"/>
                  </a:lnTo>
                  <a:lnTo>
                    <a:pt x="249783" y="260553"/>
                  </a:lnTo>
                  <a:lnTo>
                    <a:pt x="250647" y="259994"/>
                  </a:lnTo>
                  <a:lnTo>
                    <a:pt x="252336" y="258508"/>
                  </a:lnTo>
                  <a:lnTo>
                    <a:pt x="253580" y="257746"/>
                  </a:lnTo>
                  <a:lnTo>
                    <a:pt x="257200" y="253961"/>
                  </a:lnTo>
                  <a:lnTo>
                    <a:pt x="260311" y="251802"/>
                  </a:lnTo>
                  <a:lnTo>
                    <a:pt x="266877" y="246786"/>
                  </a:lnTo>
                  <a:lnTo>
                    <a:pt x="270903" y="244690"/>
                  </a:lnTo>
                  <a:lnTo>
                    <a:pt x="275780" y="240461"/>
                  </a:lnTo>
                  <a:lnTo>
                    <a:pt x="277647" y="239725"/>
                  </a:lnTo>
                  <a:lnTo>
                    <a:pt x="279082" y="238125"/>
                  </a:lnTo>
                  <a:lnTo>
                    <a:pt x="279120" y="237718"/>
                  </a:lnTo>
                  <a:lnTo>
                    <a:pt x="278726" y="237540"/>
                  </a:lnTo>
                  <a:lnTo>
                    <a:pt x="277329" y="238264"/>
                  </a:lnTo>
                  <a:lnTo>
                    <a:pt x="276618" y="237934"/>
                  </a:lnTo>
                  <a:lnTo>
                    <a:pt x="276059" y="238721"/>
                  </a:lnTo>
                  <a:lnTo>
                    <a:pt x="275247" y="239395"/>
                  </a:lnTo>
                  <a:lnTo>
                    <a:pt x="272745" y="240804"/>
                  </a:lnTo>
                  <a:lnTo>
                    <a:pt x="268617" y="244360"/>
                  </a:lnTo>
                  <a:lnTo>
                    <a:pt x="265404" y="246100"/>
                  </a:lnTo>
                  <a:lnTo>
                    <a:pt x="265010" y="246113"/>
                  </a:lnTo>
                  <a:lnTo>
                    <a:pt x="265074" y="245770"/>
                  </a:lnTo>
                  <a:lnTo>
                    <a:pt x="266319" y="244221"/>
                  </a:lnTo>
                  <a:lnTo>
                    <a:pt x="267360" y="244017"/>
                  </a:lnTo>
                  <a:lnTo>
                    <a:pt x="268122" y="243344"/>
                  </a:lnTo>
                  <a:lnTo>
                    <a:pt x="270776" y="241427"/>
                  </a:lnTo>
                  <a:lnTo>
                    <a:pt x="272618" y="240144"/>
                  </a:lnTo>
                  <a:lnTo>
                    <a:pt x="275107" y="238340"/>
                  </a:lnTo>
                  <a:lnTo>
                    <a:pt x="275818" y="237959"/>
                  </a:lnTo>
                  <a:lnTo>
                    <a:pt x="276631" y="237871"/>
                  </a:lnTo>
                  <a:lnTo>
                    <a:pt x="277037" y="237502"/>
                  </a:lnTo>
                  <a:lnTo>
                    <a:pt x="277456" y="237070"/>
                  </a:lnTo>
                  <a:lnTo>
                    <a:pt x="283959" y="232079"/>
                  </a:lnTo>
                  <a:lnTo>
                    <a:pt x="283832" y="232410"/>
                  </a:lnTo>
                  <a:lnTo>
                    <a:pt x="286753" y="232410"/>
                  </a:lnTo>
                  <a:lnTo>
                    <a:pt x="289344" y="231140"/>
                  </a:lnTo>
                  <a:lnTo>
                    <a:pt x="292747" y="229870"/>
                  </a:lnTo>
                  <a:lnTo>
                    <a:pt x="293585" y="229870"/>
                  </a:lnTo>
                  <a:lnTo>
                    <a:pt x="296557" y="227330"/>
                  </a:lnTo>
                  <a:lnTo>
                    <a:pt x="298996" y="226060"/>
                  </a:lnTo>
                  <a:lnTo>
                    <a:pt x="301396" y="223520"/>
                  </a:lnTo>
                  <a:lnTo>
                    <a:pt x="302844" y="223520"/>
                  </a:lnTo>
                  <a:lnTo>
                    <a:pt x="302691" y="224790"/>
                  </a:lnTo>
                  <a:lnTo>
                    <a:pt x="299313" y="228600"/>
                  </a:lnTo>
                  <a:lnTo>
                    <a:pt x="297827" y="229870"/>
                  </a:lnTo>
                  <a:lnTo>
                    <a:pt x="295960" y="229870"/>
                  </a:lnTo>
                  <a:lnTo>
                    <a:pt x="294538" y="232410"/>
                  </a:lnTo>
                  <a:lnTo>
                    <a:pt x="294132" y="232410"/>
                  </a:lnTo>
                  <a:lnTo>
                    <a:pt x="291553" y="233680"/>
                  </a:lnTo>
                  <a:lnTo>
                    <a:pt x="289598" y="234950"/>
                  </a:lnTo>
                  <a:lnTo>
                    <a:pt x="287401" y="234950"/>
                  </a:lnTo>
                  <a:lnTo>
                    <a:pt x="288950" y="236220"/>
                  </a:lnTo>
                  <a:lnTo>
                    <a:pt x="291503" y="236220"/>
                  </a:lnTo>
                  <a:lnTo>
                    <a:pt x="292036" y="237490"/>
                  </a:lnTo>
                  <a:lnTo>
                    <a:pt x="292989" y="241300"/>
                  </a:lnTo>
                  <a:lnTo>
                    <a:pt x="293331" y="243840"/>
                  </a:lnTo>
                  <a:lnTo>
                    <a:pt x="292531" y="248920"/>
                  </a:lnTo>
                  <a:lnTo>
                    <a:pt x="291896" y="250190"/>
                  </a:lnTo>
                  <a:lnTo>
                    <a:pt x="290182" y="252730"/>
                  </a:lnTo>
                  <a:lnTo>
                    <a:pt x="289331" y="252730"/>
                  </a:lnTo>
                  <a:lnTo>
                    <a:pt x="289191" y="251460"/>
                  </a:lnTo>
                  <a:lnTo>
                    <a:pt x="290652" y="250190"/>
                  </a:lnTo>
                  <a:lnTo>
                    <a:pt x="290703" y="247650"/>
                  </a:lnTo>
                  <a:lnTo>
                    <a:pt x="291541" y="243840"/>
                  </a:lnTo>
                  <a:lnTo>
                    <a:pt x="291553" y="242570"/>
                  </a:lnTo>
                  <a:lnTo>
                    <a:pt x="290918" y="241300"/>
                  </a:lnTo>
                  <a:lnTo>
                    <a:pt x="290207" y="241300"/>
                  </a:lnTo>
                  <a:lnTo>
                    <a:pt x="290233" y="246380"/>
                  </a:lnTo>
                  <a:lnTo>
                    <a:pt x="289229" y="248920"/>
                  </a:lnTo>
                  <a:lnTo>
                    <a:pt x="286346" y="251460"/>
                  </a:lnTo>
                  <a:lnTo>
                    <a:pt x="285267" y="252730"/>
                  </a:lnTo>
                  <a:lnTo>
                    <a:pt x="282333" y="255270"/>
                  </a:lnTo>
                  <a:lnTo>
                    <a:pt x="281457" y="256540"/>
                  </a:lnTo>
                  <a:lnTo>
                    <a:pt x="278028" y="259080"/>
                  </a:lnTo>
                  <a:lnTo>
                    <a:pt x="276987" y="260146"/>
                  </a:lnTo>
                  <a:lnTo>
                    <a:pt x="276987" y="262890"/>
                  </a:lnTo>
                  <a:lnTo>
                    <a:pt x="272872" y="266700"/>
                  </a:lnTo>
                  <a:lnTo>
                    <a:pt x="269709" y="271780"/>
                  </a:lnTo>
                  <a:lnTo>
                    <a:pt x="265366" y="275590"/>
                  </a:lnTo>
                  <a:lnTo>
                    <a:pt x="264591" y="275590"/>
                  </a:lnTo>
                  <a:lnTo>
                    <a:pt x="266738" y="273050"/>
                  </a:lnTo>
                  <a:lnTo>
                    <a:pt x="268300" y="270510"/>
                  </a:lnTo>
                  <a:lnTo>
                    <a:pt x="268960" y="270510"/>
                  </a:lnTo>
                  <a:lnTo>
                    <a:pt x="271068" y="266700"/>
                  </a:lnTo>
                  <a:lnTo>
                    <a:pt x="273850" y="264160"/>
                  </a:lnTo>
                  <a:lnTo>
                    <a:pt x="276415" y="262890"/>
                  </a:lnTo>
                  <a:lnTo>
                    <a:pt x="276987" y="262890"/>
                  </a:lnTo>
                  <a:lnTo>
                    <a:pt x="276987" y="260146"/>
                  </a:lnTo>
                  <a:lnTo>
                    <a:pt x="276783" y="260350"/>
                  </a:lnTo>
                  <a:lnTo>
                    <a:pt x="275082" y="261620"/>
                  </a:lnTo>
                  <a:lnTo>
                    <a:pt x="274332" y="262890"/>
                  </a:lnTo>
                  <a:lnTo>
                    <a:pt x="270129" y="266700"/>
                  </a:lnTo>
                  <a:lnTo>
                    <a:pt x="267042" y="270510"/>
                  </a:lnTo>
                  <a:lnTo>
                    <a:pt x="262623" y="276860"/>
                  </a:lnTo>
                  <a:lnTo>
                    <a:pt x="260680" y="279400"/>
                  </a:lnTo>
                  <a:lnTo>
                    <a:pt x="256311" y="283210"/>
                  </a:lnTo>
                  <a:lnTo>
                    <a:pt x="254469" y="285750"/>
                  </a:lnTo>
                  <a:lnTo>
                    <a:pt x="251282" y="292100"/>
                  </a:lnTo>
                  <a:lnTo>
                    <a:pt x="250469" y="292100"/>
                  </a:lnTo>
                  <a:lnTo>
                    <a:pt x="249275" y="294640"/>
                  </a:lnTo>
                  <a:lnTo>
                    <a:pt x="250240" y="295910"/>
                  </a:lnTo>
                  <a:lnTo>
                    <a:pt x="249694" y="297180"/>
                  </a:lnTo>
                  <a:lnTo>
                    <a:pt x="249529" y="298450"/>
                  </a:lnTo>
                  <a:lnTo>
                    <a:pt x="250710" y="298450"/>
                  </a:lnTo>
                  <a:lnTo>
                    <a:pt x="251142" y="297180"/>
                  </a:lnTo>
                  <a:lnTo>
                    <a:pt x="252958" y="294640"/>
                  </a:lnTo>
                  <a:lnTo>
                    <a:pt x="254850" y="290830"/>
                  </a:lnTo>
                  <a:lnTo>
                    <a:pt x="258140" y="288290"/>
                  </a:lnTo>
                  <a:lnTo>
                    <a:pt x="258724" y="287020"/>
                  </a:lnTo>
                  <a:lnTo>
                    <a:pt x="260032" y="287020"/>
                  </a:lnTo>
                  <a:lnTo>
                    <a:pt x="262597" y="284480"/>
                  </a:lnTo>
                  <a:lnTo>
                    <a:pt x="264782" y="281940"/>
                  </a:lnTo>
                  <a:lnTo>
                    <a:pt x="267855" y="279400"/>
                  </a:lnTo>
                  <a:lnTo>
                    <a:pt x="268135" y="279400"/>
                  </a:lnTo>
                  <a:lnTo>
                    <a:pt x="269100" y="280670"/>
                  </a:lnTo>
                  <a:lnTo>
                    <a:pt x="269481" y="280670"/>
                  </a:lnTo>
                  <a:lnTo>
                    <a:pt x="272135" y="279400"/>
                  </a:lnTo>
                  <a:lnTo>
                    <a:pt x="274193" y="280670"/>
                  </a:lnTo>
                  <a:lnTo>
                    <a:pt x="276352" y="281940"/>
                  </a:lnTo>
                  <a:lnTo>
                    <a:pt x="276656" y="281940"/>
                  </a:lnTo>
                  <a:lnTo>
                    <a:pt x="274764" y="279400"/>
                  </a:lnTo>
                  <a:lnTo>
                    <a:pt x="273646" y="278130"/>
                  </a:lnTo>
                  <a:lnTo>
                    <a:pt x="271310" y="276860"/>
                  </a:lnTo>
                  <a:lnTo>
                    <a:pt x="271170" y="276860"/>
                  </a:lnTo>
                  <a:lnTo>
                    <a:pt x="272440" y="275590"/>
                  </a:lnTo>
                  <a:lnTo>
                    <a:pt x="273291" y="273050"/>
                  </a:lnTo>
                  <a:lnTo>
                    <a:pt x="282676" y="273050"/>
                  </a:lnTo>
                  <a:lnTo>
                    <a:pt x="282422" y="275590"/>
                  </a:lnTo>
                  <a:lnTo>
                    <a:pt x="283413" y="276860"/>
                  </a:lnTo>
                  <a:lnTo>
                    <a:pt x="283806" y="276860"/>
                  </a:lnTo>
                  <a:lnTo>
                    <a:pt x="284276" y="275590"/>
                  </a:lnTo>
                  <a:lnTo>
                    <a:pt x="284594" y="275590"/>
                  </a:lnTo>
                  <a:lnTo>
                    <a:pt x="285445" y="276860"/>
                  </a:lnTo>
                  <a:lnTo>
                    <a:pt x="285813" y="276860"/>
                  </a:lnTo>
                  <a:lnTo>
                    <a:pt x="285902" y="281940"/>
                  </a:lnTo>
                  <a:lnTo>
                    <a:pt x="284149" y="283210"/>
                  </a:lnTo>
                  <a:lnTo>
                    <a:pt x="284480" y="285750"/>
                  </a:lnTo>
                  <a:lnTo>
                    <a:pt x="280593" y="290830"/>
                  </a:lnTo>
                  <a:lnTo>
                    <a:pt x="278904" y="294640"/>
                  </a:lnTo>
                  <a:lnTo>
                    <a:pt x="277342" y="294640"/>
                  </a:lnTo>
                  <a:lnTo>
                    <a:pt x="277025" y="295910"/>
                  </a:lnTo>
                  <a:lnTo>
                    <a:pt x="275158" y="295910"/>
                  </a:lnTo>
                  <a:lnTo>
                    <a:pt x="275780" y="298450"/>
                  </a:lnTo>
                  <a:lnTo>
                    <a:pt x="273456" y="298450"/>
                  </a:lnTo>
                  <a:lnTo>
                    <a:pt x="272884" y="299720"/>
                  </a:lnTo>
                  <a:lnTo>
                    <a:pt x="271170" y="302260"/>
                  </a:lnTo>
                  <a:lnTo>
                    <a:pt x="270738" y="303530"/>
                  </a:lnTo>
                  <a:lnTo>
                    <a:pt x="269125" y="306070"/>
                  </a:lnTo>
                  <a:lnTo>
                    <a:pt x="267944" y="306070"/>
                  </a:lnTo>
                  <a:lnTo>
                    <a:pt x="265087" y="309880"/>
                  </a:lnTo>
                  <a:lnTo>
                    <a:pt x="264007" y="311150"/>
                  </a:lnTo>
                  <a:lnTo>
                    <a:pt x="263067" y="312420"/>
                  </a:lnTo>
                  <a:lnTo>
                    <a:pt x="264629" y="312420"/>
                  </a:lnTo>
                  <a:lnTo>
                    <a:pt x="265620" y="311150"/>
                  </a:lnTo>
                  <a:lnTo>
                    <a:pt x="268782" y="311150"/>
                  </a:lnTo>
                  <a:lnTo>
                    <a:pt x="269697" y="309880"/>
                  </a:lnTo>
                  <a:lnTo>
                    <a:pt x="271310" y="306070"/>
                  </a:lnTo>
                  <a:lnTo>
                    <a:pt x="272859" y="304800"/>
                  </a:lnTo>
                  <a:lnTo>
                    <a:pt x="275056" y="302260"/>
                  </a:lnTo>
                  <a:lnTo>
                    <a:pt x="275310" y="302260"/>
                  </a:lnTo>
                  <a:lnTo>
                    <a:pt x="274891" y="300990"/>
                  </a:lnTo>
                  <a:lnTo>
                    <a:pt x="275653" y="299720"/>
                  </a:lnTo>
                  <a:lnTo>
                    <a:pt x="276898" y="298450"/>
                  </a:lnTo>
                  <a:lnTo>
                    <a:pt x="279412" y="298450"/>
                  </a:lnTo>
                  <a:lnTo>
                    <a:pt x="281609" y="297180"/>
                  </a:lnTo>
                  <a:lnTo>
                    <a:pt x="286740" y="297180"/>
                  </a:lnTo>
                  <a:lnTo>
                    <a:pt x="287070" y="298450"/>
                  </a:lnTo>
                  <a:lnTo>
                    <a:pt x="286816" y="300990"/>
                  </a:lnTo>
                  <a:lnTo>
                    <a:pt x="286283" y="303530"/>
                  </a:lnTo>
                  <a:lnTo>
                    <a:pt x="286156" y="303530"/>
                  </a:lnTo>
                  <a:lnTo>
                    <a:pt x="283095" y="306070"/>
                  </a:lnTo>
                  <a:lnTo>
                    <a:pt x="281114" y="309880"/>
                  </a:lnTo>
                  <a:lnTo>
                    <a:pt x="276961" y="313690"/>
                  </a:lnTo>
                  <a:lnTo>
                    <a:pt x="275983" y="314960"/>
                  </a:lnTo>
                  <a:lnTo>
                    <a:pt x="272719" y="318770"/>
                  </a:lnTo>
                  <a:lnTo>
                    <a:pt x="270662" y="321310"/>
                  </a:lnTo>
                  <a:lnTo>
                    <a:pt x="265163" y="326390"/>
                  </a:lnTo>
                  <a:lnTo>
                    <a:pt x="262305" y="330200"/>
                  </a:lnTo>
                  <a:lnTo>
                    <a:pt x="259130" y="335280"/>
                  </a:lnTo>
                  <a:lnTo>
                    <a:pt x="258800" y="335280"/>
                  </a:lnTo>
                  <a:lnTo>
                    <a:pt x="258813" y="337820"/>
                  </a:lnTo>
                  <a:lnTo>
                    <a:pt x="257822" y="340360"/>
                  </a:lnTo>
                  <a:lnTo>
                    <a:pt x="257454" y="342734"/>
                  </a:lnTo>
                  <a:lnTo>
                    <a:pt x="256159" y="344449"/>
                  </a:lnTo>
                  <a:lnTo>
                    <a:pt x="255803" y="346735"/>
                  </a:lnTo>
                  <a:lnTo>
                    <a:pt x="253758" y="351282"/>
                  </a:lnTo>
                  <a:lnTo>
                    <a:pt x="251294" y="360362"/>
                  </a:lnTo>
                  <a:lnTo>
                    <a:pt x="250113" y="364058"/>
                  </a:lnTo>
                  <a:lnTo>
                    <a:pt x="246341" y="371017"/>
                  </a:lnTo>
                  <a:lnTo>
                    <a:pt x="243967" y="374256"/>
                  </a:lnTo>
                  <a:lnTo>
                    <a:pt x="242138" y="379260"/>
                  </a:lnTo>
                  <a:lnTo>
                    <a:pt x="236601" y="385673"/>
                  </a:lnTo>
                  <a:lnTo>
                    <a:pt x="227926" y="395363"/>
                  </a:lnTo>
                  <a:lnTo>
                    <a:pt x="226301" y="398068"/>
                  </a:lnTo>
                  <a:lnTo>
                    <a:pt x="226441" y="398360"/>
                  </a:lnTo>
                  <a:lnTo>
                    <a:pt x="226936" y="398665"/>
                  </a:lnTo>
                  <a:lnTo>
                    <a:pt x="227672" y="398551"/>
                  </a:lnTo>
                  <a:lnTo>
                    <a:pt x="228841" y="396976"/>
                  </a:lnTo>
                  <a:lnTo>
                    <a:pt x="229069" y="396024"/>
                  </a:lnTo>
                  <a:lnTo>
                    <a:pt x="230936" y="394804"/>
                  </a:lnTo>
                  <a:lnTo>
                    <a:pt x="231635" y="393788"/>
                  </a:lnTo>
                  <a:lnTo>
                    <a:pt x="236448" y="387921"/>
                  </a:lnTo>
                  <a:lnTo>
                    <a:pt x="240817" y="383959"/>
                  </a:lnTo>
                  <a:lnTo>
                    <a:pt x="242392" y="381787"/>
                  </a:lnTo>
                  <a:lnTo>
                    <a:pt x="245427" y="375526"/>
                  </a:lnTo>
                  <a:lnTo>
                    <a:pt x="247586" y="371817"/>
                  </a:lnTo>
                  <a:lnTo>
                    <a:pt x="252450" y="362077"/>
                  </a:lnTo>
                  <a:lnTo>
                    <a:pt x="253949" y="354596"/>
                  </a:lnTo>
                  <a:lnTo>
                    <a:pt x="255498" y="350608"/>
                  </a:lnTo>
                  <a:lnTo>
                    <a:pt x="257873" y="345313"/>
                  </a:lnTo>
                  <a:lnTo>
                    <a:pt x="258089" y="343992"/>
                  </a:lnTo>
                  <a:lnTo>
                    <a:pt x="257581" y="342849"/>
                  </a:lnTo>
                  <a:lnTo>
                    <a:pt x="258737" y="341630"/>
                  </a:lnTo>
                  <a:lnTo>
                    <a:pt x="259435" y="339090"/>
                  </a:lnTo>
                  <a:lnTo>
                    <a:pt x="260413" y="335280"/>
                  </a:lnTo>
                  <a:lnTo>
                    <a:pt x="262051" y="332740"/>
                  </a:lnTo>
                  <a:lnTo>
                    <a:pt x="262966" y="331470"/>
                  </a:lnTo>
                  <a:lnTo>
                    <a:pt x="267411" y="326390"/>
                  </a:lnTo>
                  <a:lnTo>
                    <a:pt x="270560" y="322580"/>
                  </a:lnTo>
                  <a:lnTo>
                    <a:pt x="276720" y="316230"/>
                  </a:lnTo>
                  <a:lnTo>
                    <a:pt x="279222" y="312420"/>
                  </a:lnTo>
                  <a:lnTo>
                    <a:pt x="283083" y="308610"/>
                  </a:lnTo>
                  <a:lnTo>
                    <a:pt x="284467" y="308610"/>
                  </a:lnTo>
                  <a:lnTo>
                    <a:pt x="284556" y="309880"/>
                  </a:lnTo>
                  <a:lnTo>
                    <a:pt x="284899" y="309880"/>
                  </a:lnTo>
                  <a:lnTo>
                    <a:pt x="282651" y="312420"/>
                  </a:lnTo>
                  <a:lnTo>
                    <a:pt x="282016" y="313207"/>
                  </a:lnTo>
                  <a:lnTo>
                    <a:pt x="282016" y="332740"/>
                  </a:lnTo>
                  <a:lnTo>
                    <a:pt x="281076" y="335280"/>
                  </a:lnTo>
                  <a:lnTo>
                    <a:pt x="280758" y="339090"/>
                  </a:lnTo>
                  <a:lnTo>
                    <a:pt x="280466" y="340360"/>
                  </a:lnTo>
                  <a:lnTo>
                    <a:pt x="280492" y="342900"/>
                  </a:lnTo>
                  <a:lnTo>
                    <a:pt x="279514" y="344170"/>
                  </a:lnTo>
                  <a:lnTo>
                    <a:pt x="278498" y="349250"/>
                  </a:lnTo>
                  <a:lnTo>
                    <a:pt x="278003" y="349250"/>
                  </a:lnTo>
                  <a:lnTo>
                    <a:pt x="275094" y="350520"/>
                  </a:lnTo>
                  <a:lnTo>
                    <a:pt x="273126" y="351790"/>
                  </a:lnTo>
                  <a:lnTo>
                    <a:pt x="269760" y="354330"/>
                  </a:lnTo>
                  <a:lnTo>
                    <a:pt x="268427" y="355600"/>
                  </a:lnTo>
                  <a:lnTo>
                    <a:pt x="262775" y="355600"/>
                  </a:lnTo>
                  <a:lnTo>
                    <a:pt x="263105" y="353060"/>
                  </a:lnTo>
                  <a:lnTo>
                    <a:pt x="263245" y="351790"/>
                  </a:lnTo>
                  <a:lnTo>
                    <a:pt x="262991" y="350520"/>
                  </a:lnTo>
                  <a:lnTo>
                    <a:pt x="262826" y="350520"/>
                  </a:lnTo>
                  <a:lnTo>
                    <a:pt x="263931" y="349250"/>
                  </a:lnTo>
                  <a:lnTo>
                    <a:pt x="263525" y="346710"/>
                  </a:lnTo>
                  <a:lnTo>
                    <a:pt x="264210" y="344170"/>
                  </a:lnTo>
                  <a:lnTo>
                    <a:pt x="264439" y="341630"/>
                  </a:lnTo>
                  <a:lnTo>
                    <a:pt x="266065" y="339090"/>
                  </a:lnTo>
                  <a:lnTo>
                    <a:pt x="266166" y="337820"/>
                  </a:lnTo>
                  <a:lnTo>
                    <a:pt x="266700" y="335280"/>
                  </a:lnTo>
                  <a:lnTo>
                    <a:pt x="267258" y="335280"/>
                  </a:lnTo>
                  <a:lnTo>
                    <a:pt x="268859" y="332740"/>
                  </a:lnTo>
                  <a:lnTo>
                    <a:pt x="269557" y="331470"/>
                  </a:lnTo>
                  <a:lnTo>
                    <a:pt x="271830" y="331470"/>
                  </a:lnTo>
                  <a:lnTo>
                    <a:pt x="274053" y="327660"/>
                  </a:lnTo>
                  <a:lnTo>
                    <a:pt x="276885" y="325120"/>
                  </a:lnTo>
                  <a:lnTo>
                    <a:pt x="278993" y="321310"/>
                  </a:lnTo>
                  <a:lnTo>
                    <a:pt x="280200" y="321310"/>
                  </a:lnTo>
                  <a:lnTo>
                    <a:pt x="280454" y="320040"/>
                  </a:lnTo>
                  <a:lnTo>
                    <a:pt x="281495" y="320040"/>
                  </a:lnTo>
                  <a:lnTo>
                    <a:pt x="281774" y="321310"/>
                  </a:lnTo>
                  <a:lnTo>
                    <a:pt x="280428" y="322580"/>
                  </a:lnTo>
                  <a:lnTo>
                    <a:pt x="281038" y="326390"/>
                  </a:lnTo>
                  <a:lnTo>
                    <a:pt x="281279" y="327660"/>
                  </a:lnTo>
                  <a:lnTo>
                    <a:pt x="282016" y="332740"/>
                  </a:lnTo>
                  <a:lnTo>
                    <a:pt x="282016" y="313207"/>
                  </a:lnTo>
                  <a:lnTo>
                    <a:pt x="281622" y="313690"/>
                  </a:lnTo>
                  <a:lnTo>
                    <a:pt x="279336" y="316230"/>
                  </a:lnTo>
                  <a:lnTo>
                    <a:pt x="278688" y="318770"/>
                  </a:lnTo>
                  <a:lnTo>
                    <a:pt x="276771" y="321310"/>
                  </a:lnTo>
                  <a:lnTo>
                    <a:pt x="275932" y="322580"/>
                  </a:lnTo>
                  <a:lnTo>
                    <a:pt x="272669" y="325120"/>
                  </a:lnTo>
                  <a:lnTo>
                    <a:pt x="271145" y="327660"/>
                  </a:lnTo>
                  <a:lnTo>
                    <a:pt x="267779" y="330200"/>
                  </a:lnTo>
                  <a:lnTo>
                    <a:pt x="267030" y="332740"/>
                  </a:lnTo>
                  <a:lnTo>
                    <a:pt x="265023" y="334010"/>
                  </a:lnTo>
                  <a:lnTo>
                    <a:pt x="263220" y="337820"/>
                  </a:lnTo>
                  <a:lnTo>
                    <a:pt x="262382" y="340360"/>
                  </a:lnTo>
                  <a:lnTo>
                    <a:pt x="260858" y="347980"/>
                  </a:lnTo>
                  <a:lnTo>
                    <a:pt x="258457" y="355600"/>
                  </a:lnTo>
                  <a:lnTo>
                    <a:pt x="258216" y="355600"/>
                  </a:lnTo>
                  <a:lnTo>
                    <a:pt x="257721" y="360680"/>
                  </a:lnTo>
                  <a:lnTo>
                    <a:pt x="257492" y="364490"/>
                  </a:lnTo>
                  <a:lnTo>
                    <a:pt x="255701" y="369570"/>
                  </a:lnTo>
                  <a:lnTo>
                    <a:pt x="254850" y="372110"/>
                  </a:lnTo>
                  <a:lnTo>
                    <a:pt x="250672" y="375920"/>
                  </a:lnTo>
                  <a:lnTo>
                    <a:pt x="249313" y="379730"/>
                  </a:lnTo>
                  <a:lnTo>
                    <a:pt x="245224" y="386080"/>
                  </a:lnTo>
                  <a:lnTo>
                    <a:pt x="244017" y="388620"/>
                  </a:lnTo>
                  <a:lnTo>
                    <a:pt x="240106" y="393700"/>
                  </a:lnTo>
                  <a:lnTo>
                    <a:pt x="238213" y="394970"/>
                  </a:lnTo>
                  <a:lnTo>
                    <a:pt x="235216" y="397510"/>
                  </a:lnTo>
                  <a:lnTo>
                    <a:pt x="234467" y="398780"/>
                  </a:lnTo>
                  <a:lnTo>
                    <a:pt x="232714" y="398780"/>
                  </a:lnTo>
                  <a:lnTo>
                    <a:pt x="232105" y="400050"/>
                  </a:lnTo>
                  <a:lnTo>
                    <a:pt x="231228" y="401320"/>
                  </a:lnTo>
                  <a:lnTo>
                    <a:pt x="230251" y="401320"/>
                  </a:lnTo>
                  <a:lnTo>
                    <a:pt x="230073" y="402590"/>
                  </a:lnTo>
                  <a:lnTo>
                    <a:pt x="231165" y="402590"/>
                  </a:lnTo>
                  <a:lnTo>
                    <a:pt x="231787" y="403860"/>
                  </a:lnTo>
                  <a:lnTo>
                    <a:pt x="231952" y="403860"/>
                  </a:lnTo>
                  <a:lnTo>
                    <a:pt x="230085" y="405130"/>
                  </a:lnTo>
                  <a:lnTo>
                    <a:pt x="226949" y="406400"/>
                  </a:lnTo>
                  <a:lnTo>
                    <a:pt x="226682" y="405130"/>
                  </a:lnTo>
                  <a:lnTo>
                    <a:pt x="227063" y="405130"/>
                  </a:lnTo>
                  <a:lnTo>
                    <a:pt x="227977" y="403860"/>
                  </a:lnTo>
                  <a:lnTo>
                    <a:pt x="226682" y="402590"/>
                  </a:lnTo>
                  <a:lnTo>
                    <a:pt x="226072" y="403860"/>
                  </a:lnTo>
                  <a:lnTo>
                    <a:pt x="223075" y="406400"/>
                  </a:lnTo>
                  <a:lnTo>
                    <a:pt x="220510" y="408940"/>
                  </a:lnTo>
                  <a:lnTo>
                    <a:pt x="217119" y="410210"/>
                  </a:lnTo>
                  <a:lnTo>
                    <a:pt x="216433" y="411480"/>
                  </a:lnTo>
                  <a:lnTo>
                    <a:pt x="215709" y="411480"/>
                  </a:lnTo>
                  <a:lnTo>
                    <a:pt x="214655" y="412750"/>
                  </a:lnTo>
                  <a:lnTo>
                    <a:pt x="214477" y="412750"/>
                  </a:lnTo>
                  <a:lnTo>
                    <a:pt x="213410" y="410210"/>
                  </a:lnTo>
                  <a:lnTo>
                    <a:pt x="213093" y="408940"/>
                  </a:lnTo>
                  <a:lnTo>
                    <a:pt x="211493" y="408940"/>
                  </a:lnTo>
                  <a:lnTo>
                    <a:pt x="211150" y="406400"/>
                  </a:lnTo>
                  <a:lnTo>
                    <a:pt x="209702" y="405130"/>
                  </a:lnTo>
                  <a:lnTo>
                    <a:pt x="208102" y="403860"/>
                  </a:lnTo>
                  <a:lnTo>
                    <a:pt x="207949" y="402590"/>
                  </a:lnTo>
                  <a:lnTo>
                    <a:pt x="207162" y="402590"/>
                  </a:lnTo>
                  <a:lnTo>
                    <a:pt x="206629" y="403860"/>
                  </a:lnTo>
                  <a:lnTo>
                    <a:pt x="207619" y="403860"/>
                  </a:lnTo>
                  <a:lnTo>
                    <a:pt x="208178" y="405130"/>
                  </a:lnTo>
                  <a:lnTo>
                    <a:pt x="208584" y="405130"/>
                  </a:lnTo>
                  <a:lnTo>
                    <a:pt x="209613" y="406400"/>
                  </a:lnTo>
                  <a:lnTo>
                    <a:pt x="210286" y="407670"/>
                  </a:lnTo>
                  <a:lnTo>
                    <a:pt x="210769" y="410210"/>
                  </a:lnTo>
                  <a:lnTo>
                    <a:pt x="210947" y="410210"/>
                  </a:lnTo>
                  <a:lnTo>
                    <a:pt x="211188" y="411480"/>
                  </a:lnTo>
                  <a:lnTo>
                    <a:pt x="211620" y="412750"/>
                  </a:lnTo>
                  <a:lnTo>
                    <a:pt x="212077" y="411480"/>
                  </a:lnTo>
                  <a:lnTo>
                    <a:pt x="213410" y="414020"/>
                  </a:lnTo>
                  <a:lnTo>
                    <a:pt x="210312" y="414020"/>
                  </a:lnTo>
                  <a:lnTo>
                    <a:pt x="208788" y="411480"/>
                  </a:lnTo>
                  <a:lnTo>
                    <a:pt x="205041" y="408940"/>
                  </a:lnTo>
                  <a:lnTo>
                    <a:pt x="204584" y="408940"/>
                  </a:lnTo>
                  <a:lnTo>
                    <a:pt x="205244" y="410210"/>
                  </a:lnTo>
                  <a:lnTo>
                    <a:pt x="206349" y="411480"/>
                  </a:lnTo>
                  <a:lnTo>
                    <a:pt x="208051" y="414020"/>
                  </a:lnTo>
                  <a:lnTo>
                    <a:pt x="208800" y="415290"/>
                  </a:lnTo>
                  <a:lnTo>
                    <a:pt x="208051" y="417830"/>
                  </a:lnTo>
                  <a:lnTo>
                    <a:pt x="209956" y="417830"/>
                  </a:lnTo>
                  <a:lnTo>
                    <a:pt x="211505" y="416560"/>
                  </a:lnTo>
                  <a:lnTo>
                    <a:pt x="212915" y="415290"/>
                  </a:lnTo>
                  <a:lnTo>
                    <a:pt x="216014" y="415290"/>
                  </a:lnTo>
                  <a:lnTo>
                    <a:pt x="216611" y="414020"/>
                  </a:lnTo>
                  <a:lnTo>
                    <a:pt x="216890" y="414020"/>
                  </a:lnTo>
                  <a:lnTo>
                    <a:pt x="217081" y="415290"/>
                  </a:lnTo>
                  <a:lnTo>
                    <a:pt x="216547" y="416560"/>
                  </a:lnTo>
                  <a:lnTo>
                    <a:pt x="216128" y="417830"/>
                  </a:lnTo>
                  <a:lnTo>
                    <a:pt x="214249" y="419100"/>
                  </a:lnTo>
                  <a:lnTo>
                    <a:pt x="213728" y="421640"/>
                  </a:lnTo>
                  <a:lnTo>
                    <a:pt x="212801" y="422910"/>
                  </a:lnTo>
                  <a:lnTo>
                    <a:pt x="213283" y="422910"/>
                  </a:lnTo>
                  <a:lnTo>
                    <a:pt x="215976" y="420370"/>
                  </a:lnTo>
                  <a:lnTo>
                    <a:pt x="217957" y="417830"/>
                  </a:lnTo>
                  <a:lnTo>
                    <a:pt x="220992" y="412750"/>
                  </a:lnTo>
                  <a:lnTo>
                    <a:pt x="221742" y="411480"/>
                  </a:lnTo>
                  <a:lnTo>
                    <a:pt x="223901" y="408940"/>
                  </a:lnTo>
                  <a:lnTo>
                    <a:pt x="227749" y="406400"/>
                  </a:lnTo>
                  <a:lnTo>
                    <a:pt x="230543" y="406400"/>
                  </a:lnTo>
                  <a:lnTo>
                    <a:pt x="229844" y="407670"/>
                  </a:lnTo>
                  <a:lnTo>
                    <a:pt x="227507" y="410210"/>
                  </a:lnTo>
                  <a:lnTo>
                    <a:pt x="225755" y="412750"/>
                  </a:lnTo>
                  <a:lnTo>
                    <a:pt x="221132" y="417830"/>
                  </a:lnTo>
                  <a:lnTo>
                    <a:pt x="219075" y="420370"/>
                  </a:lnTo>
                  <a:lnTo>
                    <a:pt x="216852" y="424180"/>
                  </a:lnTo>
                  <a:lnTo>
                    <a:pt x="217614" y="425450"/>
                  </a:lnTo>
                  <a:lnTo>
                    <a:pt x="216255" y="426720"/>
                  </a:lnTo>
                  <a:lnTo>
                    <a:pt x="214807" y="429260"/>
                  </a:lnTo>
                  <a:lnTo>
                    <a:pt x="213410" y="430530"/>
                  </a:lnTo>
                  <a:lnTo>
                    <a:pt x="212813" y="433070"/>
                  </a:lnTo>
                  <a:lnTo>
                    <a:pt x="212623" y="433070"/>
                  </a:lnTo>
                  <a:lnTo>
                    <a:pt x="211759" y="433527"/>
                  </a:lnTo>
                  <a:lnTo>
                    <a:pt x="211759" y="439420"/>
                  </a:lnTo>
                  <a:lnTo>
                    <a:pt x="210235" y="441960"/>
                  </a:lnTo>
                  <a:lnTo>
                    <a:pt x="209143" y="443230"/>
                  </a:lnTo>
                  <a:lnTo>
                    <a:pt x="208013" y="445770"/>
                  </a:lnTo>
                  <a:lnTo>
                    <a:pt x="207518" y="445770"/>
                  </a:lnTo>
                  <a:lnTo>
                    <a:pt x="206273" y="447040"/>
                  </a:lnTo>
                  <a:lnTo>
                    <a:pt x="205117" y="448310"/>
                  </a:lnTo>
                  <a:lnTo>
                    <a:pt x="204203" y="450850"/>
                  </a:lnTo>
                  <a:lnTo>
                    <a:pt x="203212" y="450850"/>
                  </a:lnTo>
                  <a:lnTo>
                    <a:pt x="199694" y="454660"/>
                  </a:lnTo>
                  <a:lnTo>
                    <a:pt x="199288" y="454660"/>
                  </a:lnTo>
                  <a:lnTo>
                    <a:pt x="199136" y="453390"/>
                  </a:lnTo>
                  <a:lnTo>
                    <a:pt x="200698" y="452120"/>
                  </a:lnTo>
                  <a:lnTo>
                    <a:pt x="203225" y="448310"/>
                  </a:lnTo>
                  <a:lnTo>
                    <a:pt x="205028" y="445770"/>
                  </a:lnTo>
                  <a:lnTo>
                    <a:pt x="208546" y="441960"/>
                  </a:lnTo>
                  <a:lnTo>
                    <a:pt x="209829" y="440690"/>
                  </a:lnTo>
                  <a:lnTo>
                    <a:pt x="211086" y="438150"/>
                  </a:lnTo>
                  <a:lnTo>
                    <a:pt x="211747" y="438150"/>
                  </a:lnTo>
                  <a:lnTo>
                    <a:pt x="211759" y="439420"/>
                  </a:lnTo>
                  <a:lnTo>
                    <a:pt x="211759" y="433527"/>
                  </a:lnTo>
                  <a:lnTo>
                    <a:pt x="210210" y="434340"/>
                  </a:lnTo>
                  <a:lnTo>
                    <a:pt x="209423" y="436880"/>
                  </a:lnTo>
                  <a:lnTo>
                    <a:pt x="207010" y="439420"/>
                  </a:lnTo>
                  <a:lnTo>
                    <a:pt x="206387" y="440690"/>
                  </a:lnTo>
                  <a:lnTo>
                    <a:pt x="205651" y="443230"/>
                  </a:lnTo>
                  <a:lnTo>
                    <a:pt x="205143" y="443230"/>
                  </a:lnTo>
                  <a:lnTo>
                    <a:pt x="202615" y="445770"/>
                  </a:lnTo>
                  <a:lnTo>
                    <a:pt x="201447" y="448310"/>
                  </a:lnTo>
                  <a:lnTo>
                    <a:pt x="198983" y="450850"/>
                  </a:lnTo>
                  <a:lnTo>
                    <a:pt x="198805" y="450850"/>
                  </a:lnTo>
                  <a:lnTo>
                    <a:pt x="194500" y="455930"/>
                  </a:lnTo>
                  <a:lnTo>
                    <a:pt x="194056" y="456488"/>
                  </a:lnTo>
                  <a:lnTo>
                    <a:pt x="194056" y="461010"/>
                  </a:lnTo>
                  <a:lnTo>
                    <a:pt x="193903" y="461010"/>
                  </a:lnTo>
                  <a:lnTo>
                    <a:pt x="192760" y="463550"/>
                  </a:lnTo>
                  <a:lnTo>
                    <a:pt x="191198" y="464820"/>
                  </a:lnTo>
                  <a:lnTo>
                    <a:pt x="189268" y="466090"/>
                  </a:lnTo>
                  <a:lnTo>
                    <a:pt x="188798" y="466090"/>
                  </a:lnTo>
                  <a:lnTo>
                    <a:pt x="190411" y="464820"/>
                  </a:lnTo>
                  <a:lnTo>
                    <a:pt x="191643" y="462280"/>
                  </a:lnTo>
                  <a:lnTo>
                    <a:pt x="193116" y="459740"/>
                  </a:lnTo>
                  <a:lnTo>
                    <a:pt x="194043" y="459740"/>
                  </a:lnTo>
                  <a:lnTo>
                    <a:pt x="194056" y="461010"/>
                  </a:lnTo>
                  <a:lnTo>
                    <a:pt x="194056" y="456488"/>
                  </a:lnTo>
                  <a:lnTo>
                    <a:pt x="190436" y="461010"/>
                  </a:lnTo>
                  <a:lnTo>
                    <a:pt x="185559" y="469900"/>
                  </a:lnTo>
                  <a:lnTo>
                    <a:pt x="183299" y="469900"/>
                  </a:lnTo>
                  <a:lnTo>
                    <a:pt x="183476" y="471170"/>
                  </a:lnTo>
                  <a:lnTo>
                    <a:pt x="183261" y="472440"/>
                  </a:lnTo>
                  <a:lnTo>
                    <a:pt x="182956" y="473710"/>
                  </a:lnTo>
                  <a:lnTo>
                    <a:pt x="181025" y="476250"/>
                  </a:lnTo>
                  <a:lnTo>
                    <a:pt x="180200" y="476250"/>
                  </a:lnTo>
                  <a:lnTo>
                    <a:pt x="180174" y="477520"/>
                  </a:lnTo>
                  <a:lnTo>
                    <a:pt x="176682" y="481330"/>
                  </a:lnTo>
                  <a:lnTo>
                    <a:pt x="175171" y="486410"/>
                  </a:lnTo>
                  <a:lnTo>
                    <a:pt x="172110" y="491490"/>
                  </a:lnTo>
                  <a:lnTo>
                    <a:pt x="171831" y="491490"/>
                  </a:lnTo>
                  <a:lnTo>
                    <a:pt x="169367" y="494030"/>
                  </a:lnTo>
                  <a:lnTo>
                    <a:pt x="167728" y="495300"/>
                  </a:lnTo>
                  <a:lnTo>
                    <a:pt x="174066" y="495300"/>
                  </a:lnTo>
                  <a:lnTo>
                    <a:pt x="174637" y="494030"/>
                  </a:lnTo>
                  <a:lnTo>
                    <a:pt x="178371" y="485140"/>
                  </a:lnTo>
                  <a:lnTo>
                    <a:pt x="178968" y="483870"/>
                  </a:lnTo>
                  <a:lnTo>
                    <a:pt x="181660" y="482600"/>
                  </a:lnTo>
                  <a:lnTo>
                    <a:pt x="181902" y="481330"/>
                  </a:lnTo>
                  <a:lnTo>
                    <a:pt x="186131" y="473710"/>
                  </a:lnTo>
                  <a:lnTo>
                    <a:pt x="191350" y="467360"/>
                  </a:lnTo>
                  <a:lnTo>
                    <a:pt x="192468" y="466090"/>
                  </a:lnTo>
                  <a:lnTo>
                    <a:pt x="198056" y="459740"/>
                  </a:lnTo>
                  <a:lnTo>
                    <a:pt x="202514" y="454660"/>
                  </a:lnTo>
                  <a:lnTo>
                    <a:pt x="204749" y="452120"/>
                  </a:lnTo>
                  <a:lnTo>
                    <a:pt x="211416" y="443230"/>
                  </a:lnTo>
                  <a:lnTo>
                    <a:pt x="213702" y="439420"/>
                  </a:lnTo>
                  <a:lnTo>
                    <a:pt x="214172" y="438150"/>
                  </a:lnTo>
                  <a:lnTo>
                    <a:pt x="216535" y="431800"/>
                  </a:lnTo>
                  <a:lnTo>
                    <a:pt x="218020" y="429260"/>
                  </a:lnTo>
                  <a:lnTo>
                    <a:pt x="221957" y="424180"/>
                  </a:lnTo>
                  <a:lnTo>
                    <a:pt x="223735" y="421640"/>
                  </a:lnTo>
                  <a:lnTo>
                    <a:pt x="225259" y="417830"/>
                  </a:lnTo>
                  <a:lnTo>
                    <a:pt x="225806" y="417830"/>
                  </a:lnTo>
                  <a:lnTo>
                    <a:pt x="225132" y="416560"/>
                  </a:lnTo>
                  <a:lnTo>
                    <a:pt x="225691" y="415290"/>
                  </a:lnTo>
                  <a:lnTo>
                    <a:pt x="228066" y="414020"/>
                  </a:lnTo>
                  <a:lnTo>
                    <a:pt x="229146" y="411480"/>
                  </a:lnTo>
                  <a:lnTo>
                    <a:pt x="231165" y="407670"/>
                  </a:lnTo>
                  <a:lnTo>
                    <a:pt x="233057" y="406400"/>
                  </a:lnTo>
                  <a:lnTo>
                    <a:pt x="238721" y="400050"/>
                  </a:lnTo>
                  <a:lnTo>
                    <a:pt x="241820" y="396240"/>
                  </a:lnTo>
                  <a:lnTo>
                    <a:pt x="242493" y="394970"/>
                  </a:lnTo>
                  <a:lnTo>
                    <a:pt x="244487" y="393700"/>
                  </a:lnTo>
                  <a:lnTo>
                    <a:pt x="244856" y="393700"/>
                  </a:lnTo>
                  <a:lnTo>
                    <a:pt x="246824" y="391160"/>
                  </a:lnTo>
                  <a:lnTo>
                    <a:pt x="248361" y="388620"/>
                  </a:lnTo>
                  <a:lnTo>
                    <a:pt x="251117" y="384810"/>
                  </a:lnTo>
                  <a:lnTo>
                    <a:pt x="252526" y="383540"/>
                  </a:lnTo>
                  <a:lnTo>
                    <a:pt x="255460" y="375920"/>
                  </a:lnTo>
                  <a:lnTo>
                    <a:pt x="258546" y="370840"/>
                  </a:lnTo>
                  <a:lnTo>
                    <a:pt x="260197" y="364490"/>
                  </a:lnTo>
                  <a:lnTo>
                    <a:pt x="261277" y="363220"/>
                  </a:lnTo>
                  <a:lnTo>
                    <a:pt x="261378" y="361950"/>
                  </a:lnTo>
                  <a:lnTo>
                    <a:pt x="261759" y="361950"/>
                  </a:lnTo>
                  <a:lnTo>
                    <a:pt x="264858" y="360680"/>
                  </a:lnTo>
                  <a:lnTo>
                    <a:pt x="267500" y="359410"/>
                  </a:lnTo>
                  <a:lnTo>
                    <a:pt x="270230" y="358140"/>
                  </a:lnTo>
                  <a:lnTo>
                    <a:pt x="270738" y="358140"/>
                  </a:lnTo>
                  <a:lnTo>
                    <a:pt x="270802" y="359410"/>
                  </a:lnTo>
                  <a:lnTo>
                    <a:pt x="269532" y="361175"/>
                  </a:lnTo>
                  <a:lnTo>
                    <a:pt x="269532" y="368300"/>
                  </a:lnTo>
                  <a:lnTo>
                    <a:pt x="269417" y="369570"/>
                  </a:lnTo>
                  <a:lnTo>
                    <a:pt x="269125" y="370840"/>
                  </a:lnTo>
                  <a:lnTo>
                    <a:pt x="268909" y="373380"/>
                  </a:lnTo>
                  <a:lnTo>
                    <a:pt x="268566" y="375920"/>
                  </a:lnTo>
                  <a:lnTo>
                    <a:pt x="268503" y="379730"/>
                  </a:lnTo>
                  <a:lnTo>
                    <a:pt x="267944" y="379730"/>
                  </a:lnTo>
                  <a:lnTo>
                    <a:pt x="267131" y="375920"/>
                  </a:lnTo>
                  <a:lnTo>
                    <a:pt x="266877" y="372110"/>
                  </a:lnTo>
                  <a:lnTo>
                    <a:pt x="268795" y="368300"/>
                  </a:lnTo>
                  <a:lnTo>
                    <a:pt x="269532" y="368300"/>
                  </a:lnTo>
                  <a:lnTo>
                    <a:pt x="269532" y="361175"/>
                  </a:lnTo>
                  <a:lnTo>
                    <a:pt x="268973" y="361950"/>
                  </a:lnTo>
                  <a:lnTo>
                    <a:pt x="268452" y="365760"/>
                  </a:lnTo>
                  <a:lnTo>
                    <a:pt x="265823" y="370840"/>
                  </a:lnTo>
                  <a:lnTo>
                    <a:pt x="265074" y="373380"/>
                  </a:lnTo>
                  <a:lnTo>
                    <a:pt x="266471" y="378460"/>
                  </a:lnTo>
                  <a:lnTo>
                    <a:pt x="266192" y="381000"/>
                  </a:lnTo>
                  <a:lnTo>
                    <a:pt x="283819" y="424180"/>
                  </a:lnTo>
                  <a:lnTo>
                    <a:pt x="301028" y="431800"/>
                  </a:lnTo>
                  <a:lnTo>
                    <a:pt x="304025" y="433070"/>
                  </a:lnTo>
                  <a:lnTo>
                    <a:pt x="309524" y="434340"/>
                  </a:lnTo>
                  <a:lnTo>
                    <a:pt x="318693" y="434340"/>
                  </a:lnTo>
                  <a:lnTo>
                    <a:pt x="322999" y="433070"/>
                  </a:lnTo>
                  <a:lnTo>
                    <a:pt x="332181" y="431800"/>
                  </a:lnTo>
                  <a:lnTo>
                    <a:pt x="336994" y="430530"/>
                  </a:lnTo>
                  <a:lnTo>
                    <a:pt x="343001" y="429260"/>
                  </a:lnTo>
                  <a:lnTo>
                    <a:pt x="344182" y="429260"/>
                  </a:lnTo>
                  <a:lnTo>
                    <a:pt x="349580" y="426720"/>
                  </a:lnTo>
                  <a:lnTo>
                    <a:pt x="353783" y="424180"/>
                  </a:lnTo>
                  <a:lnTo>
                    <a:pt x="359879" y="419100"/>
                  </a:lnTo>
                  <a:lnTo>
                    <a:pt x="362445" y="417830"/>
                  </a:lnTo>
                  <a:lnTo>
                    <a:pt x="365709" y="414020"/>
                  </a:lnTo>
                  <a:lnTo>
                    <a:pt x="367347" y="412750"/>
                  </a:lnTo>
                  <a:lnTo>
                    <a:pt x="370560" y="410210"/>
                  </a:lnTo>
                  <a:lnTo>
                    <a:pt x="375488" y="403860"/>
                  </a:lnTo>
                  <a:lnTo>
                    <a:pt x="377177" y="401320"/>
                  </a:lnTo>
                  <a:lnTo>
                    <a:pt x="379310" y="396240"/>
                  </a:lnTo>
                  <a:lnTo>
                    <a:pt x="380530" y="394970"/>
                  </a:lnTo>
                  <a:lnTo>
                    <a:pt x="380390" y="391160"/>
                  </a:lnTo>
                  <a:lnTo>
                    <a:pt x="382003" y="386080"/>
                  </a:lnTo>
                  <a:lnTo>
                    <a:pt x="382358" y="383540"/>
                  </a:lnTo>
                  <a:lnTo>
                    <a:pt x="383641" y="377190"/>
                  </a:lnTo>
                  <a:lnTo>
                    <a:pt x="383184" y="374650"/>
                  </a:lnTo>
                  <a:lnTo>
                    <a:pt x="382066" y="369570"/>
                  </a:lnTo>
                  <a:lnTo>
                    <a:pt x="381393" y="367499"/>
                  </a:lnTo>
                  <a:lnTo>
                    <a:pt x="381393" y="372110"/>
                  </a:lnTo>
                  <a:lnTo>
                    <a:pt x="381393" y="375920"/>
                  </a:lnTo>
                  <a:lnTo>
                    <a:pt x="381266" y="381000"/>
                  </a:lnTo>
                  <a:lnTo>
                    <a:pt x="380365" y="384810"/>
                  </a:lnTo>
                  <a:lnTo>
                    <a:pt x="379590" y="388620"/>
                  </a:lnTo>
                  <a:lnTo>
                    <a:pt x="379095" y="389890"/>
                  </a:lnTo>
                  <a:lnTo>
                    <a:pt x="378701" y="394970"/>
                  </a:lnTo>
                  <a:lnTo>
                    <a:pt x="374015" y="403860"/>
                  </a:lnTo>
                  <a:lnTo>
                    <a:pt x="370967" y="406400"/>
                  </a:lnTo>
                  <a:lnTo>
                    <a:pt x="360514" y="416560"/>
                  </a:lnTo>
                  <a:lnTo>
                    <a:pt x="360133" y="417830"/>
                  </a:lnTo>
                  <a:lnTo>
                    <a:pt x="359435" y="416560"/>
                  </a:lnTo>
                  <a:lnTo>
                    <a:pt x="359130" y="416560"/>
                  </a:lnTo>
                  <a:lnTo>
                    <a:pt x="358368" y="417830"/>
                  </a:lnTo>
                  <a:lnTo>
                    <a:pt x="358076" y="417830"/>
                  </a:lnTo>
                  <a:lnTo>
                    <a:pt x="357022" y="420370"/>
                  </a:lnTo>
                  <a:lnTo>
                    <a:pt x="354342" y="421640"/>
                  </a:lnTo>
                  <a:lnTo>
                    <a:pt x="352374" y="422910"/>
                  </a:lnTo>
                  <a:lnTo>
                    <a:pt x="349173" y="425450"/>
                  </a:lnTo>
                  <a:lnTo>
                    <a:pt x="348221" y="425450"/>
                  </a:lnTo>
                  <a:lnTo>
                    <a:pt x="343166" y="427990"/>
                  </a:lnTo>
                  <a:lnTo>
                    <a:pt x="338670" y="429260"/>
                  </a:lnTo>
                  <a:lnTo>
                    <a:pt x="322389" y="431800"/>
                  </a:lnTo>
                  <a:lnTo>
                    <a:pt x="321068" y="431800"/>
                  </a:lnTo>
                  <a:lnTo>
                    <a:pt x="317804" y="433070"/>
                  </a:lnTo>
                  <a:lnTo>
                    <a:pt x="310476" y="433070"/>
                  </a:lnTo>
                  <a:lnTo>
                    <a:pt x="304749" y="431800"/>
                  </a:lnTo>
                  <a:lnTo>
                    <a:pt x="273659" y="405130"/>
                  </a:lnTo>
                  <a:lnTo>
                    <a:pt x="270598" y="393700"/>
                  </a:lnTo>
                  <a:lnTo>
                    <a:pt x="269875" y="391160"/>
                  </a:lnTo>
                  <a:lnTo>
                    <a:pt x="269519" y="387350"/>
                  </a:lnTo>
                  <a:lnTo>
                    <a:pt x="269875" y="384810"/>
                  </a:lnTo>
                  <a:lnTo>
                    <a:pt x="271767" y="384810"/>
                  </a:lnTo>
                  <a:lnTo>
                    <a:pt x="271995" y="386080"/>
                  </a:lnTo>
                  <a:lnTo>
                    <a:pt x="271856" y="391160"/>
                  </a:lnTo>
                  <a:lnTo>
                    <a:pt x="273481" y="394970"/>
                  </a:lnTo>
                  <a:lnTo>
                    <a:pt x="274967" y="398780"/>
                  </a:lnTo>
                  <a:lnTo>
                    <a:pt x="276199" y="400050"/>
                  </a:lnTo>
                  <a:lnTo>
                    <a:pt x="276618" y="401320"/>
                  </a:lnTo>
                  <a:lnTo>
                    <a:pt x="277571" y="403860"/>
                  </a:lnTo>
                  <a:lnTo>
                    <a:pt x="278574" y="407670"/>
                  </a:lnTo>
                  <a:lnTo>
                    <a:pt x="279958" y="411480"/>
                  </a:lnTo>
                  <a:lnTo>
                    <a:pt x="280555" y="412750"/>
                  </a:lnTo>
                  <a:lnTo>
                    <a:pt x="283286" y="412750"/>
                  </a:lnTo>
                  <a:lnTo>
                    <a:pt x="284886" y="415290"/>
                  </a:lnTo>
                  <a:lnTo>
                    <a:pt x="286778" y="416560"/>
                  </a:lnTo>
                  <a:lnTo>
                    <a:pt x="288709" y="419100"/>
                  </a:lnTo>
                  <a:lnTo>
                    <a:pt x="289179" y="419100"/>
                  </a:lnTo>
                  <a:lnTo>
                    <a:pt x="292290" y="420370"/>
                  </a:lnTo>
                  <a:lnTo>
                    <a:pt x="294322" y="422910"/>
                  </a:lnTo>
                  <a:lnTo>
                    <a:pt x="299110" y="426720"/>
                  </a:lnTo>
                  <a:lnTo>
                    <a:pt x="301764" y="427990"/>
                  </a:lnTo>
                  <a:lnTo>
                    <a:pt x="306781" y="429260"/>
                  </a:lnTo>
                  <a:lnTo>
                    <a:pt x="308991" y="430530"/>
                  </a:lnTo>
                  <a:lnTo>
                    <a:pt x="312585" y="430530"/>
                  </a:lnTo>
                  <a:lnTo>
                    <a:pt x="313347" y="427990"/>
                  </a:lnTo>
                  <a:lnTo>
                    <a:pt x="319062" y="427990"/>
                  </a:lnTo>
                  <a:lnTo>
                    <a:pt x="321513" y="429260"/>
                  </a:lnTo>
                  <a:lnTo>
                    <a:pt x="322173" y="429260"/>
                  </a:lnTo>
                  <a:lnTo>
                    <a:pt x="324116" y="427990"/>
                  </a:lnTo>
                  <a:lnTo>
                    <a:pt x="328815" y="427990"/>
                  </a:lnTo>
                  <a:lnTo>
                    <a:pt x="334772" y="426720"/>
                  </a:lnTo>
                  <a:lnTo>
                    <a:pt x="337502" y="426720"/>
                  </a:lnTo>
                  <a:lnTo>
                    <a:pt x="341249" y="425450"/>
                  </a:lnTo>
                  <a:lnTo>
                    <a:pt x="342226" y="425450"/>
                  </a:lnTo>
                  <a:lnTo>
                    <a:pt x="343776" y="424180"/>
                  </a:lnTo>
                  <a:lnTo>
                    <a:pt x="347573" y="424180"/>
                  </a:lnTo>
                  <a:lnTo>
                    <a:pt x="349377" y="422910"/>
                  </a:lnTo>
                  <a:lnTo>
                    <a:pt x="352412" y="421640"/>
                  </a:lnTo>
                  <a:lnTo>
                    <a:pt x="353542" y="421640"/>
                  </a:lnTo>
                  <a:lnTo>
                    <a:pt x="352691" y="419100"/>
                  </a:lnTo>
                  <a:lnTo>
                    <a:pt x="356489" y="416560"/>
                  </a:lnTo>
                  <a:lnTo>
                    <a:pt x="358838" y="412750"/>
                  </a:lnTo>
                  <a:lnTo>
                    <a:pt x="362661" y="410210"/>
                  </a:lnTo>
                  <a:lnTo>
                    <a:pt x="363067" y="410210"/>
                  </a:lnTo>
                  <a:lnTo>
                    <a:pt x="366356" y="403860"/>
                  </a:lnTo>
                  <a:lnTo>
                    <a:pt x="369379" y="398780"/>
                  </a:lnTo>
                  <a:lnTo>
                    <a:pt x="373392" y="392430"/>
                  </a:lnTo>
                  <a:lnTo>
                    <a:pt x="374408" y="389890"/>
                  </a:lnTo>
                  <a:lnTo>
                    <a:pt x="376643" y="386080"/>
                  </a:lnTo>
                  <a:lnTo>
                    <a:pt x="376796" y="384810"/>
                  </a:lnTo>
                  <a:lnTo>
                    <a:pt x="378917" y="372110"/>
                  </a:lnTo>
                  <a:lnTo>
                    <a:pt x="378548" y="372110"/>
                  </a:lnTo>
                  <a:lnTo>
                    <a:pt x="377621" y="365760"/>
                  </a:lnTo>
                  <a:lnTo>
                    <a:pt x="375424" y="361950"/>
                  </a:lnTo>
                  <a:lnTo>
                    <a:pt x="371856" y="358140"/>
                  </a:lnTo>
                  <a:lnTo>
                    <a:pt x="371551" y="356870"/>
                  </a:lnTo>
                  <a:lnTo>
                    <a:pt x="371182" y="355600"/>
                  </a:lnTo>
                  <a:lnTo>
                    <a:pt x="372148" y="355600"/>
                  </a:lnTo>
                  <a:lnTo>
                    <a:pt x="374002" y="356870"/>
                  </a:lnTo>
                  <a:lnTo>
                    <a:pt x="374878" y="358140"/>
                  </a:lnTo>
                  <a:lnTo>
                    <a:pt x="376859" y="361950"/>
                  </a:lnTo>
                  <a:lnTo>
                    <a:pt x="378066" y="364490"/>
                  </a:lnTo>
                  <a:lnTo>
                    <a:pt x="379310" y="367030"/>
                  </a:lnTo>
                  <a:lnTo>
                    <a:pt x="379691" y="368300"/>
                  </a:lnTo>
                  <a:lnTo>
                    <a:pt x="380136" y="368300"/>
                  </a:lnTo>
                  <a:lnTo>
                    <a:pt x="379958" y="369570"/>
                  </a:lnTo>
                  <a:lnTo>
                    <a:pt x="381393" y="372110"/>
                  </a:lnTo>
                  <a:lnTo>
                    <a:pt x="381393" y="367499"/>
                  </a:lnTo>
                  <a:lnTo>
                    <a:pt x="381241" y="367030"/>
                  </a:lnTo>
                  <a:lnTo>
                    <a:pt x="380009" y="364490"/>
                  </a:lnTo>
                  <a:lnTo>
                    <a:pt x="379704" y="364490"/>
                  </a:lnTo>
                  <a:lnTo>
                    <a:pt x="380492" y="363220"/>
                  </a:lnTo>
                  <a:lnTo>
                    <a:pt x="380911" y="363220"/>
                  </a:lnTo>
                  <a:lnTo>
                    <a:pt x="388404" y="368300"/>
                  </a:lnTo>
                  <a:lnTo>
                    <a:pt x="393623" y="369570"/>
                  </a:lnTo>
                  <a:lnTo>
                    <a:pt x="401955" y="372110"/>
                  </a:lnTo>
                  <a:lnTo>
                    <a:pt x="404914" y="373380"/>
                  </a:lnTo>
                  <a:lnTo>
                    <a:pt x="408863" y="373380"/>
                  </a:lnTo>
                  <a:lnTo>
                    <a:pt x="414413" y="375920"/>
                  </a:lnTo>
                  <a:lnTo>
                    <a:pt x="419455" y="377190"/>
                  </a:lnTo>
                  <a:lnTo>
                    <a:pt x="425564" y="384810"/>
                  </a:lnTo>
                  <a:lnTo>
                    <a:pt x="428282" y="387350"/>
                  </a:lnTo>
                  <a:lnTo>
                    <a:pt x="433019" y="392430"/>
                  </a:lnTo>
                  <a:lnTo>
                    <a:pt x="435102" y="396240"/>
                  </a:lnTo>
                  <a:lnTo>
                    <a:pt x="440156" y="405130"/>
                  </a:lnTo>
                  <a:lnTo>
                    <a:pt x="443445" y="410210"/>
                  </a:lnTo>
                  <a:lnTo>
                    <a:pt x="447560" y="419100"/>
                  </a:lnTo>
                  <a:lnTo>
                    <a:pt x="449148" y="421640"/>
                  </a:lnTo>
                  <a:lnTo>
                    <a:pt x="450532" y="426720"/>
                  </a:lnTo>
                  <a:lnTo>
                    <a:pt x="451065" y="426720"/>
                  </a:lnTo>
                  <a:lnTo>
                    <a:pt x="451561" y="427990"/>
                  </a:lnTo>
                  <a:lnTo>
                    <a:pt x="452005" y="427990"/>
                  </a:lnTo>
                  <a:lnTo>
                    <a:pt x="452031" y="426720"/>
                  </a:lnTo>
                  <a:lnTo>
                    <a:pt x="450786" y="424180"/>
                  </a:lnTo>
                  <a:lnTo>
                    <a:pt x="450342" y="421640"/>
                  </a:lnTo>
                  <a:lnTo>
                    <a:pt x="448335" y="417830"/>
                  </a:lnTo>
                  <a:lnTo>
                    <a:pt x="447941" y="417830"/>
                  </a:lnTo>
                  <a:lnTo>
                    <a:pt x="446265" y="412750"/>
                  </a:lnTo>
                  <a:lnTo>
                    <a:pt x="444309" y="410210"/>
                  </a:lnTo>
                  <a:lnTo>
                    <a:pt x="442239" y="406400"/>
                  </a:lnTo>
                  <a:lnTo>
                    <a:pt x="441909" y="405130"/>
                  </a:lnTo>
                  <a:lnTo>
                    <a:pt x="441210" y="403860"/>
                  </a:lnTo>
                  <a:lnTo>
                    <a:pt x="436626" y="396240"/>
                  </a:lnTo>
                  <a:lnTo>
                    <a:pt x="434060" y="392430"/>
                  </a:lnTo>
                  <a:lnTo>
                    <a:pt x="430733" y="387350"/>
                  </a:lnTo>
                  <a:lnTo>
                    <a:pt x="428409" y="386080"/>
                  </a:lnTo>
                  <a:lnTo>
                    <a:pt x="427380" y="383540"/>
                  </a:lnTo>
                  <a:lnTo>
                    <a:pt x="425602" y="382270"/>
                  </a:lnTo>
                  <a:lnTo>
                    <a:pt x="425462" y="382270"/>
                  </a:lnTo>
                  <a:lnTo>
                    <a:pt x="425716" y="381000"/>
                  </a:lnTo>
                  <a:lnTo>
                    <a:pt x="426046" y="382270"/>
                  </a:lnTo>
                  <a:lnTo>
                    <a:pt x="427621" y="382270"/>
                  </a:lnTo>
                  <a:lnTo>
                    <a:pt x="428828" y="383540"/>
                  </a:lnTo>
                  <a:lnTo>
                    <a:pt x="431914" y="386080"/>
                  </a:lnTo>
                  <a:lnTo>
                    <a:pt x="434111" y="387350"/>
                  </a:lnTo>
                  <a:lnTo>
                    <a:pt x="439547" y="391160"/>
                  </a:lnTo>
                  <a:lnTo>
                    <a:pt x="442480" y="394970"/>
                  </a:lnTo>
                  <a:lnTo>
                    <a:pt x="446735" y="397510"/>
                  </a:lnTo>
                  <a:lnTo>
                    <a:pt x="447484" y="398780"/>
                  </a:lnTo>
                  <a:lnTo>
                    <a:pt x="449173" y="401320"/>
                  </a:lnTo>
                  <a:lnTo>
                    <a:pt x="458673" y="410210"/>
                  </a:lnTo>
                  <a:lnTo>
                    <a:pt x="467042" y="420370"/>
                  </a:lnTo>
                  <a:lnTo>
                    <a:pt x="469290" y="422910"/>
                  </a:lnTo>
                  <a:lnTo>
                    <a:pt x="469798" y="422910"/>
                  </a:lnTo>
                  <a:lnTo>
                    <a:pt x="468045" y="419100"/>
                  </a:lnTo>
                  <a:lnTo>
                    <a:pt x="466090" y="416560"/>
                  </a:lnTo>
                  <a:lnTo>
                    <a:pt x="461924" y="411480"/>
                  </a:lnTo>
                  <a:lnTo>
                    <a:pt x="455142" y="405130"/>
                  </a:lnTo>
                  <a:lnTo>
                    <a:pt x="452475" y="402590"/>
                  </a:lnTo>
                  <a:lnTo>
                    <a:pt x="451065" y="401320"/>
                  </a:lnTo>
                  <a:lnTo>
                    <a:pt x="448589" y="397510"/>
                  </a:lnTo>
                  <a:lnTo>
                    <a:pt x="447027" y="396240"/>
                  </a:lnTo>
                  <a:lnTo>
                    <a:pt x="440499" y="391160"/>
                  </a:lnTo>
                  <a:lnTo>
                    <a:pt x="435546" y="386080"/>
                  </a:lnTo>
                  <a:lnTo>
                    <a:pt x="428942" y="382270"/>
                  </a:lnTo>
                  <a:lnTo>
                    <a:pt x="427697" y="381000"/>
                  </a:lnTo>
                  <a:lnTo>
                    <a:pt x="425513" y="379730"/>
                  </a:lnTo>
                  <a:lnTo>
                    <a:pt x="424548" y="379730"/>
                  </a:lnTo>
                  <a:lnTo>
                    <a:pt x="423443" y="378460"/>
                  </a:lnTo>
                  <a:lnTo>
                    <a:pt x="424751" y="378460"/>
                  </a:lnTo>
                  <a:lnTo>
                    <a:pt x="429336" y="379730"/>
                  </a:lnTo>
                  <a:lnTo>
                    <a:pt x="448881" y="379730"/>
                  </a:lnTo>
                  <a:lnTo>
                    <a:pt x="453656" y="381000"/>
                  </a:lnTo>
                  <a:lnTo>
                    <a:pt x="455828" y="381000"/>
                  </a:lnTo>
                  <a:lnTo>
                    <a:pt x="459143" y="382270"/>
                  </a:lnTo>
                  <a:lnTo>
                    <a:pt x="461772" y="382270"/>
                  </a:lnTo>
                  <a:lnTo>
                    <a:pt x="461899" y="383540"/>
                  </a:lnTo>
                  <a:lnTo>
                    <a:pt x="459600" y="383540"/>
                  </a:lnTo>
                  <a:lnTo>
                    <a:pt x="465150" y="386080"/>
                  </a:lnTo>
                  <a:lnTo>
                    <a:pt x="469036" y="389890"/>
                  </a:lnTo>
                  <a:lnTo>
                    <a:pt x="474649" y="396240"/>
                  </a:lnTo>
                  <a:lnTo>
                    <a:pt x="476605" y="397510"/>
                  </a:lnTo>
                  <a:lnTo>
                    <a:pt x="480910" y="401320"/>
                  </a:lnTo>
                  <a:lnTo>
                    <a:pt x="483616" y="403860"/>
                  </a:lnTo>
                  <a:lnTo>
                    <a:pt x="486321" y="407670"/>
                  </a:lnTo>
                  <a:lnTo>
                    <a:pt x="491832" y="411480"/>
                  </a:lnTo>
                  <a:lnTo>
                    <a:pt x="494893" y="415290"/>
                  </a:lnTo>
                  <a:lnTo>
                    <a:pt x="499427" y="421640"/>
                  </a:lnTo>
                  <a:lnTo>
                    <a:pt x="500456" y="422910"/>
                  </a:lnTo>
                  <a:lnTo>
                    <a:pt x="503351" y="426720"/>
                  </a:lnTo>
                  <a:lnTo>
                    <a:pt x="505155" y="429260"/>
                  </a:lnTo>
                  <a:lnTo>
                    <a:pt x="508774" y="436880"/>
                  </a:lnTo>
                  <a:lnTo>
                    <a:pt x="511200" y="439420"/>
                  </a:lnTo>
                  <a:lnTo>
                    <a:pt x="515505" y="445770"/>
                  </a:lnTo>
                  <a:lnTo>
                    <a:pt x="517004" y="449580"/>
                  </a:lnTo>
                  <a:lnTo>
                    <a:pt x="518172" y="454660"/>
                  </a:lnTo>
                  <a:lnTo>
                    <a:pt x="519023" y="461010"/>
                  </a:lnTo>
                  <a:lnTo>
                    <a:pt x="519607" y="463550"/>
                  </a:lnTo>
                  <a:lnTo>
                    <a:pt x="520979" y="471170"/>
                  </a:lnTo>
                  <a:lnTo>
                    <a:pt x="521411" y="474980"/>
                  </a:lnTo>
                  <a:lnTo>
                    <a:pt x="522541" y="481330"/>
                  </a:lnTo>
                  <a:lnTo>
                    <a:pt x="521855" y="483870"/>
                  </a:lnTo>
                  <a:lnTo>
                    <a:pt x="520890" y="488950"/>
                  </a:lnTo>
                  <a:lnTo>
                    <a:pt x="520992" y="492760"/>
                  </a:lnTo>
                  <a:lnTo>
                    <a:pt x="521233" y="495300"/>
                  </a:lnTo>
                  <a:lnTo>
                    <a:pt x="523544" y="495300"/>
                  </a:lnTo>
                  <a:lnTo>
                    <a:pt x="523824" y="492760"/>
                  </a:lnTo>
                  <a:lnTo>
                    <a:pt x="523151" y="491490"/>
                  </a:lnTo>
                  <a:lnTo>
                    <a:pt x="524776" y="491490"/>
                  </a:lnTo>
                  <a:lnTo>
                    <a:pt x="524675" y="492760"/>
                  </a:lnTo>
                  <a:lnTo>
                    <a:pt x="524992" y="494030"/>
                  </a:lnTo>
                  <a:lnTo>
                    <a:pt x="525030" y="495300"/>
                  </a:lnTo>
                  <a:lnTo>
                    <a:pt x="527151" y="495300"/>
                  </a:lnTo>
                  <a:close/>
                </a:path>
                <a:path w="529590" h="496570">
                  <a:moveTo>
                    <a:pt x="529107" y="495300"/>
                  </a:moveTo>
                  <a:lnTo>
                    <a:pt x="527126" y="487680"/>
                  </a:lnTo>
                  <a:lnTo>
                    <a:pt x="526872" y="486410"/>
                  </a:lnTo>
                  <a:lnTo>
                    <a:pt x="526313" y="486410"/>
                  </a:lnTo>
                  <a:lnTo>
                    <a:pt x="526313" y="487680"/>
                  </a:lnTo>
                  <a:lnTo>
                    <a:pt x="527215" y="490220"/>
                  </a:lnTo>
                  <a:lnTo>
                    <a:pt x="527202" y="492760"/>
                  </a:lnTo>
                  <a:lnTo>
                    <a:pt x="527608" y="494030"/>
                  </a:lnTo>
                  <a:lnTo>
                    <a:pt x="527418" y="495300"/>
                  </a:lnTo>
                  <a:lnTo>
                    <a:pt x="529107" y="49530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3" name="object 51">
              <a:extLst>
                <a:ext uri="{FF2B5EF4-FFF2-40B4-BE49-F238E27FC236}">
                  <a16:creationId xmlns:a16="http://schemas.microsoft.com/office/drawing/2014/main" id="{D658DC54-61B3-488B-BADA-C4962326F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418" y="6678072"/>
              <a:ext cx="377190" cy="311150"/>
            </a:xfrm>
            <a:custGeom>
              <a:avLst/>
              <a:gdLst>
                <a:gd name="T0" fmla="*/ 0 w 377190"/>
                <a:gd name="T1" fmla="*/ 0 h 311150"/>
                <a:gd name="T2" fmla="*/ 377177 w 377190"/>
                <a:gd name="T3" fmla="*/ 311099 h 31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7190" h="311150">
                  <a:moveTo>
                    <a:pt x="0" y="0"/>
                  </a:moveTo>
                  <a:lnTo>
                    <a:pt x="377177" y="311099"/>
                  </a:lnTo>
                </a:path>
              </a:pathLst>
            </a:custGeom>
            <a:noFill/>
            <a:ln w="21894">
              <a:solidFill>
                <a:srgbClr val="D223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4" name="object 52">
              <a:extLst>
                <a:ext uri="{FF2B5EF4-FFF2-40B4-BE49-F238E27FC236}">
                  <a16:creationId xmlns:a16="http://schemas.microsoft.com/office/drawing/2014/main" id="{340CB25F-CA35-4AF9-A2E2-00F881605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326" y="6684503"/>
              <a:ext cx="377825" cy="311150"/>
            </a:xfrm>
            <a:custGeom>
              <a:avLst/>
              <a:gdLst>
                <a:gd name="T0" fmla="*/ 0 w 377825"/>
                <a:gd name="T1" fmla="*/ 310883 h 311150"/>
                <a:gd name="T2" fmla="*/ 377355 w 377825"/>
                <a:gd name="T3" fmla="*/ 0 h 31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7825" h="311150">
                  <a:moveTo>
                    <a:pt x="0" y="310883"/>
                  </a:moveTo>
                  <a:lnTo>
                    <a:pt x="377355" y="0"/>
                  </a:lnTo>
                </a:path>
              </a:pathLst>
            </a:custGeom>
            <a:noFill/>
            <a:ln w="21894">
              <a:solidFill>
                <a:srgbClr val="D223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5" name="object 53">
              <a:extLst>
                <a:ext uri="{FF2B5EF4-FFF2-40B4-BE49-F238E27FC236}">
                  <a16:creationId xmlns:a16="http://schemas.microsoft.com/office/drawing/2014/main" id="{81BE1B1F-9DAE-4BF9-AD7E-F6B671C1D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6232" y="6678072"/>
              <a:ext cx="377190" cy="311150"/>
            </a:xfrm>
            <a:custGeom>
              <a:avLst/>
              <a:gdLst>
                <a:gd name="T0" fmla="*/ 0 w 377190"/>
                <a:gd name="T1" fmla="*/ 0 h 311150"/>
                <a:gd name="T2" fmla="*/ 377177 w 377190"/>
                <a:gd name="T3" fmla="*/ 311099 h 31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7190" h="311150">
                  <a:moveTo>
                    <a:pt x="0" y="0"/>
                  </a:moveTo>
                  <a:lnTo>
                    <a:pt x="377177" y="311099"/>
                  </a:lnTo>
                </a:path>
              </a:pathLst>
            </a:custGeom>
            <a:noFill/>
            <a:ln w="21894">
              <a:solidFill>
                <a:srgbClr val="D223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86" name="object 54">
              <a:extLst>
                <a:ext uri="{FF2B5EF4-FFF2-40B4-BE49-F238E27FC236}">
                  <a16:creationId xmlns:a16="http://schemas.microsoft.com/office/drawing/2014/main" id="{4F79919A-B23D-4F66-B54B-A9FBAF11D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6141" y="6684503"/>
              <a:ext cx="377825" cy="311150"/>
            </a:xfrm>
            <a:custGeom>
              <a:avLst/>
              <a:gdLst>
                <a:gd name="T0" fmla="*/ 0 w 377825"/>
                <a:gd name="T1" fmla="*/ 310883 h 311150"/>
                <a:gd name="T2" fmla="*/ 377355 w 377825"/>
                <a:gd name="T3" fmla="*/ 0 h 31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7825" h="311150">
                  <a:moveTo>
                    <a:pt x="0" y="310883"/>
                  </a:moveTo>
                  <a:lnTo>
                    <a:pt x="377355" y="0"/>
                  </a:lnTo>
                </a:path>
              </a:pathLst>
            </a:custGeom>
            <a:noFill/>
            <a:ln w="21894">
              <a:solidFill>
                <a:srgbClr val="D2232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grpSp>
        <p:nvGrpSpPr>
          <p:cNvPr id="2055" name="object 55">
            <a:extLst>
              <a:ext uri="{FF2B5EF4-FFF2-40B4-BE49-F238E27FC236}">
                <a16:creationId xmlns:a16="http://schemas.microsoft.com/office/drawing/2014/main" id="{E9C3DEFB-659C-4A52-BFF1-8B2DAE4B445C}"/>
              </a:ext>
            </a:extLst>
          </p:cNvPr>
          <p:cNvGrpSpPr>
            <a:grpSpLocks/>
          </p:cNvGrpSpPr>
          <p:nvPr/>
        </p:nvGrpSpPr>
        <p:grpSpPr bwMode="auto">
          <a:xfrm>
            <a:off x="693738" y="1190625"/>
            <a:ext cx="9566275" cy="4610100"/>
            <a:chOff x="694055" y="1190116"/>
            <a:chExt cx="9565640" cy="4610735"/>
          </a:xfrm>
        </p:grpSpPr>
        <p:pic>
          <p:nvPicPr>
            <p:cNvPr id="2278" name="object 56">
              <a:extLst>
                <a:ext uri="{FF2B5EF4-FFF2-40B4-BE49-F238E27FC236}">
                  <a16:creationId xmlns:a16="http://schemas.microsoft.com/office/drawing/2014/main" id="{B73C64F7-E4A8-4975-BD83-AC255D6910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30" y="1193291"/>
              <a:ext cx="1224864" cy="1929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9" name="object 57">
              <a:extLst>
                <a:ext uri="{FF2B5EF4-FFF2-40B4-BE49-F238E27FC236}">
                  <a16:creationId xmlns:a16="http://schemas.microsoft.com/office/drawing/2014/main" id="{16A3C8B5-4EDB-4C1D-8BE2-845836416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30" y="1193291"/>
              <a:ext cx="1224915" cy="1929130"/>
            </a:xfrm>
            <a:custGeom>
              <a:avLst/>
              <a:gdLst>
                <a:gd name="T0" fmla="*/ 0 w 1224914"/>
                <a:gd name="T1" fmla="*/ 1929028 h 1929130"/>
                <a:gd name="T2" fmla="*/ 1224864 w 1224914"/>
                <a:gd name="T3" fmla="*/ 1929028 h 1929130"/>
                <a:gd name="T4" fmla="*/ 1224864 w 1224914"/>
                <a:gd name="T5" fmla="*/ 0 h 1929130"/>
                <a:gd name="T6" fmla="*/ 0 w 1224914"/>
                <a:gd name="T7" fmla="*/ 0 h 1929130"/>
                <a:gd name="T8" fmla="*/ 0 w 1224914"/>
                <a:gd name="T9" fmla="*/ 1929028 h 1929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914" h="1929130">
                  <a:moveTo>
                    <a:pt x="0" y="1929028"/>
                  </a:moveTo>
                  <a:lnTo>
                    <a:pt x="1224864" y="1929028"/>
                  </a:lnTo>
                  <a:lnTo>
                    <a:pt x="1224864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80" name="object 58">
              <a:extLst>
                <a:ext uri="{FF2B5EF4-FFF2-40B4-BE49-F238E27FC236}">
                  <a16:creationId xmlns:a16="http://schemas.microsoft.com/office/drawing/2014/main" id="{37BE4AEE-0CE0-4CC3-BB63-915CDA021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7827" y="1194434"/>
              <a:ext cx="2104390" cy="1929130"/>
            </a:xfrm>
            <a:custGeom>
              <a:avLst/>
              <a:gdLst>
                <a:gd name="T0" fmla="*/ 2103970 w 2104390"/>
                <a:gd name="T1" fmla="*/ 0 h 1929130"/>
                <a:gd name="T2" fmla="*/ 0 w 2104390"/>
                <a:gd name="T3" fmla="*/ 0 h 1929130"/>
                <a:gd name="T4" fmla="*/ 0 w 2104390"/>
                <a:gd name="T5" fmla="*/ 1929028 h 1929130"/>
                <a:gd name="T6" fmla="*/ 2103970 w 2104390"/>
                <a:gd name="T7" fmla="*/ 1929028 h 1929130"/>
                <a:gd name="T8" fmla="*/ 2103970 w 2104390"/>
                <a:gd name="T9" fmla="*/ 0 h 1929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4390" h="1929130">
                  <a:moveTo>
                    <a:pt x="2103970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103970" y="1929028"/>
                  </a:lnTo>
                  <a:lnTo>
                    <a:pt x="2103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81" name="object 59">
              <a:extLst>
                <a:ext uri="{FF2B5EF4-FFF2-40B4-BE49-F238E27FC236}">
                  <a16:creationId xmlns:a16="http://schemas.microsoft.com/office/drawing/2014/main" id="{D84FF191-A661-4B79-BD49-2E8FCD472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4708" y="1194434"/>
              <a:ext cx="347345" cy="210185"/>
            </a:xfrm>
            <a:custGeom>
              <a:avLst/>
              <a:gdLst>
                <a:gd name="T0" fmla="*/ 347077 w 347345"/>
                <a:gd name="T1" fmla="*/ 176205 h 210184"/>
                <a:gd name="T2" fmla="*/ 248843 w 347345"/>
                <a:gd name="T3" fmla="*/ 176205 h 210184"/>
                <a:gd name="T4" fmla="*/ 280813 w 347345"/>
                <a:gd name="T5" fmla="*/ 176416 h 210184"/>
                <a:gd name="T6" fmla="*/ 287009 w 347345"/>
                <a:gd name="T7" fmla="*/ 180192 h 210184"/>
                <a:gd name="T8" fmla="*/ 318761 w 347345"/>
                <a:gd name="T9" fmla="*/ 201651 h 210184"/>
                <a:gd name="T10" fmla="*/ 323854 w 347345"/>
                <a:gd name="T11" fmla="*/ 205499 h 210184"/>
                <a:gd name="T12" fmla="*/ 347077 w 347345"/>
                <a:gd name="T13" fmla="*/ 209991 h 210184"/>
                <a:gd name="T14" fmla="*/ 347077 w 347345"/>
                <a:gd name="T15" fmla="*/ 176205 h 210184"/>
                <a:gd name="T16" fmla="*/ 347077 w 347345"/>
                <a:gd name="T17" fmla="*/ 0 h 210184"/>
                <a:gd name="T18" fmla="*/ 108095 w 347345"/>
                <a:gd name="T19" fmla="*/ 0 h 210184"/>
                <a:gd name="T20" fmla="*/ 60848 w 347345"/>
                <a:gd name="T21" fmla="*/ 46549 h 210184"/>
                <a:gd name="T22" fmla="*/ 22372 w 347345"/>
                <a:gd name="T23" fmla="*/ 92377 h 210184"/>
                <a:gd name="T24" fmla="*/ 0 w 347345"/>
                <a:gd name="T25" fmla="*/ 129992 h 210184"/>
                <a:gd name="T26" fmla="*/ 3357 w 347345"/>
                <a:gd name="T27" fmla="*/ 150026 h 210184"/>
                <a:gd name="T28" fmla="*/ 17091 w 347345"/>
                <a:gd name="T29" fmla="*/ 155537 h 210184"/>
                <a:gd name="T30" fmla="*/ 30206 w 347345"/>
                <a:gd name="T31" fmla="*/ 160603 h 210184"/>
                <a:gd name="T32" fmla="*/ 42628 w 347345"/>
                <a:gd name="T33" fmla="*/ 165630 h 210184"/>
                <a:gd name="T34" fmla="*/ 54284 w 347345"/>
                <a:gd name="T35" fmla="*/ 171019 h 210184"/>
                <a:gd name="T36" fmla="*/ 59745 w 347345"/>
                <a:gd name="T37" fmla="*/ 173787 h 210184"/>
                <a:gd name="T38" fmla="*/ 65815 w 347345"/>
                <a:gd name="T39" fmla="*/ 175883 h 210184"/>
                <a:gd name="T40" fmla="*/ 71759 w 347345"/>
                <a:gd name="T41" fmla="*/ 178029 h 210184"/>
                <a:gd name="T42" fmla="*/ 73664 w 347345"/>
                <a:gd name="T43" fmla="*/ 178829 h 210184"/>
                <a:gd name="T44" fmla="*/ 78515 w 347345"/>
                <a:gd name="T45" fmla="*/ 180811 h 210184"/>
                <a:gd name="T46" fmla="*/ 105020 w 347345"/>
                <a:gd name="T47" fmla="*/ 193536 h 210184"/>
                <a:gd name="T48" fmla="*/ 137354 w 347345"/>
                <a:gd name="T49" fmla="*/ 193161 h 210184"/>
                <a:gd name="T50" fmla="*/ 248843 w 347345"/>
                <a:gd name="T51" fmla="*/ 176205 h 210184"/>
                <a:gd name="T52" fmla="*/ 347077 w 347345"/>
                <a:gd name="T53" fmla="*/ 176205 h 210184"/>
                <a:gd name="T54" fmla="*/ 347077 w 347345"/>
                <a:gd name="T55" fmla="*/ 0 h 210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7345" h="210184">
                  <a:moveTo>
                    <a:pt x="347077" y="176205"/>
                  </a:moveTo>
                  <a:lnTo>
                    <a:pt x="248843" y="176205"/>
                  </a:lnTo>
                  <a:lnTo>
                    <a:pt x="280813" y="176416"/>
                  </a:lnTo>
                  <a:lnTo>
                    <a:pt x="287009" y="180192"/>
                  </a:lnTo>
                  <a:lnTo>
                    <a:pt x="318761" y="201651"/>
                  </a:lnTo>
                  <a:lnTo>
                    <a:pt x="323854" y="205499"/>
                  </a:lnTo>
                  <a:lnTo>
                    <a:pt x="347077" y="209991"/>
                  </a:lnTo>
                  <a:lnTo>
                    <a:pt x="347077" y="176205"/>
                  </a:lnTo>
                  <a:close/>
                </a:path>
                <a:path w="347345" h="210184">
                  <a:moveTo>
                    <a:pt x="347077" y="0"/>
                  </a:moveTo>
                  <a:lnTo>
                    <a:pt x="108095" y="0"/>
                  </a:lnTo>
                  <a:lnTo>
                    <a:pt x="60848" y="46549"/>
                  </a:lnTo>
                  <a:lnTo>
                    <a:pt x="22372" y="92377"/>
                  </a:lnTo>
                  <a:lnTo>
                    <a:pt x="0" y="129992"/>
                  </a:lnTo>
                  <a:lnTo>
                    <a:pt x="3357" y="150026"/>
                  </a:lnTo>
                  <a:lnTo>
                    <a:pt x="17091" y="155537"/>
                  </a:lnTo>
                  <a:lnTo>
                    <a:pt x="30206" y="160603"/>
                  </a:lnTo>
                  <a:lnTo>
                    <a:pt x="42628" y="165630"/>
                  </a:lnTo>
                  <a:lnTo>
                    <a:pt x="54284" y="171019"/>
                  </a:lnTo>
                  <a:lnTo>
                    <a:pt x="59745" y="173787"/>
                  </a:lnTo>
                  <a:lnTo>
                    <a:pt x="65815" y="175883"/>
                  </a:lnTo>
                  <a:lnTo>
                    <a:pt x="71759" y="178029"/>
                  </a:lnTo>
                  <a:lnTo>
                    <a:pt x="73664" y="178829"/>
                  </a:lnTo>
                  <a:lnTo>
                    <a:pt x="78515" y="180811"/>
                  </a:lnTo>
                  <a:lnTo>
                    <a:pt x="105020" y="193536"/>
                  </a:lnTo>
                  <a:lnTo>
                    <a:pt x="137354" y="193161"/>
                  </a:lnTo>
                  <a:lnTo>
                    <a:pt x="248843" y="176205"/>
                  </a:lnTo>
                  <a:lnTo>
                    <a:pt x="347077" y="176205"/>
                  </a:lnTo>
                  <a:lnTo>
                    <a:pt x="347077" y="0"/>
                  </a:lnTo>
                  <a:close/>
                </a:path>
              </a:pathLst>
            </a:custGeom>
            <a:solidFill>
              <a:srgbClr val="5DA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82" name="object 60">
              <a:extLst>
                <a:ext uri="{FF2B5EF4-FFF2-40B4-BE49-F238E27FC236}">
                  <a16:creationId xmlns:a16="http://schemas.microsoft.com/office/drawing/2014/main" id="{76C0FC35-7E9D-4EE9-8A20-6E8DE9CE69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28435" y="1566368"/>
              <a:ext cx="143349" cy="14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3" name="object 61">
              <a:extLst>
                <a:ext uri="{FF2B5EF4-FFF2-40B4-BE49-F238E27FC236}">
                  <a16:creationId xmlns:a16="http://schemas.microsoft.com/office/drawing/2014/main" id="{8C3F9954-C1EE-4246-998A-4A1050818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082" y="2807811"/>
              <a:ext cx="90170" cy="303530"/>
            </a:xfrm>
            <a:custGeom>
              <a:avLst/>
              <a:gdLst>
                <a:gd name="T0" fmla="*/ 79157 w 90170"/>
                <a:gd name="T1" fmla="*/ 0 h 303530"/>
                <a:gd name="T2" fmla="*/ 40157 w 90170"/>
                <a:gd name="T3" fmla="*/ 62661 h 303530"/>
                <a:gd name="T4" fmla="*/ 18700 w 90170"/>
                <a:gd name="T5" fmla="*/ 111393 h 303530"/>
                <a:gd name="T6" fmla="*/ 4421 w 90170"/>
                <a:gd name="T7" fmla="*/ 162834 h 303530"/>
                <a:gd name="T8" fmla="*/ 0 w 90170"/>
                <a:gd name="T9" fmla="*/ 210380 h 303530"/>
                <a:gd name="T10" fmla="*/ 397 w 90170"/>
                <a:gd name="T11" fmla="*/ 250644 h 303530"/>
                <a:gd name="T12" fmla="*/ 2815 w 90170"/>
                <a:gd name="T13" fmla="*/ 278965 h 303530"/>
                <a:gd name="T14" fmla="*/ 4459 w 90170"/>
                <a:gd name="T15" fmla="*/ 290685 h 303530"/>
                <a:gd name="T16" fmla="*/ 5729 w 90170"/>
                <a:gd name="T17" fmla="*/ 298038 h 303530"/>
                <a:gd name="T18" fmla="*/ 12104 w 90170"/>
                <a:gd name="T19" fmla="*/ 303220 h 303530"/>
                <a:gd name="T20" fmla="*/ 19331 w 90170"/>
                <a:gd name="T21" fmla="*/ 303220 h 303530"/>
                <a:gd name="T22" fmla="*/ 30138 w 90170"/>
                <a:gd name="T23" fmla="*/ 301594 h 303530"/>
                <a:gd name="T24" fmla="*/ 35650 w 90170"/>
                <a:gd name="T25" fmla="*/ 293771 h 303530"/>
                <a:gd name="T26" fmla="*/ 34240 w 90170"/>
                <a:gd name="T27" fmla="*/ 285554 h 303530"/>
                <a:gd name="T28" fmla="*/ 32868 w 90170"/>
                <a:gd name="T29" fmla="*/ 275459 h 303530"/>
                <a:gd name="T30" fmla="*/ 30651 w 90170"/>
                <a:gd name="T31" fmla="*/ 249223 h 303530"/>
                <a:gd name="T32" fmla="*/ 30242 w 90170"/>
                <a:gd name="T33" fmla="*/ 211638 h 303530"/>
                <a:gd name="T34" fmla="*/ 34291 w 90170"/>
                <a:gd name="T35" fmla="*/ 167495 h 303530"/>
                <a:gd name="T36" fmla="*/ 46341 w 90170"/>
                <a:gd name="T37" fmla="*/ 121047 h 303530"/>
                <a:gd name="T38" fmla="*/ 63582 w 90170"/>
                <a:gd name="T39" fmla="*/ 78325 h 303530"/>
                <a:gd name="T40" fmla="*/ 79117 w 90170"/>
                <a:gd name="T41" fmla="*/ 46905 h 303530"/>
                <a:gd name="T42" fmla="*/ 86044 w 90170"/>
                <a:gd name="T43" fmla="*/ 34361 h 303530"/>
                <a:gd name="T44" fmla="*/ 88590 w 90170"/>
                <a:gd name="T45" fmla="*/ 27880 h 303530"/>
                <a:gd name="T46" fmla="*/ 89719 w 90170"/>
                <a:gd name="T47" fmla="*/ 20453 h 303530"/>
                <a:gd name="T48" fmla="*/ 88721 w 90170"/>
                <a:gd name="T49" fmla="*/ 13642 h 303530"/>
                <a:gd name="T50" fmla="*/ 81159 w 90170"/>
                <a:gd name="T51" fmla="*/ 4476 h 303530"/>
                <a:gd name="T52" fmla="*/ 79157 w 90170"/>
                <a:gd name="T53" fmla="*/ 0 h 303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170" h="303530">
                  <a:moveTo>
                    <a:pt x="79157" y="0"/>
                  </a:moveTo>
                  <a:lnTo>
                    <a:pt x="40157" y="62661"/>
                  </a:lnTo>
                  <a:lnTo>
                    <a:pt x="18700" y="111393"/>
                  </a:lnTo>
                  <a:lnTo>
                    <a:pt x="4421" y="162834"/>
                  </a:lnTo>
                  <a:lnTo>
                    <a:pt x="0" y="210380"/>
                  </a:lnTo>
                  <a:lnTo>
                    <a:pt x="397" y="250644"/>
                  </a:lnTo>
                  <a:lnTo>
                    <a:pt x="2815" y="278965"/>
                  </a:lnTo>
                  <a:lnTo>
                    <a:pt x="4459" y="290685"/>
                  </a:lnTo>
                  <a:lnTo>
                    <a:pt x="5729" y="298038"/>
                  </a:lnTo>
                  <a:lnTo>
                    <a:pt x="12104" y="303220"/>
                  </a:lnTo>
                  <a:lnTo>
                    <a:pt x="19331" y="303220"/>
                  </a:lnTo>
                  <a:lnTo>
                    <a:pt x="30138" y="301594"/>
                  </a:lnTo>
                  <a:lnTo>
                    <a:pt x="35650" y="293771"/>
                  </a:lnTo>
                  <a:lnTo>
                    <a:pt x="34240" y="285554"/>
                  </a:lnTo>
                  <a:lnTo>
                    <a:pt x="32868" y="275459"/>
                  </a:lnTo>
                  <a:lnTo>
                    <a:pt x="30651" y="249223"/>
                  </a:lnTo>
                  <a:lnTo>
                    <a:pt x="30242" y="211638"/>
                  </a:lnTo>
                  <a:lnTo>
                    <a:pt x="34291" y="167495"/>
                  </a:lnTo>
                  <a:lnTo>
                    <a:pt x="46341" y="121047"/>
                  </a:lnTo>
                  <a:lnTo>
                    <a:pt x="63582" y="78325"/>
                  </a:lnTo>
                  <a:lnTo>
                    <a:pt x="79117" y="46905"/>
                  </a:lnTo>
                  <a:lnTo>
                    <a:pt x="86044" y="34361"/>
                  </a:lnTo>
                  <a:lnTo>
                    <a:pt x="88590" y="27880"/>
                  </a:lnTo>
                  <a:lnTo>
                    <a:pt x="89719" y="20453"/>
                  </a:lnTo>
                  <a:lnTo>
                    <a:pt x="88721" y="13642"/>
                  </a:lnTo>
                  <a:lnTo>
                    <a:pt x="81159" y="4476"/>
                  </a:lnTo>
                  <a:lnTo>
                    <a:pt x="79157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84" name="object 62">
              <a:extLst>
                <a:ext uri="{FF2B5EF4-FFF2-40B4-BE49-F238E27FC236}">
                  <a16:creationId xmlns:a16="http://schemas.microsoft.com/office/drawing/2014/main" id="{E499FC51-D058-4F26-93E8-78E32ADD8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080" y="2807813"/>
              <a:ext cx="85725" cy="303530"/>
            </a:xfrm>
            <a:custGeom>
              <a:avLst/>
              <a:gdLst>
                <a:gd name="T0" fmla="*/ 79164 w 85725"/>
                <a:gd name="T1" fmla="*/ 0 h 303530"/>
                <a:gd name="T2" fmla="*/ 40157 w 85725"/>
                <a:gd name="T3" fmla="*/ 62661 h 303530"/>
                <a:gd name="T4" fmla="*/ 18700 w 85725"/>
                <a:gd name="T5" fmla="*/ 111394 h 303530"/>
                <a:gd name="T6" fmla="*/ 4421 w 85725"/>
                <a:gd name="T7" fmla="*/ 162840 h 303530"/>
                <a:gd name="T8" fmla="*/ 0 w 85725"/>
                <a:gd name="T9" fmla="*/ 210385 h 303530"/>
                <a:gd name="T10" fmla="*/ 397 w 85725"/>
                <a:gd name="T11" fmla="*/ 250644 h 303530"/>
                <a:gd name="T12" fmla="*/ 2815 w 85725"/>
                <a:gd name="T13" fmla="*/ 278960 h 303530"/>
                <a:gd name="T14" fmla="*/ 4459 w 85725"/>
                <a:gd name="T15" fmla="*/ 290679 h 303530"/>
                <a:gd name="T16" fmla="*/ 5729 w 85725"/>
                <a:gd name="T17" fmla="*/ 298032 h 303530"/>
                <a:gd name="T18" fmla="*/ 12117 w 85725"/>
                <a:gd name="T19" fmla="*/ 303214 h 303530"/>
                <a:gd name="T20" fmla="*/ 19331 w 85725"/>
                <a:gd name="T21" fmla="*/ 303214 h 303530"/>
                <a:gd name="T22" fmla="*/ 17997 w 85725"/>
                <a:gd name="T23" fmla="*/ 301359 h 303530"/>
                <a:gd name="T24" fmla="*/ 16968 w 85725"/>
                <a:gd name="T25" fmla="*/ 299175 h 303530"/>
                <a:gd name="T26" fmla="*/ 16549 w 85725"/>
                <a:gd name="T27" fmla="*/ 296724 h 303530"/>
                <a:gd name="T28" fmla="*/ 14908 w 85725"/>
                <a:gd name="T29" fmla="*/ 285006 h 303530"/>
                <a:gd name="T30" fmla="*/ 12492 w 85725"/>
                <a:gd name="T31" fmla="*/ 256689 h 303530"/>
                <a:gd name="T32" fmla="*/ 12095 w 85725"/>
                <a:gd name="T33" fmla="*/ 216430 h 303530"/>
                <a:gd name="T34" fmla="*/ 16511 w 85725"/>
                <a:gd name="T35" fmla="*/ 168886 h 303530"/>
                <a:gd name="T36" fmla="*/ 30796 w 85725"/>
                <a:gd name="T37" fmla="*/ 117439 h 303530"/>
                <a:gd name="T38" fmla="*/ 52252 w 85725"/>
                <a:gd name="T39" fmla="*/ 68707 h 303530"/>
                <a:gd name="T40" fmla="*/ 72133 w 85725"/>
                <a:gd name="T41" fmla="*/ 31792 h 303530"/>
                <a:gd name="T42" fmla="*/ 85650 w 85725"/>
                <a:gd name="T43" fmla="*/ 9526 h 303530"/>
                <a:gd name="T44" fmla="*/ 84901 w 85725"/>
                <a:gd name="T45" fmla="*/ 9018 h 303530"/>
                <a:gd name="T46" fmla="*/ 81167 w 85725"/>
                <a:gd name="T47" fmla="*/ 4481 h 303530"/>
                <a:gd name="T48" fmla="*/ 79164 w 85725"/>
                <a:gd name="T49" fmla="*/ 0 h 303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725" h="303530">
                  <a:moveTo>
                    <a:pt x="79164" y="0"/>
                  </a:moveTo>
                  <a:lnTo>
                    <a:pt x="40157" y="62661"/>
                  </a:lnTo>
                  <a:lnTo>
                    <a:pt x="18700" y="111394"/>
                  </a:lnTo>
                  <a:lnTo>
                    <a:pt x="4421" y="162840"/>
                  </a:lnTo>
                  <a:lnTo>
                    <a:pt x="0" y="210385"/>
                  </a:lnTo>
                  <a:lnTo>
                    <a:pt x="397" y="250644"/>
                  </a:lnTo>
                  <a:lnTo>
                    <a:pt x="2815" y="278960"/>
                  </a:lnTo>
                  <a:lnTo>
                    <a:pt x="4459" y="290679"/>
                  </a:lnTo>
                  <a:lnTo>
                    <a:pt x="5729" y="298032"/>
                  </a:lnTo>
                  <a:lnTo>
                    <a:pt x="12117" y="303214"/>
                  </a:lnTo>
                  <a:lnTo>
                    <a:pt x="19331" y="303214"/>
                  </a:lnTo>
                  <a:lnTo>
                    <a:pt x="17997" y="301359"/>
                  </a:lnTo>
                  <a:lnTo>
                    <a:pt x="16968" y="299175"/>
                  </a:lnTo>
                  <a:lnTo>
                    <a:pt x="16549" y="296724"/>
                  </a:lnTo>
                  <a:lnTo>
                    <a:pt x="14908" y="285006"/>
                  </a:lnTo>
                  <a:lnTo>
                    <a:pt x="12492" y="256689"/>
                  </a:lnTo>
                  <a:lnTo>
                    <a:pt x="12095" y="216430"/>
                  </a:lnTo>
                  <a:lnTo>
                    <a:pt x="16511" y="168886"/>
                  </a:lnTo>
                  <a:lnTo>
                    <a:pt x="30796" y="117439"/>
                  </a:lnTo>
                  <a:lnTo>
                    <a:pt x="52252" y="68707"/>
                  </a:lnTo>
                  <a:lnTo>
                    <a:pt x="72133" y="31792"/>
                  </a:lnTo>
                  <a:lnTo>
                    <a:pt x="85650" y="9526"/>
                  </a:lnTo>
                  <a:lnTo>
                    <a:pt x="84901" y="9018"/>
                  </a:lnTo>
                  <a:lnTo>
                    <a:pt x="81167" y="4481"/>
                  </a:lnTo>
                  <a:lnTo>
                    <a:pt x="7916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85" name="object 63">
              <a:extLst>
                <a:ext uri="{FF2B5EF4-FFF2-40B4-BE49-F238E27FC236}">
                  <a16:creationId xmlns:a16="http://schemas.microsoft.com/office/drawing/2014/main" id="{3D4EC5A3-4369-4037-8BBD-78E755C5B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082" y="2807811"/>
              <a:ext cx="90170" cy="303530"/>
            </a:xfrm>
            <a:custGeom>
              <a:avLst/>
              <a:gdLst>
                <a:gd name="T0" fmla="*/ 19331 w 90170"/>
                <a:gd name="T1" fmla="*/ 303220 h 303530"/>
                <a:gd name="T2" fmla="*/ 12104 w 90170"/>
                <a:gd name="T3" fmla="*/ 303220 h 303530"/>
                <a:gd name="T4" fmla="*/ 5729 w 90170"/>
                <a:gd name="T5" fmla="*/ 298038 h 303530"/>
                <a:gd name="T6" fmla="*/ 4459 w 90170"/>
                <a:gd name="T7" fmla="*/ 290685 h 303530"/>
                <a:gd name="T8" fmla="*/ 2815 w 90170"/>
                <a:gd name="T9" fmla="*/ 278965 h 303530"/>
                <a:gd name="T10" fmla="*/ 397 w 90170"/>
                <a:gd name="T11" fmla="*/ 250644 h 303530"/>
                <a:gd name="T12" fmla="*/ 0 w 90170"/>
                <a:gd name="T13" fmla="*/ 210380 h 303530"/>
                <a:gd name="T14" fmla="*/ 4421 w 90170"/>
                <a:gd name="T15" fmla="*/ 162834 h 303530"/>
                <a:gd name="T16" fmla="*/ 18700 w 90170"/>
                <a:gd name="T17" fmla="*/ 111393 h 303530"/>
                <a:gd name="T18" fmla="*/ 40157 w 90170"/>
                <a:gd name="T19" fmla="*/ 62661 h 303530"/>
                <a:gd name="T20" fmla="*/ 60040 w 90170"/>
                <a:gd name="T21" fmla="*/ 25747 h 303530"/>
                <a:gd name="T22" fmla="*/ 79157 w 90170"/>
                <a:gd name="T23" fmla="*/ 0 h 303530"/>
                <a:gd name="T24" fmla="*/ 81159 w 90170"/>
                <a:gd name="T25" fmla="*/ 4476 h 303530"/>
                <a:gd name="T26" fmla="*/ 84888 w 90170"/>
                <a:gd name="T27" fmla="*/ 9012 h 303530"/>
                <a:gd name="T28" fmla="*/ 88721 w 90170"/>
                <a:gd name="T29" fmla="*/ 13642 h 303530"/>
                <a:gd name="T30" fmla="*/ 89719 w 90170"/>
                <a:gd name="T31" fmla="*/ 20453 h 303530"/>
                <a:gd name="T32" fmla="*/ 88590 w 90170"/>
                <a:gd name="T33" fmla="*/ 27880 h 303530"/>
                <a:gd name="T34" fmla="*/ 86044 w 90170"/>
                <a:gd name="T35" fmla="*/ 34361 h 303530"/>
                <a:gd name="T36" fmla="*/ 79117 w 90170"/>
                <a:gd name="T37" fmla="*/ 46905 h 303530"/>
                <a:gd name="T38" fmla="*/ 63582 w 90170"/>
                <a:gd name="T39" fmla="*/ 78325 h 303530"/>
                <a:gd name="T40" fmla="*/ 46341 w 90170"/>
                <a:gd name="T41" fmla="*/ 121047 h 303530"/>
                <a:gd name="T42" fmla="*/ 34291 w 90170"/>
                <a:gd name="T43" fmla="*/ 167495 h 303530"/>
                <a:gd name="T44" fmla="*/ 30242 w 90170"/>
                <a:gd name="T45" fmla="*/ 211638 h 303530"/>
                <a:gd name="T46" fmla="*/ 30651 w 90170"/>
                <a:gd name="T47" fmla="*/ 249223 h 303530"/>
                <a:gd name="T48" fmla="*/ 32868 w 90170"/>
                <a:gd name="T49" fmla="*/ 275459 h 303530"/>
                <a:gd name="T50" fmla="*/ 34240 w 90170"/>
                <a:gd name="T51" fmla="*/ 285554 h 303530"/>
                <a:gd name="T52" fmla="*/ 35650 w 90170"/>
                <a:gd name="T53" fmla="*/ 293771 h 303530"/>
                <a:gd name="T54" fmla="*/ 30138 w 90170"/>
                <a:gd name="T55" fmla="*/ 301594 h 303530"/>
                <a:gd name="T56" fmla="*/ 21909 w 90170"/>
                <a:gd name="T57" fmla="*/ 303004 h 303530"/>
                <a:gd name="T58" fmla="*/ 21045 w 90170"/>
                <a:gd name="T59" fmla="*/ 303156 h 303530"/>
                <a:gd name="T60" fmla="*/ 20182 w 90170"/>
                <a:gd name="T61" fmla="*/ 303220 h 303530"/>
                <a:gd name="T62" fmla="*/ 19331 w 90170"/>
                <a:gd name="T63" fmla="*/ 303220 h 303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170" h="303530">
                  <a:moveTo>
                    <a:pt x="19331" y="303220"/>
                  </a:moveTo>
                  <a:lnTo>
                    <a:pt x="12104" y="303220"/>
                  </a:lnTo>
                  <a:lnTo>
                    <a:pt x="5729" y="298038"/>
                  </a:lnTo>
                  <a:lnTo>
                    <a:pt x="4459" y="290685"/>
                  </a:lnTo>
                  <a:lnTo>
                    <a:pt x="2815" y="278965"/>
                  </a:lnTo>
                  <a:lnTo>
                    <a:pt x="397" y="250644"/>
                  </a:lnTo>
                  <a:lnTo>
                    <a:pt x="0" y="210380"/>
                  </a:lnTo>
                  <a:lnTo>
                    <a:pt x="4421" y="162834"/>
                  </a:lnTo>
                  <a:lnTo>
                    <a:pt x="18700" y="111393"/>
                  </a:lnTo>
                  <a:lnTo>
                    <a:pt x="40157" y="62661"/>
                  </a:lnTo>
                  <a:lnTo>
                    <a:pt x="60040" y="25747"/>
                  </a:lnTo>
                  <a:lnTo>
                    <a:pt x="79157" y="0"/>
                  </a:lnTo>
                  <a:lnTo>
                    <a:pt x="81159" y="4476"/>
                  </a:lnTo>
                  <a:lnTo>
                    <a:pt x="84888" y="9012"/>
                  </a:lnTo>
                  <a:lnTo>
                    <a:pt x="88721" y="13642"/>
                  </a:lnTo>
                  <a:lnTo>
                    <a:pt x="89719" y="20453"/>
                  </a:lnTo>
                  <a:lnTo>
                    <a:pt x="88590" y="27880"/>
                  </a:lnTo>
                  <a:lnTo>
                    <a:pt x="86044" y="34361"/>
                  </a:lnTo>
                  <a:lnTo>
                    <a:pt x="79117" y="46905"/>
                  </a:lnTo>
                  <a:lnTo>
                    <a:pt x="63582" y="78325"/>
                  </a:lnTo>
                  <a:lnTo>
                    <a:pt x="46341" y="121047"/>
                  </a:lnTo>
                  <a:lnTo>
                    <a:pt x="34291" y="167495"/>
                  </a:lnTo>
                  <a:lnTo>
                    <a:pt x="30242" y="211638"/>
                  </a:lnTo>
                  <a:lnTo>
                    <a:pt x="30651" y="249223"/>
                  </a:lnTo>
                  <a:lnTo>
                    <a:pt x="32868" y="275459"/>
                  </a:lnTo>
                  <a:lnTo>
                    <a:pt x="34240" y="285554"/>
                  </a:lnTo>
                  <a:lnTo>
                    <a:pt x="35650" y="293771"/>
                  </a:lnTo>
                  <a:lnTo>
                    <a:pt x="30138" y="301594"/>
                  </a:lnTo>
                  <a:lnTo>
                    <a:pt x="21909" y="303004"/>
                  </a:lnTo>
                  <a:lnTo>
                    <a:pt x="21045" y="303156"/>
                  </a:lnTo>
                  <a:lnTo>
                    <a:pt x="20182" y="303220"/>
                  </a:lnTo>
                  <a:lnTo>
                    <a:pt x="19331" y="303220"/>
                  </a:lnTo>
                  <a:close/>
                </a:path>
              </a:pathLst>
            </a:custGeom>
            <a:noFill/>
            <a:ln w="906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86" name="object 64">
              <a:extLst>
                <a:ext uri="{FF2B5EF4-FFF2-40B4-BE49-F238E27FC236}">
                  <a16:creationId xmlns:a16="http://schemas.microsoft.com/office/drawing/2014/main" id="{A141D392-0F15-4C9A-8453-ADA2A80D5F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9608" y="2176208"/>
              <a:ext cx="1336105" cy="947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7" name="object 65">
              <a:extLst>
                <a:ext uri="{FF2B5EF4-FFF2-40B4-BE49-F238E27FC236}">
                  <a16:creationId xmlns:a16="http://schemas.microsoft.com/office/drawing/2014/main" id="{752CC2AA-14AC-426F-9E7C-10351A5F9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5148" y="2215988"/>
              <a:ext cx="1303020" cy="238125"/>
            </a:xfrm>
            <a:custGeom>
              <a:avLst/>
              <a:gdLst>
                <a:gd name="T0" fmla="*/ 653414 w 1303020"/>
                <a:gd name="T1" fmla="*/ 0 h 238125"/>
                <a:gd name="T2" fmla="*/ 557985 w 1303020"/>
                <a:gd name="T3" fmla="*/ 1185 h 238125"/>
                <a:gd name="T4" fmla="*/ 472041 w 1303020"/>
                <a:gd name="T5" fmla="*/ 4575 h 238125"/>
                <a:gd name="T6" fmla="*/ 395084 w 1303020"/>
                <a:gd name="T7" fmla="*/ 9915 h 238125"/>
                <a:gd name="T8" fmla="*/ 326620 w 1303020"/>
                <a:gd name="T9" fmla="*/ 16953 h 238125"/>
                <a:gd name="T10" fmla="*/ 266153 w 1303020"/>
                <a:gd name="T11" fmla="*/ 25437 h 238125"/>
                <a:gd name="T12" fmla="*/ 213186 w 1303020"/>
                <a:gd name="T13" fmla="*/ 35114 h 238125"/>
                <a:gd name="T14" fmla="*/ 167225 w 1303020"/>
                <a:gd name="T15" fmla="*/ 45732 h 238125"/>
                <a:gd name="T16" fmla="*/ 127774 w 1303020"/>
                <a:gd name="T17" fmla="*/ 57038 h 238125"/>
                <a:gd name="T18" fmla="*/ 66416 w 1303020"/>
                <a:gd name="T19" fmla="*/ 80705 h 238125"/>
                <a:gd name="T20" fmla="*/ 25146 w 1303020"/>
                <a:gd name="T21" fmla="*/ 104093 h 238125"/>
                <a:gd name="T22" fmla="*/ 0 w 1303020"/>
                <a:gd name="T23" fmla="*/ 125183 h 238125"/>
                <a:gd name="T24" fmla="*/ 10949 w 1303020"/>
                <a:gd name="T25" fmla="*/ 133118 h 238125"/>
                <a:gd name="T26" fmla="*/ 44596 w 1303020"/>
                <a:gd name="T27" fmla="*/ 152022 h 238125"/>
                <a:gd name="T28" fmla="*/ 97017 w 1303020"/>
                <a:gd name="T29" fmla="*/ 173170 h 238125"/>
                <a:gd name="T30" fmla="*/ 171950 w 1303020"/>
                <a:gd name="T31" fmla="*/ 194398 h 238125"/>
                <a:gd name="T32" fmla="*/ 219025 w 1303020"/>
                <a:gd name="T33" fmla="*/ 204366 h 238125"/>
                <a:gd name="T34" fmla="*/ 273128 w 1303020"/>
                <a:gd name="T35" fmla="*/ 213543 h 238125"/>
                <a:gd name="T36" fmla="*/ 334727 w 1303020"/>
                <a:gd name="T37" fmla="*/ 221657 h 238125"/>
                <a:gd name="T38" fmla="*/ 404288 w 1303020"/>
                <a:gd name="T39" fmla="*/ 228439 h 238125"/>
                <a:gd name="T40" fmla="*/ 482279 w 1303020"/>
                <a:gd name="T41" fmla="*/ 233618 h 238125"/>
                <a:gd name="T42" fmla="*/ 569166 w 1303020"/>
                <a:gd name="T43" fmla="*/ 236924 h 238125"/>
                <a:gd name="T44" fmla="*/ 665416 w 1303020"/>
                <a:gd name="T45" fmla="*/ 238086 h 238125"/>
                <a:gd name="T46" fmla="*/ 754437 w 1303020"/>
                <a:gd name="T47" fmla="*/ 236884 h 238125"/>
                <a:gd name="T48" fmla="*/ 835430 w 1303020"/>
                <a:gd name="T49" fmla="*/ 233450 h 238125"/>
                <a:gd name="T50" fmla="*/ 908768 w 1303020"/>
                <a:gd name="T51" fmla="*/ 228039 h 238125"/>
                <a:gd name="T52" fmla="*/ 974819 w 1303020"/>
                <a:gd name="T53" fmla="*/ 220910 h 238125"/>
                <a:gd name="T54" fmla="*/ 1033956 w 1303020"/>
                <a:gd name="T55" fmla="*/ 212319 h 238125"/>
                <a:gd name="T56" fmla="*/ 1086548 w 1303020"/>
                <a:gd name="T57" fmla="*/ 202523 h 238125"/>
                <a:gd name="T58" fmla="*/ 1132965 w 1303020"/>
                <a:gd name="T59" fmla="*/ 191780 h 238125"/>
                <a:gd name="T60" fmla="*/ 1173579 w 1303020"/>
                <a:gd name="T61" fmla="*/ 180347 h 238125"/>
                <a:gd name="T62" fmla="*/ 1238878 w 1303020"/>
                <a:gd name="T63" fmla="*/ 156436 h 238125"/>
                <a:gd name="T64" fmla="*/ 1285409 w 1303020"/>
                <a:gd name="T65" fmla="*/ 132848 h 238125"/>
                <a:gd name="T66" fmla="*/ 1302562 w 1303020"/>
                <a:gd name="T67" fmla="*/ 121818 h 238125"/>
                <a:gd name="T68" fmla="*/ 1293218 w 1303020"/>
                <a:gd name="T69" fmla="*/ 111642 h 238125"/>
                <a:gd name="T70" fmla="*/ 1242018 w 1303020"/>
                <a:gd name="T71" fmla="*/ 77784 h 238125"/>
                <a:gd name="T72" fmla="*/ 1183075 w 1303020"/>
                <a:gd name="T73" fmla="*/ 54784 h 238125"/>
                <a:gd name="T74" fmla="*/ 1144509 w 1303020"/>
                <a:gd name="T75" fmla="*/ 43859 h 238125"/>
                <a:gd name="T76" fmla="*/ 1099147 w 1303020"/>
                <a:gd name="T77" fmla="*/ 33630 h 238125"/>
                <a:gd name="T78" fmla="*/ 1046437 w 1303020"/>
                <a:gd name="T79" fmla="*/ 24331 h 238125"/>
                <a:gd name="T80" fmla="*/ 985829 w 1303020"/>
                <a:gd name="T81" fmla="*/ 16197 h 238125"/>
                <a:gd name="T82" fmla="*/ 916774 w 1303020"/>
                <a:gd name="T83" fmla="*/ 9462 h 238125"/>
                <a:gd name="T84" fmla="*/ 838720 w 1303020"/>
                <a:gd name="T85" fmla="*/ 4361 h 238125"/>
                <a:gd name="T86" fmla="*/ 751117 w 1303020"/>
                <a:gd name="T87" fmla="*/ 1129 h 238125"/>
                <a:gd name="T88" fmla="*/ 653414 w 1303020"/>
                <a:gd name="T89" fmla="*/ 0 h 238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3020" h="238125">
                  <a:moveTo>
                    <a:pt x="653414" y="0"/>
                  </a:moveTo>
                  <a:lnTo>
                    <a:pt x="557985" y="1185"/>
                  </a:lnTo>
                  <a:lnTo>
                    <a:pt x="472041" y="4575"/>
                  </a:lnTo>
                  <a:lnTo>
                    <a:pt x="395084" y="9915"/>
                  </a:lnTo>
                  <a:lnTo>
                    <a:pt x="326620" y="16953"/>
                  </a:lnTo>
                  <a:lnTo>
                    <a:pt x="266153" y="25437"/>
                  </a:lnTo>
                  <a:lnTo>
                    <a:pt x="213186" y="35114"/>
                  </a:lnTo>
                  <a:lnTo>
                    <a:pt x="167225" y="45732"/>
                  </a:lnTo>
                  <a:lnTo>
                    <a:pt x="127774" y="57038"/>
                  </a:lnTo>
                  <a:lnTo>
                    <a:pt x="66416" y="80705"/>
                  </a:lnTo>
                  <a:lnTo>
                    <a:pt x="25146" y="104093"/>
                  </a:lnTo>
                  <a:lnTo>
                    <a:pt x="0" y="125183"/>
                  </a:lnTo>
                  <a:lnTo>
                    <a:pt x="10949" y="133118"/>
                  </a:lnTo>
                  <a:lnTo>
                    <a:pt x="44596" y="152022"/>
                  </a:lnTo>
                  <a:lnTo>
                    <a:pt x="97017" y="173170"/>
                  </a:lnTo>
                  <a:lnTo>
                    <a:pt x="171950" y="194398"/>
                  </a:lnTo>
                  <a:lnTo>
                    <a:pt x="219025" y="204366"/>
                  </a:lnTo>
                  <a:lnTo>
                    <a:pt x="273128" y="213543"/>
                  </a:lnTo>
                  <a:lnTo>
                    <a:pt x="334727" y="221657"/>
                  </a:lnTo>
                  <a:lnTo>
                    <a:pt x="404288" y="228439"/>
                  </a:lnTo>
                  <a:lnTo>
                    <a:pt x="482279" y="233618"/>
                  </a:lnTo>
                  <a:lnTo>
                    <a:pt x="569166" y="236924"/>
                  </a:lnTo>
                  <a:lnTo>
                    <a:pt x="665416" y="238086"/>
                  </a:lnTo>
                  <a:lnTo>
                    <a:pt x="754437" y="236884"/>
                  </a:lnTo>
                  <a:lnTo>
                    <a:pt x="835430" y="233450"/>
                  </a:lnTo>
                  <a:lnTo>
                    <a:pt x="908768" y="228039"/>
                  </a:lnTo>
                  <a:lnTo>
                    <a:pt x="974819" y="220910"/>
                  </a:lnTo>
                  <a:lnTo>
                    <a:pt x="1033956" y="212319"/>
                  </a:lnTo>
                  <a:lnTo>
                    <a:pt x="1086548" y="202523"/>
                  </a:lnTo>
                  <a:lnTo>
                    <a:pt x="1132965" y="191780"/>
                  </a:lnTo>
                  <a:lnTo>
                    <a:pt x="1173579" y="180347"/>
                  </a:lnTo>
                  <a:lnTo>
                    <a:pt x="1238878" y="156436"/>
                  </a:lnTo>
                  <a:lnTo>
                    <a:pt x="1285409" y="132848"/>
                  </a:lnTo>
                  <a:lnTo>
                    <a:pt x="1302562" y="121818"/>
                  </a:lnTo>
                  <a:lnTo>
                    <a:pt x="1293218" y="111642"/>
                  </a:lnTo>
                  <a:lnTo>
                    <a:pt x="1242018" y="77784"/>
                  </a:lnTo>
                  <a:lnTo>
                    <a:pt x="1183075" y="54784"/>
                  </a:lnTo>
                  <a:lnTo>
                    <a:pt x="1144509" y="43859"/>
                  </a:lnTo>
                  <a:lnTo>
                    <a:pt x="1099147" y="33630"/>
                  </a:lnTo>
                  <a:lnTo>
                    <a:pt x="1046437" y="24331"/>
                  </a:lnTo>
                  <a:lnTo>
                    <a:pt x="985829" y="16197"/>
                  </a:lnTo>
                  <a:lnTo>
                    <a:pt x="916774" y="9462"/>
                  </a:lnTo>
                  <a:lnTo>
                    <a:pt x="838720" y="4361"/>
                  </a:lnTo>
                  <a:lnTo>
                    <a:pt x="751117" y="1129"/>
                  </a:lnTo>
                  <a:lnTo>
                    <a:pt x="653414" y="0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88" name="object 66">
              <a:extLst>
                <a:ext uri="{FF2B5EF4-FFF2-40B4-BE49-F238E27FC236}">
                  <a16:creationId xmlns:a16="http://schemas.microsoft.com/office/drawing/2014/main" id="{F0D73597-B999-4C07-A45D-D7A13D3248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9608" y="2176208"/>
              <a:ext cx="1336105" cy="274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89" name="object 67">
              <a:extLst>
                <a:ext uri="{FF2B5EF4-FFF2-40B4-BE49-F238E27FC236}">
                  <a16:creationId xmlns:a16="http://schemas.microsoft.com/office/drawing/2014/main" id="{899B6735-2818-4DC3-A3D1-B9719D8B62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8368" y="2496845"/>
              <a:ext cx="119913" cy="11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0" name="object 68">
              <a:extLst>
                <a:ext uri="{FF2B5EF4-FFF2-40B4-BE49-F238E27FC236}">
                  <a16:creationId xmlns:a16="http://schemas.microsoft.com/office/drawing/2014/main" id="{A442735C-35E5-44BE-93B5-5A5E22D698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1498" y="3030765"/>
              <a:ext cx="274638" cy="101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1" name="object 69">
              <a:extLst>
                <a:ext uri="{FF2B5EF4-FFF2-40B4-BE49-F238E27FC236}">
                  <a16:creationId xmlns:a16="http://schemas.microsoft.com/office/drawing/2014/main" id="{41BCB1BA-4D34-43E4-A602-767472C38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400" y="2178912"/>
              <a:ext cx="1332230" cy="272415"/>
            </a:xfrm>
            <a:custGeom>
              <a:avLst/>
              <a:gdLst>
                <a:gd name="T0" fmla="*/ 1332179 w 1332229"/>
                <a:gd name="T1" fmla="*/ 136042 h 272414"/>
                <a:gd name="T2" fmla="*/ 1298221 w 1332229"/>
                <a:gd name="T3" fmla="*/ 93042 h 272414"/>
                <a:gd name="T4" fmla="*/ 1241237 w 1332229"/>
                <a:gd name="T5" fmla="*/ 67379 h 272414"/>
                <a:gd name="T6" fmla="*/ 1203661 w 1332229"/>
                <a:gd name="T7" fmla="*/ 55697 h 272414"/>
                <a:gd name="T8" fmla="*/ 1160571 w 1332229"/>
                <a:gd name="T9" fmla="*/ 44893 h 272414"/>
                <a:gd name="T10" fmla="*/ 1112372 w 1332229"/>
                <a:gd name="T11" fmla="*/ 35049 h 272414"/>
                <a:gd name="T12" fmla="*/ 1059472 w 1332229"/>
                <a:gd name="T13" fmla="*/ 26248 h 272414"/>
                <a:gd name="T14" fmla="*/ 1002276 w 1332229"/>
                <a:gd name="T15" fmla="*/ 18573 h 272414"/>
                <a:gd name="T16" fmla="*/ 941191 w 1332229"/>
                <a:gd name="T17" fmla="*/ 12108 h 272414"/>
                <a:gd name="T18" fmla="*/ 876624 w 1332229"/>
                <a:gd name="T19" fmla="*/ 6935 h 272414"/>
                <a:gd name="T20" fmla="*/ 808980 w 1332229"/>
                <a:gd name="T21" fmla="*/ 3137 h 272414"/>
                <a:gd name="T22" fmla="*/ 738666 w 1332229"/>
                <a:gd name="T23" fmla="*/ 798 h 272414"/>
                <a:gd name="T24" fmla="*/ 666089 w 1332229"/>
                <a:gd name="T25" fmla="*/ 0 h 272414"/>
                <a:gd name="T26" fmla="*/ 593512 w 1332229"/>
                <a:gd name="T27" fmla="*/ 798 h 272414"/>
                <a:gd name="T28" fmla="*/ 523198 w 1332229"/>
                <a:gd name="T29" fmla="*/ 3137 h 272414"/>
                <a:gd name="T30" fmla="*/ 455554 w 1332229"/>
                <a:gd name="T31" fmla="*/ 6935 h 272414"/>
                <a:gd name="T32" fmla="*/ 390987 w 1332229"/>
                <a:gd name="T33" fmla="*/ 12108 h 272414"/>
                <a:gd name="T34" fmla="*/ 329902 w 1332229"/>
                <a:gd name="T35" fmla="*/ 18573 h 272414"/>
                <a:gd name="T36" fmla="*/ 272706 w 1332229"/>
                <a:gd name="T37" fmla="*/ 26248 h 272414"/>
                <a:gd name="T38" fmla="*/ 219806 w 1332229"/>
                <a:gd name="T39" fmla="*/ 35049 h 272414"/>
                <a:gd name="T40" fmla="*/ 171608 w 1332229"/>
                <a:gd name="T41" fmla="*/ 44893 h 272414"/>
                <a:gd name="T42" fmla="*/ 128517 w 1332229"/>
                <a:gd name="T43" fmla="*/ 55697 h 272414"/>
                <a:gd name="T44" fmla="*/ 90941 w 1332229"/>
                <a:gd name="T45" fmla="*/ 67379 h 272414"/>
                <a:gd name="T46" fmla="*/ 33957 w 1332229"/>
                <a:gd name="T47" fmla="*/ 93042 h 272414"/>
                <a:gd name="T48" fmla="*/ 3908 w 1332229"/>
                <a:gd name="T49" fmla="*/ 121219 h 272414"/>
                <a:gd name="T50" fmla="*/ 0 w 1332229"/>
                <a:gd name="T51" fmla="*/ 136042 h 272414"/>
                <a:gd name="T52" fmla="*/ 3908 w 1332229"/>
                <a:gd name="T53" fmla="*/ 150863 h 272414"/>
                <a:gd name="T54" fmla="*/ 33957 w 1332229"/>
                <a:gd name="T55" fmla="*/ 179037 h 272414"/>
                <a:gd name="T56" fmla="*/ 90941 w 1332229"/>
                <a:gd name="T57" fmla="*/ 204699 h 272414"/>
                <a:gd name="T58" fmla="*/ 128517 w 1332229"/>
                <a:gd name="T59" fmla="*/ 216381 h 272414"/>
                <a:gd name="T60" fmla="*/ 171608 w 1332229"/>
                <a:gd name="T61" fmla="*/ 227186 h 272414"/>
                <a:gd name="T62" fmla="*/ 219806 w 1332229"/>
                <a:gd name="T63" fmla="*/ 237030 h 272414"/>
                <a:gd name="T64" fmla="*/ 272706 w 1332229"/>
                <a:gd name="T65" fmla="*/ 245832 h 272414"/>
                <a:gd name="T66" fmla="*/ 329902 w 1332229"/>
                <a:gd name="T67" fmla="*/ 253507 h 272414"/>
                <a:gd name="T68" fmla="*/ 390987 w 1332229"/>
                <a:gd name="T69" fmla="*/ 259974 h 272414"/>
                <a:gd name="T70" fmla="*/ 455554 w 1332229"/>
                <a:gd name="T71" fmla="*/ 265147 h 272414"/>
                <a:gd name="T72" fmla="*/ 523198 w 1332229"/>
                <a:gd name="T73" fmla="*/ 268946 h 272414"/>
                <a:gd name="T74" fmla="*/ 593512 w 1332229"/>
                <a:gd name="T75" fmla="*/ 271286 h 272414"/>
                <a:gd name="T76" fmla="*/ 666089 w 1332229"/>
                <a:gd name="T77" fmla="*/ 272084 h 272414"/>
                <a:gd name="T78" fmla="*/ 738666 w 1332229"/>
                <a:gd name="T79" fmla="*/ 271286 h 272414"/>
                <a:gd name="T80" fmla="*/ 808980 w 1332229"/>
                <a:gd name="T81" fmla="*/ 268946 h 272414"/>
                <a:gd name="T82" fmla="*/ 876624 w 1332229"/>
                <a:gd name="T83" fmla="*/ 265147 h 272414"/>
                <a:gd name="T84" fmla="*/ 941191 w 1332229"/>
                <a:gd name="T85" fmla="*/ 259974 h 272414"/>
                <a:gd name="T86" fmla="*/ 1002276 w 1332229"/>
                <a:gd name="T87" fmla="*/ 253507 h 272414"/>
                <a:gd name="T88" fmla="*/ 1059472 w 1332229"/>
                <a:gd name="T89" fmla="*/ 245832 h 272414"/>
                <a:gd name="T90" fmla="*/ 1112372 w 1332229"/>
                <a:gd name="T91" fmla="*/ 237030 h 272414"/>
                <a:gd name="T92" fmla="*/ 1160571 w 1332229"/>
                <a:gd name="T93" fmla="*/ 227186 h 272414"/>
                <a:gd name="T94" fmla="*/ 1203661 w 1332229"/>
                <a:gd name="T95" fmla="*/ 216381 h 272414"/>
                <a:gd name="T96" fmla="*/ 1241237 w 1332229"/>
                <a:gd name="T97" fmla="*/ 204699 h 272414"/>
                <a:gd name="T98" fmla="*/ 1298221 w 1332229"/>
                <a:gd name="T99" fmla="*/ 179037 h 272414"/>
                <a:gd name="T100" fmla="*/ 1328270 w 1332229"/>
                <a:gd name="T101" fmla="*/ 150863 h 272414"/>
                <a:gd name="T102" fmla="*/ 1332179 w 1332229"/>
                <a:gd name="T103" fmla="*/ 136042 h 272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32229" h="272414">
                  <a:moveTo>
                    <a:pt x="1332179" y="136042"/>
                  </a:moveTo>
                  <a:lnTo>
                    <a:pt x="1298221" y="93042"/>
                  </a:lnTo>
                  <a:lnTo>
                    <a:pt x="1241237" y="67379"/>
                  </a:lnTo>
                  <a:lnTo>
                    <a:pt x="1203661" y="55697"/>
                  </a:lnTo>
                  <a:lnTo>
                    <a:pt x="1160571" y="44893"/>
                  </a:lnTo>
                  <a:lnTo>
                    <a:pt x="1112372" y="35049"/>
                  </a:lnTo>
                  <a:lnTo>
                    <a:pt x="1059472" y="26248"/>
                  </a:lnTo>
                  <a:lnTo>
                    <a:pt x="1002276" y="18573"/>
                  </a:lnTo>
                  <a:lnTo>
                    <a:pt x="941191" y="12108"/>
                  </a:lnTo>
                  <a:lnTo>
                    <a:pt x="876624" y="6935"/>
                  </a:lnTo>
                  <a:lnTo>
                    <a:pt x="808980" y="3137"/>
                  </a:lnTo>
                  <a:lnTo>
                    <a:pt x="738666" y="798"/>
                  </a:lnTo>
                  <a:lnTo>
                    <a:pt x="666089" y="0"/>
                  </a:lnTo>
                  <a:lnTo>
                    <a:pt x="593512" y="798"/>
                  </a:lnTo>
                  <a:lnTo>
                    <a:pt x="523198" y="3137"/>
                  </a:lnTo>
                  <a:lnTo>
                    <a:pt x="455554" y="6935"/>
                  </a:lnTo>
                  <a:lnTo>
                    <a:pt x="390987" y="12108"/>
                  </a:lnTo>
                  <a:lnTo>
                    <a:pt x="329902" y="18573"/>
                  </a:lnTo>
                  <a:lnTo>
                    <a:pt x="272706" y="26248"/>
                  </a:lnTo>
                  <a:lnTo>
                    <a:pt x="219806" y="35049"/>
                  </a:lnTo>
                  <a:lnTo>
                    <a:pt x="171608" y="44893"/>
                  </a:lnTo>
                  <a:lnTo>
                    <a:pt x="128517" y="55697"/>
                  </a:lnTo>
                  <a:lnTo>
                    <a:pt x="90941" y="67379"/>
                  </a:lnTo>
                  <a:lnTo>
                    <a:pt x="33957" y="93042"/>
                  </a:lnTo>
                  <a:lnTo>
                    <a:pt x="3908" y="121219"/>
                  </a:lnTo>
                  <a:lnTo>
                    <a:pt x="0" y="136042"/>
                  </a:lnTo>
                  <a:lnTo>
                    <a:pt x="3908" y="150863"/>
                  </a:lnTo>
                  <a:lnTo>
                    <a:pt x="33957" y="179037"/>
                  </a:lnTo>
                  <a:lnTo>
                    <a:pt x="90941" y="204699"/>
                  </a:lnTo>
                  <a:lnTo>
                    <a:pt x="128517" y="216381"/>
                  </a:lnTo>
                  <a:lnTo>
                    <a:pt x="171608" y="227186"/>
                  </a:lnTo>
                  <a:lnTo>
                    <a:pt x="219806" y="237030"/>
                  </a:lnTo>
                  <a:lnTo>
                    <a:pt x="272706" y="245832"/>
                  </a:lnTo>
                  <a:lnTo>
                    <a:pt x="329902" y="253507"/>
                  </a:lnTo>
                  <a:lnTo>
                    <a:pt x="390987" y="259974"/>
                  </a:lnTo>
                  <a:lnTo>
                    <a:pt x="455554" y="265147"/>
                  </a:lnTo>
                  <a:lnTo>
                    <a:pt x="523198" y="268946"/>
                  </a:lnTo>
                  <a:lnTo>
                    <a:pt x="593512" y="271286"/>
                  </a:lnTo>
                  <a:lnTo>
                    <a:pt x="666089" y="272084"/>
                  </a:lnTo>
                  <a:lnTo>
                    <a:pt x="738666" y="271286"/>
                  </a:lnTo>
                  <a:lnTo>
                    <a:pt x="808980" y="268946"/>
                  </a:lnTo>
                  <a:lnTo>
                    <a:pt x="876624" y="265147"/>
                  </a:lnTo>
                  <a:lnTo>
                    <a:pt x="941191" y="259974"/>
                  </a:lnTo>
                  <a:lnTo>
                    <a:pt x="1002276" y="253507"/>
                  </a:lnTo>
                  <a:lnTo>
                    <a:pt x="1059472" y="245832"/>
                  </a:lnTo>
                  <a:lnTo>
                    <a:pt x="1112372" y="237030"/>
                  </a:lnTo>
                  <a:lnTo>
                    <a:pt x="1160571" y="227186"/>
                  </a:lnTo>
                  <a:lnTo>
                    <a:pt x="1203661" y="216381"/>
                  </a:lnTo>
                  <a:lnTo>
                    <a:pt x="1241237" y="204699"/>
                  </a:lnTo>
                  <a:lnTo>
                    <a:pt x="1298221" y="179037"/>
                  </a:lnTo>
                  <a:lnTo>
                    <a:pt x="1328270" y="150863"/>
                  </a:lnTo>
                  <a:lnTo>
                    <a:pt x="1332179" y="136042"/>
                  </a:lnTo>
                  <a:close/>
                </a:path>
              </a:pathLst>
            </a:custGeom>
            <a:noFill/>
            <a:ln w="120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2" name="object 70">
              <a:extLst>
                <a:ext uri="{FF2B5EF4-FFF2-40B4-BE49-F238E27FC236}">
                  <a16:creationId xmlns:a16="http://schemas.microsoft.com/office/drawing/2014/main" id="{BD351825-970F-40D3-BBCD-86D255945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400" y="2314948"/>
              <a:ext cx="1332230" cy="192405"/>
            </a:xfrm>
            <a:custGeom>
              <a:avLst/>
              <a:gdLst>
                <a:gd name="T0" fmla="*/ 1332179 w 1332229"/>
                <a:gd name="T1" fmla="*/ 3530 h 192405"/>
                <a:gd name="T2" fmla="*/ 1332179 w 1332229"/>
                <a:gd name="T3" fmla="*/ 55930 h 192405"/>
                <a:gd name="T4" fmla="*/ 1328270 w 1332229"/>
                <a:gd name="T5" fmla="*/ 70753 h 192405"/>
                <a:gd name="T6" fmla="*/ 1298221 w 1332229"/>
                <a:gd name="T7" fmla="*/ 98930 h 192405"/>
                <a:gd name="T8" fmla="*/ 1241237 w 1332229"/>
                <a:gd name="T9" fmla="*/ 124593 h 192405"/>
                <a:gd name="T10" fmla="*/ 1203661 w 1332229"/>
                <a:gd name="T11" fmla="*/ 136275 h 192405"/>
                <a:gd name="T12" fmla="*/ 1160571 w 1332229"/>
                <a:gd name="T13" fmla="*/ 147079 h 192405"/>
                <a:gd name="T14" fmla="*/ 1112372 w 1332229"/>
                <a:gd name="T15" fmla="*/ 156923 h 192405"/>
                <a:gd name="T16" fmla="*/ 1059472 w 1332229"/>
                <a:gd name="T17" fmla="*/ 165724 h 192405"/>
                <a:gd name="T18" fmla="*/ 1002276 w 1332229"/>
                <a:gd name="T19" fmla="*/ 173399 h 192405"/>
                <a:gd name="T20" fmla="*/ 941191 w 1332229"/>
                <a:gd name="T21" fmla="*/ 179864 h 192405"/>
                <a:gd name="T22" fmla="*/ 876624 w 1332229"/>
                <a:gd name="T23" fmla="*/ 185037 h 192405"/>
                <a:gd name="T24" fmla="*/ 808980 w 1332229"/>
                <a:gd name="T25" fmla="*/ 188835 h 192405"/>
                <a:gd name="T26" fmla="*/ 738666 w 1332229"/>
                <a:gd name="T27" fmla="*/ 191174 h 192405"/>
                <a:gd name="T28" fmla="*/ 666089 w 1332229"/>
                <a:gd name="T29" fmla="*/ 191973 h 192405"/>
                <a:gd name="T30" fmla="*/ 593512 w 1332229"/>
                <a:gd name="T31" fmla="*/ 191174 h 192405"/>
                <a:gd name="T32" fmla="*/ 523198 w 1332229"/>
                <a:gd name="T33" fmla="*/ 188835 h 192405"/>
                <a:gd name="T34" fmla="*/ 455554 w 1332229"/>
                <a:gd name="T35" fmla="*/ 185037 h 192405"/>
                <a:gd name="T36" fmla="*/ 390987 w 1332229"/>
                <a:gd name="T37" fmla="*/ 179864 h 192405"/>
                <a:gd name="T38" fmla="*/ 329902 w 1332229"/>
                <a:gd name="T39" fmla="*/ 173399 h 192405"/>
                <a:gd name="T40" fmla="*/ 272706 w 1332229"/>
                <a:gd name="T41" fmla="*/ 165724 h 192405"/>
                <a:gd name="T42" fmla="*/ 219806 w 1332229"/>
                <a:gd name="T43" fmla="*/ 156923 h 192405"/>
                <a:gd name="T44" fmla="*/ 171608 w 1332229"/>
                <a:gd name="T45" fmla="*/ 147079 h 192405"/>
                <a:gd name="T46" fmla="*/ 128517 w 1332229"/>
                <a:gd name="T47" fmla="*/ 136275 h 192405"/>
                <a:gd name="T48" fmla="*/ 90941 w 1332229"/>
                <a:gd name="T49" fmla="*/ 124593 h 192405"/>
                <a:gd name="T50" fmla="*/ 33957 w 1332229"/>
                <a:gd name="T51" fmla="*/ 98930 h 192405"/>
                <a:gd name="T52" fmla="*/ 3908 w 1332229"/>
                <a:gd name="T53" fmla="*/ 70753 h 192405"/>
                <a:gd name="T54" fmla="*/ 0 w 1332229"/>
                <a:gd name="T55" fmla="*/ 55930 h 192405"/>
                <a:gd name="T56" fmla="*/ 0 w 1332229"/>
                <a:gd name="T57" fmla="*/ 0 h 19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32229" h="192405">
                  <a:moveTo>
                    <a:pt x="1332179" y="3530"/>
                  </a:moveTo>
                  <a:lnTo>
                    <a:pt x="1332179" y="55930"/>
                  </a:lnTo>
                  <a:lnTo>
                    <a:pt x="1328270" y="70753"/>
                  </a:lnTo>
                  <a:lnTo>
                    <a:pt x="1298221" y="98930"/>
                  </a:lnTo>
                  <a:lnTo>
                    <a:pt x="1241237" y="124593"/>
                  </a:lnTo>
                  <a:lnTo>
                    <a:pt x="1203661" y="136275"/>
                  </a:lnTo>
                  <a:lnTo>
                    <a:pt x="1160571" y="147079"/>
                  </a:lnTo>
                  <a:lnTo>
                    <a:pt x="1112372" y="156923"/>
                  </a:lnTo>
                  <a:lnTo>
                    <a:pt x="1059472" y="165724"/>
                  </a:lnTo>
                  <a:lnTo>
                    <a:pt x="1002276" y="173399"/>
                  </a:lnTo>
                  <a:lnTo>
                    <a:pt x="941191" y="179864"/>
                  </a:lnTo>
                  <a:lnTo>
                    <a:pt x="876624" y="185037"/>
                  </a:lnTo>
                  <a:lnTo>
                    <a:pt x="808980" y="188835"/>
                  </a:lnTo>
                  <a:lnTo>
                    <a:pt x="738666" y="191174"/>
                  </a:lnTo>
                  <a:lnTo>
                    <a:pt x="666089" y="191973"/>
                  </a:lnTo>
                  <a:lnTo>
                    <a:pt x="593512" y="191174"/>
                  </a:lnTo>
                  <a:lnTo>
                    <a:pt x="523198" y="188835"/>
                  </a:lnTo>
                  <a:lnTo>
                    <a:pt x="455554" y="185037"/>
                  </a:lnTo>
                  <a:lnTo>
                    <a:pt x="390987" y="179864"/>
                  </a:lnTo>
                  <a:lnTo>
                    <a:pt x="329902" y="173399"/>
                  </a:lnTo>
                  <a:lnTo>
                    <a:pt x="272706" y="165724"/>
                  </a:lnTo>
                  <a:lnTo>
                    <a:pt x="219806" y="156923"/>
                  </a:lnTo>
                  <a:lnTo>
                    <a:pt x="171608" y="147079"/>
                  </a:lnTo>
                  <a:lnTo>
                    <a:pt x="128517" y="136275"/>
                  </a:lnTo>
                  <a:lnTo>
                    <a:pt x="90941" y="124593"/>
                  </a:lnTo>
                  <a:lnTo>
                    <a:pt x="33957" y="98930"/>
                  </a:lnTo>
                  <a:lnTo>
                    <a:pt x="3908" y="70753"/>
                  </a:lnTo>
                  <a:lnTo>
                    <a:pt x="0" y="55930"/>
                  </a:lnTo>
                  <a:lnTo>
                    <a:pt x="0" y="0"/>
                  </a:lnTo>
                </a:path>
              </a:pathLst>
            </a:custGeom>
            <a:noFill/>
            <a:ln w="120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3" name="object 71">
              <a:extLst>
                <a:ext uri="{FF2B5EF4-FFF2-40B4-BE49-F238E27FC236}">
                  <a16:creationId xmlns:a16="http://schemas.microsoft.com/office/drawing/2014/main" id="{A0458810-C167-4EC4-AC35-1605C64AC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9541" y="2403125"/>
              <a:ext cx="1280795" cy="720725"/>
            </a:xfrm>
            <a:custGeom>
              <a:avLst/>
              <a:gdLst>
                <a:gd name="T0" fmla="*/ 0 w 1280795"/>
                <a:gd name="T1" fmla="*/ 0 h 720725"/>
                <a:gd name="T2" fmla="*/ 35928 w 1280795"/>
                <a:gd name="T3" fmla="*/ 232228 h 720725"/>
                <a:gd name="T4" fmla="*/ 60679 w 1280795"/>
                <a:gd name="T5" fmla="*/ 664114 h 720725"/>
                <a:gd name="T6" fmla="*/ 63816 w 1280795"/>
                <a:gd name="T7" fmla="*/ 720324 h 720725"/>
                <a:gd name="T8" fmla="*/ 1238751 w 1280795"/>
                <a:gd name="T9" fmla="*/ 720324 h 720725"/>
                <a:gd name="T10" fmla="*/ 1245761 w 1280795"/>
                <a:gd name="T11" fmla="*/ 571464 h 720725"/>
                <a:gd name="T12" fmla="*/ 1263857 w 1280795"/>
                <a:gd name="T13" fmla="*/ 189501 h 720725"/>
                <a:gd name="T14" fmla="*/ 1270913 w 1280795"/>
                <a:gd name="T15" fmla="*/ 46451 h 720725"/>
                <a:gd name="T16" fmla="*/ 1274241 w 1280795"/>
                <a:gd name="T17" fmla="*/ 12090 h 720725"/>
                <a:gd name="T18" fmla="*/ 1280287 w 1280795"/>
                <a:gd name="T19" fmla="*/ 12090 h 720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0795" h="720725">
                  <a:moveTo>
                    <a:pt x="0" y="0"/>
                  </a:moveTo>
                  <a:lnTo>
                    <a:pt x="35928" y="232228"/>
                  </a:lnTo>
                  <a:lnTo>
                    <a:pt x="60679" y="664114"/>
                  </a:lnTo>
                  <a:lnTo>
                    <a:pt x="63816" y="720324"/>
                  </a:lnTo>
                </a:path>
                <a:path w="1280795" h="720725">
                  <a:moveTo>
                    <a:pt x="1238751" y="720324"/>
                  </a:moveTo>
                  <a:lnTo>
                    <a:pt x="1245761" y="571464"/>
                  </a:lnTo>
                  <a:lnTo>
                    <a:pt x="1263857" y="189501"/>
                  </a:lnTo>
                  <a:lnTo>
                    <a:pt x="1270913" y="46451"/>
                  </a:lnTo>
                  <a:lnTo>
                    <a:pt x="1274241" y="12090"/>
                  </a:lnTo>
                  <a:lnTo>
                    <a:pt x="1280287" y="12090"/>
                  </a:lnTo>
                </a:path>
              </a:pathLst>
            </a:custGeom>
            <a:noFill/>
            <a:ln w="1209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4" name="object 72">
              <a:extLst>
                <a:ext uri="{FF2B5EF4-FFF2-40B4-BE49-F238E27FC236}">
                  <a16:creationId xmlns:a16="http://schemas.microsoft.com/office/drawing/2014/main" id="{A12215FF-A97D-4744-B949-C2D9F72E0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700" y="3042152"/>
              <a:ext cx="256540" cy="81915"/>
            </a:xfrm>
            <a:custGeom>
              <a:avLst/>
              <a:gdLst>
                <a:gd name="T0" fmla="*/ 38512 w 256540"/>
                <a:gd name="T1" fmla="*/ 0 h 81914"/>
                <a:gd name="T2" fmla="*/ 25339 w 256540"/>
                <a:gd name="T3" fmla="*/ 2364 h 81914"/>
                <a:gd name="T4" fmla="*/ 16373 w 256540"/>
                <a:gd name="T5" fmla="*/ 10808 h 81914"/>
                <a:gd name="T6" fmla="*/ 6506 w 256540"/>
                <a:gd name="T7" fmla="*/ 27826 h 81914"/>
                <a:gd name="T8" fmla="*/ 0 w 256540"/>
                <a:gd name="T9" fmla="*/ 48756 h 81914"/>
                <a:gd name="T10" fmla="*/ 1323 w 256540"/>
                <a:gd name="T11" fmla="*/ 66036 h 81914"/>
                <a:gd name="T12" fmla="*/ 5655 w 256540"/>
                <a:gd name="T13" fmla="*/ 77784 h 81914"/>
                <a:gd name="T14" fmla="*/ 7693 w 256540"/>
                <a:gd name="T15" fmla="*/ 81297 h 81914"/>
                <a:gd name="T16" fmla="*/ 256369 w 256540"/>
                <a:gd name="T17" fmla="*/ 81297 h 81914"/>
                <a:gd name="T18" fmla="*/ 254487 w 256540"/>
                <a:gd name="T19" fmla="*/ 80290 h 81914"/>
                <a:gd name="T20" fmla="*/ 61002 w 256540"/>
                <a:gd name="T21" fmla="*/ 1220 h 81914"/>
                <a:gd name="T22" fmla="*/ 38512 w 256540"/>
                <a:gd name="T23" fmla="*/ 0 h 8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540" h="81914">
                  <a:moveTo>
                    <a:pt x="38512" y="0"/>
                  </a:moveTo>
                  <a:lnTo>
                    <a:pt x="25339" y="2364"/>
                  </a:lnTo>
                  <a:lnTo>
                    <a:pt x="16373" y="10808"/>
                  </a:lnTo>
                  <a:lnTo>
                    <a:pt x="6506" y="27826"/>
                  </a:lnTo>
                  <a:lnTo>
                    <a:pt x="0" y="48756"/>
                  </a:lnTo>
                  <a:lnTo>
                    <a:pt x="1323" y="66036"/>
                  </a:lnTo>
                  <a:lnTo>
                    <a:pt x="5655" y="77784"/>
                  </a:lnTo>
                  <a:lnTo>
                    <a:pt x="7693" y="81297"/>
                  </a:lnTo>
                  <a:lnTo>
                    <a:pt x="256369" y="81297"/>
                  </a:lnTo>
                  <a:lnTo>
                    <a:pt x="254487" y="80290"/>
                  </a:lnTo>
                  <a:lnTo>
                    <a:pt x="61002" y="1220"/>
                  </a:lnTo>
                  <a:lnTo>
                    <a:pt x="385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5" name="object 73">
              <a:extLst>
                <a:ext uri="{FF2B5EF4-FFF2-40B4-BE49-F238E27FC236}">
                  <a16:creationId xmlns:a16="http://schemas.microsoft.com/office/drawing/2014/main" id="{AD28025D-C96B-4454-AA5E-5B0F58647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1409" y="3123336"/>
              <a:ext cx="1905" cy="635"/>
            </a:xfrm>
            <a:custGeom>
              <a:avLst/>
              <a:gdLst>
                <a:gd name="T0" fmla="*/ 288 w 1904"/>
                <a:gd name="T1" fmla="*/ 0 h 635"/>
                <a:gd name="T2" fmla="*/ 0 w 1904"/>
                <a:gd name="T3" fmla="*/ 113 h 635"/>
                <a:gd name="T4" fmla="*/ 1475 w 1904"/>
                <a:gd name="T5" fmla="*/ 113 h 635"/>
                <a:gd name="T6" fmla="*/ 288 w 1904"/>
                <a:gd name="T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4" h="635">
                  <a:moveTo>
                    <a:pt x="288" y="0"/>
                  </a:moveTo>
                  <a:lnTo>
                    <a:pt x="0" y="113"/>
                  </a:lnTo>
                  <a:lnTo>
                    <a:pt x="1475" y="113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6" name="object 74">
              <a:extLst>
                <a:ext uri="{FF2B5EF4-FFF2-40B4-BE49-F238E27FC236}">
                  <a16:creationId xmlns:a16="http://schemas.microsoft.com/office/drawing/2014/main" id="{17237AA9-8B4A-41C8-909C-6E831C610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0774" y="2554689"/>
              <a:ext cx="619760" cy="568960"/>
            </a:xfrm>
            <a:custGeom>
              <a:avLst/>
              <a:gdLst>
                <a:gd name="T0" fmla="*/ 601270 w 619759"/>
                <a:gd name="T1" fmla="*/ 0 h 568960"/>
                <a:gd name="T2" fmla="*/ 592279 w 619759"/>
                <a:gd name="T3" fmla="*/ 3314 h 568960"/>
                <a:gd name="T4" fmla="*/ 588786 w 619759"/>
                <a:gd name="T5" fmla="*/ 10896 h 568960"/>
                <a:gd name="T6" fmla="*/ 579263 w 619759"/>
                <a:gd name="T7" fmla="*/ 28624 h 568960"/>
                <a:gd name="T8" fmla="*/ 542419 w 619759"/>
                <a:gd name="T9" fmla="*/ 85610 h 568960"/>
                <a:gd name="T10" fmla="*/ 516370 w 619759"/>
                <a:gd name="T11" fmla="*/ 122372 h 568960"/>
                <a:gd name="T12" fmla="*/ 486083 w 619759"/>
                <a:gd name="T13" fmla="*/ 162986 h 568960"/>
                <a:gd name="T14" fmla="*/ 452194 w 619759"/>
                <a:gd name="T15" fmla="*/ 206201 h 568960"/>
                <a:gd name="T16" fmla="*/ 415340 w 619759"/>
                <a:gd name="T17" fmla="*/ 250773 h 568960"/>
                <a:gd name="T18" fmla="*/ 376155 w 619759"/>
                <a:gd name="T19" fmla="*/ 295452 h 568960"/>
                <a:gd name="T20" fmla="*/ 335276 w 619759"/>
                <a:gd name="T21" fmla="*/ 338992 h 568960"/>
                <a:gd name="T22" fmla="*/ 293338 w 619759"/>
                <a:gd name="T23" fmla="*/ 380146 h 568960"/>
                <a:gd name="T24" fmla="*/ 250976 w 619759"/>
                <a:gd name="T25" fmla="*/ 417665 h 568960"/>
                <a:gd name="T26" fmla="*/ 208827 w 619759"/>
                <a:gd name="T27" fmla="*/ 450303 h 568960"/>
                <a:gd name="T28" fmla="*/ 125244 w 619759"/>
                <a:gd name="T29" fmla="*/ 505469 h 568960"/>
                <a:gd name="T30" fmla="*/ 52396 w 619759"/>
                <a:gd name="T31" fmla="*/ 545669 h 568960"/>
                <a:gd name="T32" fmla="*/ 0 w 619759"/>
                <a:gd name="T33" fmla="*/ 568760 h 568960"/>
                <a:gd name="T34" fmla="*/ 76301 w 619759"/>
                <a:gd name="T35" fmla="*/ 568760 h 568960"/>
                <a:gd name="T36" fmla="*/ 159121 w 619759"/>
                <a:gd name="T37" fmla="*/ 520422 h 568960"/>
                <a:gd name="T38" fmla="*/ 226315 w 619759"/>
                <a:gd name="T39" fmla="*/ 474967 h 568960"/>
                <a:gd name="T40" fmla="*/ 271365 w 619759"/>
                <a:gd name="T41" fmla="*/ 440204 h 568960"/>
                <a:gd name="T42" fmla="*/ 316111 w 619759"/>
                <a:gd name="T43" fmla="*/ 400631 h 568960"/>
                <a:gd name="T44" fmla="*/ 359961 w 619759"/>
                <a:gd name="T45" fmla="*/ 357534 h 568960"/>
                <a:gd name="T46" fmla="*/ 402321 w 619759"/>
                <a:gd name="T47" fmla="*/ 312201 h 568960"/>
                <a:gd name="T48" fmla="*/ 442596 w 619759"/>
                <a:gd name="T49" fmla="*/ 265920 h 568960"/>
                <a:gd name="T50" fmla="*/ 480192 w 619759"/>
                <a:gd name="T51" fmla="*/ 219978 h 568960"/>
                <a:gd name="T52" fmla="*/ 514515 w 619759"/>
                <a:gd name="T53" fmla="*/ 175663 h 568960"/>
                <a:gd name="T54" fmla="*/ 544971 w 619759"/>
                <a:gd name="T55" fmla="*/ 134262 h 568960"/>
                <a:gd name="T56" fmla="*/ 570966 w 619759"/>
                <a:gd name="T57" fmla="*/ 97064 h 568960"/>
                <a:gd name="T58" fmla="*/ 607196 w 619759"/>
                <a:gd name="T59" fmla="*/ 40424 h 568960"/>
                <a:gd name="T60" fmla="*/ 619736 w 619759"/>
                <a:gd name="T61" fmla="*/ 15976 h 568960"/>
                <a:gd name="T62" fmla="*/ 616421 w 619759"/>
                <a:gd name="T63" fmla="*/ 6997 h 568960"/>
                <a:gd name="T64" fmla="*/ 601270 w 619759"/>
                <a:gd name="T65" fmla="*/ 0 h 56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9759" h="568960">
                  <a:moveTo>
                    <a:pt x="601270" y="0"/>
                  </a:moveTo>
                  <a:lnTo>
                    <a:pt x="592279" y="3314"/>
                  </a:lnTo>
                  <a:lnTo>
                    <a:pt x="588786" y="10896"/>
                  </a:lnTo>
                  <a:lnTo>
                    <a:pt x="579263" y="28624"/>
                  </a:lnTo>
                  <a:lnTo>
                    <a:pt x="542419" y="85610"/>
                  </a:lnTo>
                  <a:lnTo>
                    <a:pt x="516370" y="122372"/>
                  </a:lnTo>
                  <a:lnTo>
                    <a:pt x="486083" y="162986"/>
                  </a:lnTo>
                  <a:lnTo>
                    <a:pt x="452194" y="206201"/>
                  </a:lnTo>
                  <a:lnTo>
                    <a:pt x="415340" y="250773"/>
                  </a:lnTo>
                  <a:lnTo>
                    <a:pt x="376155" y="295452"/>
                  </a:lnTo>
                  <a:lnTo>
                    <a:pt x="335276" y="338992"/>
                  </a:lnTo>
                  <a:lnTo>
                    <a:pt x="293338" y="380146"/>
                  </a:lnTo>
                  <a:lnTo>
                    <a:pt x="250976" y="417665"/>
                  </a:lnTo>
                  <a:lnTo>
                    <a:pt x="208827" y="450303"/>
                  </a:lnTo>
                  <a:lnTo>
                    <a:pt x="125244" y="505469"/>
                  </a:lnTo>
                  <a:lnTo>
                    <a:pt x="52396" y="545669"/>
                  </a:lnTo>
                  <a:lnTo>
                    <a:pt x="0" y="568760"/>
                  </a:lnTo>
                  <a:lnTo>
                    <a:pt x="76301" y="568760"/>
                  </a:lnTo>
                  <a:lnTo>
                    <a:pt x="159121" y="520422"/>
                  </a:lnTo>
                  <a:lnTo>
                    <a:pt x="226315" y="474967"/>
                  </a:lnTo>
                  <a:lnTo>
                    <a:pt x="271365" y="440204"/>
                  </a:lnTo>
                  <a:lnTo>
                    <a:pt x="316111" y="400631"/>
                  </a:lnTo>
                  <a:lnTo>
                    <a:pt x="359961" y="357534"/>
                  </a:lnTo>
                  <a:lnTo>
                    <a:pt x="402321" y="312201"/>
                  </a:lnTo>
                  <a:lnTo>
                    <a:pt x="442596" y="265920"/>
                  </a:lnTo>
                  <a:lnTo>
                    <a:pt x="480192" y="219978"/>
                  </a:lnTo>
                  <a:lnTo>
                    <a:pt x="514515" y="175663"/>
                  </a:lnTo>
                  <a:lnTo>
                    <a:pt x="544971" y="134262"/>
                  </a:lnTo>
                  <a:lnTo>
                    <a:pt x="570966" y="97064"/>
                  </a:lnTo>
                  <a:lnTo>
                    <a:pt x="607196" y="40424"/>
                  </a:lnTo>
                  <a:lnTo>
                    <a:pt x="619736" y="15976"/>
                  </a:lnTo>
                  <a:lnTo>
                    <a:pt x="616421" y="6997"/>
                  </a:lnTo>
                  <a:lnTo>
                    <a:pt x="601270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7" name="object 75">
              <a:extLst>
                <a:ext uri="{FF2B5EF4-FFF2-40B4-BE49-F238E27FC236}">
                  <a16:creationId xmlns:a16="http://schemas.microsoft.com/office/drawing/2014/main" id="{93BB4E97-EACD-4BFB-8902-286FAC803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0773" y="2554696"/>
              <a:ext cx="615950" cy="568960"/>
            </a:xfrm>
            <a:custGeom>
              <a:avLst/>
              <a:gdLst>
                <a:gd name="T0" fmla="*/ 601256 w 615950"/>
                <a:gd name="T1" fmla="*/ 0 h 568960"/>
                <a:gd name="T2" fmla="*/ 592290 w 615950"/>
                <a:gd name="T3" fmla="*/ 3314 h 568960"/>
                <a:gd name="T4" fmla="*/ 588785 w 615950"/>
                <a:gd name="T5" fmla="*/ 10883 h 568960"/>
                <a:gd name="T6" fmla="*/ 579264 w 615950"/>
                <a:gd name="T7" fmla="*/ 28611 h 568960"/>
                <a:gd name="T8" fmla="*/ 542423 w 615950"/>
                <a:gd name="T9" fmla="*/ 85597 h 568960"/>
                <a:gd name="T10" fmla="*/ 516374 w 615950"/>
                <a:gd name="T11" fmla="*/ 122360 h 568960"/>
                <a:gd name="T12" fmla="*/ 486087 w 615950"/>
                <a:gd name="T13" fmla="*/ 162974 h 568960"/>
                <a:gd name="T14" fmla="*/ 452198 w 615950"/>
                <a:gd name="T15" fmla="*/ 206190 h 568960"/>
                <a:gd name="T16" fmla="*/ 415343 w 615950"/>
                <a:gd name="T17" fmla="*/ 250763 h 568960"/>
                <a:gd name="T18" fmla="*/ 376157 w 615950"/>
                <a:gd name="T19" fmla="*/ 295443 h 568960"/>
                <a:gd name="T20" fmla="*/ 335276 w 615950"/>
                <a:gd name="T21" fmla="*/ 338985 h 568960"/>
                <a:gd name="T22" fmla="*/ 293337 w 615950"/>
                <a:gd name="T23" fmla="*/ 380141 h 568960"/>
                <a:gd name="T24" fmla="*/ 250975 w 615950"/>
                <a:gd name="T25" fmla="*/ 417662 h 568960"/>
                <a:gd name="T26" fmla="*/ 208826 w 615950"/>
                <a:gd name="T27" fmla="*/ 450303 h 568960"/>
                <a:gd name="T28" fmla="*/ 125246 w 615950"/>
                <a:gd name="T29" fmla="*/ 505465 h 568960"/>
                <a:gd name="T30" fmla="*/ 52400 w 615950"/>
                <a:gd name="T31" fmla="*/ 545662 h 568960"/>
                <a:gd name="T32" fmla="*/ 0 w 615950"/>
                <a:gd name="T33" fmla="*/ 568754 h 568960"/>
                <a:gd name="T34" fmla="*/ 35225 w 615950"/>
                <a:gd name="T35" fmla="*/ 568754 h 568960"/>
                <a:gd name="T36" fmla="*/ 136333 w 615950"/>
                <a:gd name="T37" fmla="*/ 515640 h 568960"/>
                <a:gd name="T38" fmla="*/ 219913 w 615950"/>
                <a:gd name="T39" fmla="*/ 460375 h 568960"/>
                <a:gd name="T40" fmla="*/ 262059 w 615950"/>
                <a:gd name="T41" fmla="*/ 427677 h 568960"/>
                <a:gd name="T42" fmla="*/ 304419 w 615950"/>
                <a:gd name="T43" fmla="*/ 389992 h 568960"/>
                <a:gd name="T44" fmla="*/ 346356 w 615950"/>
                <a:gd name="T45" fmla="*/ 348589 h 568960"/>
                <a:gd name="T46" fmla="*/ 387235 w 615950"/>
                <a:gd name="T47" fmla="*/ 304736 h 568960"/>
                <a:gd name="T48" fmla="*/ 426420 w 615950"/>
                <a:gd name="T49" fmla="*/ 259702 h 568960"/>
                <a:gd name="T50" fmla="*/ 463276 w 615950"/>
                <a:gd name="T51" fmla="*/ 214755 h 568960"/>
                <a:gd name="T52" fmla="*/ 497165 w 615950"/>
                <a:gd name="T53" fmla="*/ 171163 h 568960"/>
                <a:gd name="T54" fmla="*/ 527453 w 615950"/>
                <a:gd name="T55" fmla="*/ 130195 h 568960"/>
                <a:gd name="T56" fmla="*/ 553503 w 615950"/>
                <a:gd name="T57" fmla="*/ 93120 h 568960"/>
                <a:gd name="T58" fmla="*/ 574680 w 615950"/>
                <a:gd name="T59" fmla="*/ 61205 h 568960"/>
                <a:gd name="T60" fmla="*/ 599872 w 615950"/>
                <a:gd name="T61" fmla="*/ 17932 h 568960"/>
                <a:gd name="T62" fmla="*/ 602691 w 615950"/>
                <a:gd name="T63" fmla="*/ 11836 h 568960"/>
                <a:gd name="T64" fmla="*/ 609067 w 615950"/>
                <a:gd name="T65" fmla="*/ 8572 h 568960"/>
                <a:gd name="T66" fmla="*/ 615404 w 615950"/>
                <a:gd name="T67" fmla="*/ 9334 h 568960"/>
                <a:gd name="T68" fmla="*/ 613905 w 615950"/>
                <a:gd name="T69" fmla="*/ 6870 h 568960"/>
                <a:gd name="T70" fmla="*/ 611670 w 615950"/>
                <a:gd name="T71" fmla="*/ 4800 h 568960"/>
                <a:gd name="T72" fmla="*/ 601256 w 615950"/>
                <a:gd name="T73" fmla="*/ 0 h 56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5950" h="568960">
                  <a:moveTo>
                    <a:pt x="601256" y="0"/>
                  </a:moveTo>
                  <a:lnTo>
                    <a:pt x="592290" y="3314"/>
                  </a:lnTo>
                  <a:lnTo>
                    <a:pt x="588785" y="10883"/>
                  </a:lnTo>
                  <a:lnTo>
                    <a:pt x="579264" y="28611"/>
                  </a:lnTo>
                  <a:lnTo>
                    <a:pt x="542423" y="85597"/>
                  </a:lnTo>
                  <a:lnTo>
                    <a:pt x="516374" y="122360"/>
                  </a:lnTo>
                  <a:lnTo>
                    <a:pt x="486087" y="162974"/>
                  </a:lnTo>
                  <a:lnTo>
                    <a:pt x="452198" y="206190"/>
                  </a:lnTo>
                  <a:lnTo>
                    <a:pt x="415343" y="250763"/>
                  </a:lnTo>
                  <a:lnTo>
                    <a:pt x="376157" y="295443"/>
                  </a:lnTo>
                  <a:lnTo>
                    <a:pt x="335276" y="338985"/>
                  </a:lnTo>
                  <a:lnTo>
                    <a:pt x="293337" y="380141"/>
                  </a:lnTo>
                  <a:lnTo>
                    <a:pt x="250975" y="417662"/>
                  </a:lnTo>
                  <a:lnTo>
                    <a:pt x="208826" y="450303"/>
                  </a:lnTo>
                  <a:lnTo>
                    <a:pt x="125246" y="505465"/>
                  </a:lnTo>
                  <a:lnTo>
                    <a:pt x="52400" y="545662"/>
                  </a:lnTo>
                  <a:lnTo>
                    <a:pt x="0" y="568754"/>
                  </a:lnTo>
                  <a:lnTo>
                    <a:pt x="35225" y="568754"/>
                  </a:lnTo>
                  <a:lnTo>
                    <a:pt x="136333" y="515640"/>
                  </a:lnTo>
                  <a:lnTo>
                    <a:pt x="219913" y="460375"/>
                  </a:lnTo>
                  <a:lnTo>
                    <a:pt x="262059" y="427677"/>
                  </a:lnTo>
                  <a:lnTo>
                    <a:pt x="304419" y="389992"/>
                  </a:lnTo>
                  <a:lnTo>
                    <a:pt x="346356" y="348589"/>
                  </a:lnTo>
                  <a:lnTo>
                    <a:pt x="387235" y="304736"/>
                  </a:lnTo>
                  <a:lnTo>
                    <a:pt x="426420" y="259702"/>
                  </a:lnTo>
                  <a:lnTo>
                    <a:pt x="463276" y="214755"/>
                  </a:lnTo>
                  <a:lnTo>
                    <a:pt x="497165" y="171163"/>
                  </a:lnTo>
                  <a:lnTo>
                    <a:pt x="527453" y="130195"/>
                  </a:lnTo>
                  <a:lnTo>
                    <a:pt x="553503" y="93120"/>
                  </a:lnTo>
                  <a:lnTo>
                    <a:pt x="574680" y="61205"/>
                  </a:lnTo>
                  <a:lnTo>
                    <a:pt x="599872" y="17932"/>
                  </a:lnTo>
                  <a:lnTo>
                    <a:pt x="602691" y="11836"/>
                  </a:lnTo>
                  <a:lnTo>
                    <a:pt x="609067" y="8572"/>
                  </a:lnTo>
                  <a:lnTo>
                    <a:pt x="615404" y="9334"/>
                  </a:lnTo>
                  <a:lnTo>
                    <a:pt x="613905" y="6870"/>
                  </a:lnTo>
                  <a:lnTo>
                    <a:pt x="611670" y="4800"/>
                  </a:lnTo>
                  <a:lnTo>
                    <a:pt x="601256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8" name="object 76">
              <a:extLst>
                <a:ext uri="{FF2B5EF4-FFF2-40B4-BE49-F238E27FC236}">
                  <a16:creationId xmlns:a16="http://schemas.microsoft.com/office/drawing/2014/main" id="{138C748B-FF18-49C6-97F2-64F063AF0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0774" y="2554689"/>
              <a:ext cx="619760" cy="568960"/>
            </a:xfrm>
            <a:custGeom>
              <a:avLst/>
              <a:gdLst>
                <a:gd name="T0" fmla="*/ 0 w 619759"/>
                <a:gd name="T1" fmla="*/ 568760 h 568960"/>
                <a:gd name="T2" fmla="*/ 52396 w 619759"/>
                <a:gd name="T3" fmla="*/ 545669 h 568960"/>
                <a:gd name="T4" fmla="*/ 125244 w 619759"/>
                <a:gd name="T5" fmla="*/ 505469 h 568960"/>
                <a:gd name="T6" fmla="*/ 208827 w 619759"/>
                <a:gd name="T7" fmla="*/ 450303 h 568960"/>
                <a:gd name="T8" fmla="*/ 250976 w 619759"/>
                <a:gd name="T9" fmla="*/ 417665 h 568960"/>
                <a:gd name="T10" fmla="*/ 293338 w 619759"/>
                <a:gd name="T11" fmla="*/ 380146 h 568960"/>
                <a:gd name="T12" fmla="*/ 335276 w 619759"/>
                <a:gd name="T13" fmla="*/ 338992 h 568960"/>
                <a:gd name="T14" fmla="*/ 376155 w 619759"/>
                <a:gd name="T15" fmla="*/ 295452 h 568960"/>
                <a:gd name="T16" fmla="*/ 415340 w 619759"/>
                <a:gd name="T17" fmla="*/ 250773 h 568960"/>
                <a:gd name="T18" fmla="*/ 452194 w 619759"/>
                <a:gd name="T19" fmla="*/ 206201 h 568960"/>
                <a:gd name="T20" fmla="*/ 486083 w 619759"/>
                <a:gd name="T21" fmla="*/ 162986 h 568960"/>
                <a:gd name="T22" fmla="*/ 516370 w 619759"/>
                <a:gd name="T23" fmla="*/ 122372 h 568960"/>
                <a:gd name="T24" fmla="*/ 542419 w 619759"/>
                <a:gd name="T25" fmla="*/ 85610 h 568960"/>
                <a:gd name="T26" fmla="*/ 579263 w 619759"/>
                <a:gd name="T27" fmla="*/ 28624 h 568960"/>
                <a:gd name="T28" fmla="*/ 592279 w 619759"/>
                <a:gd name="T29" fmla="*/ 3314 h 568960"/>
                <a:gd name="T30" fmla="*/ 601270 w 619759"/>
                <a:gd name="T31" fmla="*/ 0 h 568960"/>
                <a:gd name="T32" fmla="*/ 608852 w 619759"/>
                <a:gd name="T33" fmla="*/ 3505 h 568960"/>
                <a:gd name="T34" fmla="*/ 616421 w 619759"/>
                <a:gd name="T35" fmla="*/ 6997 h 568960"/>
                <a:gd name="T36" fmla="*/ 619736 w 619759"/>
                <a:gd name="T37" fmla="*/ 15976 h 568960"/>
                <a:gd name="T38" fmla="*/ 591905 w 619759"/>
                <a:gd name="T39" fmla="*/ 65356 h 568960"/>
                <a:gd name="T40" fmla="*/ 544971 w 619759"/>
                <a:gd name="T41" fmla="*/ 134262 h 568960"/>
                <a:gd name="T42" fmla="*/ 514515 w 619759"/>
                <a:gd name="T43" fmla="*/ 175663 h 568960"/>
                <a:gd name="T44" fmla="*/ 480192 w 619759"/>
                <a:gd name="T45" fmla="*/ 219978 h 568960"/>
                <a:gd name="T46" fmla="*/ 442596 w 619759"/>
                <a:gd name="T47" fmla="*/ 265920 h 568960"/>
                <a:gd name="T48" fmla="*/ 402321 w 619759"/>
                <a:gd name="T49" fmla="*/ 312201 h 568960"/>
                <a:gd name="T50" fmla="*/ 359961 w 619759"/>
                <a:gd name="T51" fmla="*/ 357534 h 568960"/>
                <a:gd name="T52" fmla="*/ 316111 w 619759"/>
                <a:gd name="T53" fmla="*/ 400631 h 568960"/>
                <a:gd name="T54" fmla="*/ 271365 w 619759"/>
                <a:gd name="T55" fmla="*/ 440204 h 568960"/>
                <a:gd name="T56" fmla="*/ 226315 w 619759"/>
                <a:gd name="T57" fmla="*/ 474967 h 568960"/>
                <a:gd name="T58" fmla="*/ 159121 w 619759"/>
                <a:gd name="T59" fmla="*/ 520422 h 568960"/>
                <a:gd name="T60" fmla="*/ 99338 w 619759"/>
                <a:gd name="T61" fmla="*/ 556608 h 568960"/>
                <a:gd name="T62" fmla="*/ 76301 w 619759"/>
                <a:gd name="T63" fmla="*/ 568760 h 56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9759" h="568960">
                  <a:moveTo>
                    <a:pt x="0" y="568760"/>
                  </a:moveTo>
                  <a:lnTo>
                    <a:pt x="52396" y="545669"/>
                  </a:lnTo>
                  <a:lnTo>
                    <a:pt x="125244" y="505469"/>
                  </a:lnTo>
                  <a:lnTo>
                    <a:pt x="208827" y="450303"/>
                  </a:lnTo>
                  <a:lnTo>
                    <a:pt x="250976" y="417665"/>
                  </a:lnTo>
                  <a:lnTo>
                    <a:pt x="293338" y="380146"/>
                  </a:lnTo>
                  <a:lnTo>
                    <a:pt x="335276" y="338992"/>
                  </a:lnTo>
                  <a:lnTo>
                    <a:pt x="376155" y="295452"/>
                  </a:lnTo>
                  <a:lnTo>
                    <a:pt x="415340" y="250773"/>
                  </a:lnTo>
                  <a:lnTo>
                    <a:pt x="452194" y="206201"/>
                  </a:lnTo>
                  <a:lnTo>
                    <a:pt x="486083" y="162986"/>
                  </a:lnTo>
                  <a:lnTo>
                    <a:pt x="516370" y="122372"/>
                  </a:lnTo>
                  <a:lnTo>
                    <a:pt x="542419" y="85610"/>
                  </a:lnTo>
                  <a:lnTo>
                    <a:pt x="579263" y="28624"/>
                  </a:lnTo>
                  <a:lnTo>
                    <a:pt x="592279" y="3314"/>
                  </a:lnTo>
                  <a:lnTo>
                    <a:pt x="601270" y="0"/>
                  </a:lnTo>
                  <a:lnTo>
                    <a:pt x="608852" y="3505"/>
                  </a:lnTo>
                  <a:lnTo>
                    <a:pt x="616421" y="6997"/>
                  </a:lnTo>
                  <a:lnTo>
                    <a:pt x="619736" y="15976"/>
                  </a:lnTo>
                  <a:lnTo>
                    <a:pt x="591905" y="65356"/>
                  </a:lnTo>
                  <a:lnTo>
                    <a:pt x="544971" y="134262"/>
                  </a:lnTo>
                  <a:lnTo>
                    <a:pt x="514515" y="175663"/>
                  </a:lnTo>
                  <a:lnTo>
                    <a:pt x="480192" y="219978"/>
                  </a:lnTo>
                  <a:lnTo>
                    <a:pt x="442596" y="265920"/>
                  </a:lnTo>
                  <a:lnTo>
                    <a:pt x="402321" y="312201"/>
                  </a:lnTo>
                  <a:lnTo>
                    <a:pt x="359961" y="357534"/>
                  </a:lnTo>
                  <a:lnTo>
                    <a:pt x="316111" y="400631"/>
                  </a:lnTo>
                  <a:lnTo>
                    <a:pt x="271365" y="440204"/>
                  </a:lnTo>
                  <a:lnTo>
                    <a:pt x="226315" y="474967"/>
                  </a:lnTo>
                  <a:lnTo>
                    <a:pt x="159121" y="520422"/>
                  </a:lnTo>
                  <a:lnTo>
                    <a:pt x="99338" y="556608"/>
                  </a:lnTo>
                  <a:lnTo>
                    <a:pt x="76301" y="568760"/>
                  </a:lnTo>
                </a:path>
              </a:pathLst>
            </a:custGeom>
            <a:noFill/>
            <a:ln w="906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99" name="object 77">
              <a:extLst>
                <a:ext uri="{FF2B5EF4-FFF2-40B4-BE49-F238E27FC236}">
                  <a16:creationId xmlns:a16="http://schemas.microsoft.com/office/drawing/2014/main" id="{C0A2E138-037B-46E0-8A36-04D0A25F3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836" y="3089763"/>
              <a:ext cx="85090" cy="34290"/>
            </a:xfrm>
            <a:custGeom>
              <a:avLst/>
              <a:gdLst>
                <a:gd name="T0" fmla="*/ 0 w 85090"/>
                <a:gd name="T1" fmla="*/ 0 h 34289"/>
                <a:gd name="T2" fmla="*/ 284 w 85090"/>
                <a:gd name="T3" fmla="*/ 13835 h 34289"/>
                <a:gd name="T4" fmla="*/ 3151 w 85090"/>
                <a:gd name="T5" fmla="*/ 24758 h 34289"/>
                <a:gd name="T6" fmla="*/ 6449 w 85090"/>
                <a:gd name="T7" fmla="*/ 31928 h 34289"/>
                <a:gd name="T8" fmla="*/ 7524 w 85090"/>
                <a:gd name="T9" fmla="*/ 33686 h 34289"/>
                <a:gd name="T10" fmla="*/ 84689 w 85090"/>
                <a:gd name="T11" fmla="*/ 33686 h 34289"/>
                <a:gd name="T12" fmla="*/ 0 w 85090"/>
                <a:gd name="T13" fmla="*/ 0 h 34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090" h="34289">
                  <a:moveTo>
                    <a:pt x="0" y="0"/>
                  </a:moveTo>
                  <a:lnTo>
                    <a:pt x="284" y="13835"/>
                  </a:lnTo>
                  <a:lnTo>
                    <a:pt x="3151" y="24758"/>
                  </a:lnTo>
                  <a:lnTo>
                    <a:pt x="6449" y="31928"/>
                  </a:lnTo>
                  <a:lnTo>
                    <a:pt x="7524" y="33686"/>
                  </a:lnTo>
                  <a:lnTo>
                    <a:pt x="84689" y="336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00" name="object 78">
              <a:extLst>
                <a:ext uri="{FF2B5EF4-FFF2-40B4-BE49-F238E27FC236}">
                  <a16:creationId xmlns:a16="http://schemas.microsoft.com/office/drawing/2014/main" id="{D4C8CDCD-635B-40BA-A4FA-2E0FECEE4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0034" y="2522275"/>
              <a:ext cx="78105" cy="63500"/>
            </a:xfrm>
            <a:custGeom>
              <a:avLst/>
              <a:gdLst>
                <a:gd name="T0" fmla="*/ 38798 w 78104"/>
                <a:gd name="T1" fmla="*/ 0 h 63500"/>
                <a:gd name="T2" fmla="*/ 23697 w 78104"/>
                <a:gd name="T3" fmla="*/ 2940 h 63500"/>
                <a:gd name="T4" fmla="*/ 11364 w 78104"/>
                <a:gd name="T5" fmla="*/ 10960 h 63500"/>
                <a:gd name="T6" fmla="*/ 3049 w 78104"/>
                <a:gd name="T7" fmla="*/ 22856 h 63500"/>
                <a:gd name="T8" fmla="*/ 0 w 78104"/>
                <a:gd name="T9" fmla="*/ 37426 h 63500"/>
                <a:gd name="T10" fmla="*/ 0 w 78104"/>
                <a:gd name="T11" fmla="*/ 41998 h 63500"/>
                <a:gd name="T12" fmla="*/ 889 w 78104"/>
                <a:gd name="T13" fmla="*/ 46355 h 63500"/>
                <a:gd name="T14" fmla="*/ 2438 w 78104"/>
                <a:gd name="T15" fmla="*/ 50393 h 63500"/>
                <a:gd name="T16" fmla="*/ 11899 w 78104"/>
                <a:gd name="T17" fmla="*/ 38976 h 63500"/>
                <a:gd name="T18" fmla="*/ 14271 w 78104"/>
                <a:gd name="T19" fmla="*/ 28747 h 63500"/>
                <a:gd name="T20" fmla="*/ 20118 w 78104"/>
                <a:gd name="T21" fmla="*/ 20423 h 63500"/>
                <a:gd name="T22" fmla="*/ 28625 w 78104"/>
                <a:gd name="T23" fmla="*/ 14825 h 63500"/>
                <a:gd name="T24" fmla="*/ 38976 w 78104"/>
                <a:gd name="T25" fmla="*/ 12776 h 63500"/>
                <a:gd name="T26" fmla="*/ 49529 w 78104"/>
                <a:gd name="T27" fmla="*/ 14907 h 63500"/>
                <a:gd name="T28" fmla="*/ 58148 w 78104"/>
                <a:gd name="T29" fmla="*/ 20718 h 63500"/>
                <a:gd name="T30" fmla="*/ 63959 w 78104"/>
                <a:gd name="T31" fmla="*/ 29337 h 63500"/>
                <a:gd name="T32" fmla="*/ 66090 w 78104"/>
                <a:gd name="T33" fmla="*/ 39890 h 63500"/>
                <a:gd name="T34" fmla="*/ 66090 w 78104"/>
                <a:gd name="T35" fmla="*/ 45377 h 63500"/>
                <a:gd name="T36" fmla="*/ 64452 w 78104"/>
                <a:gd name="T37" fmla="*/ 50457 h 63500"/>
                <a:gd name="T38" fmla="*/ 61645 w 78104"/>
                <a:gd name="T39" fmla="*/ 54737 h 63500"/>
                <a:gd name="T40" fmla="*/ 66624 w 78104"/>
                <a:gd name="T41" fmla="*/ 63461 h 63500"/>
                <a:gd name="T42" fmla="*/ 71199 w 78104"/>
                <a:gd name="T43" fmla="*/ 57974 h 63500"/>
                <a:gd name="T44" fmla="*/ 74653 w 78104"/>
                <a:gd name="T45" fmla="*/ 51715 h 63500"/>
                <a:gd name="T46" fmla="*/ 76836 w 78104"/>
                <a:gd name="T47" fmla="*/ 44822 h 63500"/>
                <a:gd name="T48" fmla="*/ 77597 w 78104"/>
                <a:gd name="T49" fmla="*/ 37426 h 63500"/>
                <a:gd name="T50" fmla="*/ 74547 w 78104"/>
                <a:gd name="T51" fmla="*/ 22856 h 63500"/>
                <a:gd name="T52" fmla="*/ 66232 w 78104"/>
                <a:gd name="T53" fmla="*/ 10960 h 63500"/>
                <a:gd name="T54" fmla="*/ 53899 w 78104"/>
                <a:gd name="T55" fmla="*/ 2940 h 63500"/>
                <a:gd name="T56" fmla="*/ 38798 w 78104"/>
                <a:gd name="T57" fmla="*/ 0 h 63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8104" h="63500">
                  <a:moveTo>
                    <a:pt x="38798" y="0"/>
                  </a:moveTo>
                  <a:lnTo>
                    <a:pt x="23697" y="2940"/>
                  </a:lnTo>
                  <a:lnTo>
                    <a:pt x="11364" y="10960"/>
                  </a:lnTo>
                  <a:lnTo>
                    <a:pt x="3049" y="22856"/>
                  </a:lnTo>
                  <a:lnTo>
                    <a:pt x="0" y="37426"/>
                  </a:lnTo>
                  <a:lnTo>
                    <a:pt x="0" y="41998"/>
                  </a:lnTo>
                  <a:lnTo>
                    <a:pt x="889" y="46355"/>
                  </a:lnTo>
                  <a:lnTo>
                    <a:pt x="2438" y="50393"/>
                  </a:lnTo>
                  <a:lnTo>
                    <a:pt x="11899" y="38976"/>
                  </a:lnTo>
                  <a:lnTo>
                    <a:pt x="14271" y="28747"/>
                  </a:lnTo>
                  <a:lnTo>
                    <a:pt x="20118" y="20423"/>
                  </a:lnTo>
                  <a:lnTo>
                    <a:pt x="28625" y="14825"/>
                  </a:lnTo>
                  <a:lnTo>
                    <a:pt x="38976" y="12776"/>
                  </a:lnTo>
                  <a:lnTo>
                    <a:pt x="49529" y="14907"/>
                  </a:lnTo>
                  <a:lnTo>
                    <a:pt x="58148" y="20718"/>
                  </a:lnTo>
                  <a:lnTo>
                    <a:pt x="63959" y="29337"/>
                  </a:lnTo>
                  <a:lnTo>
                    <a:pt x="66090" y="39890"/>
                  </a:lnTo>
                  <a:lnTo>
                    <a:pt x="66090" y="45377"/>
                  </a:lnTo>
                  <a:lnTo>
                    <a:pt x="64452" y="50457"/>
                  </a:lnTo>
                  <a:lnTo>
                    <a:pt x="61645" y="54737"/>
                  </a:lnTo>
                  <a:lnTo>
                    <a:pt x="66624" y="63461"/>
                  </a:lnTo>
                  <a:lnTo>
                    <a:pt x="71199" y="57974"/>
                  </a:lnTo>
                  <a:lnTo>
                    <a:pt x="74653" y="51715"/>
                  </a:lnTo>
                  <a:lnTo>
                    <a:pt x="76836" y="44822"/>
                  </a:lnTo>
                  <a:lnTo>
                    <a:pt x="77597" y="37426"/>
                  </a:lnTo>
                  <a:lnTo>
                    <a:pt x="74547" y="22856"/>
                  </a:lnTo>
                  <a:lnTo>
                    <a:pt x="66232" y="10960"/>
                  </a:lnTo>
                  <a:lnTo>
                    <a:pt x="53899" y="2940"/>
                  </a:lnTo>
                  <a:lnTo>
                    <a:pt x="38798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01" name="object 79">
              <a:extLst>
                <a:ext uri="{FF2B5EF4-FFF2-40B4-BE49-F238E27FC236}">
                  <a16:creationId xmlns:a16="http://schemas.microsoft.com/office/drawing/2014/main" id="{53B54377-3208-4733-9FC1-92B47DC37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5045" y="1286483"/>
              <a:ext cx="1306830" cy="829310"/>
            </a:xfrm>
            <a:custGeom>
              <a:avLst/>
              <a:gdLst>
                <a:gd name="T0" fmla="*/ 590778 w 1306829"/>
                <a:gd name="T1" fmla="*/ 781710 h 829310"/>
                <a:gd name="T2" fmla="*/ 590283 w 1306829"/>
                <a:gd name="T3" fmla="*/ 782726 h 829310"/>
                <a:gd name="T4" fmla="*/ 1253591 w 1306829"/>
                <a:gd name="T5" fmla="*/ 16319 h 829310"/>
                <a:gd name="T6" fmla="*/ 1079258 w 1306829"/>
                <a:gd name="T7" fmla="*/ 0 h 829310"/>
                <a:gd name="T8" fmla="*/ 1033907 w 1306829"/>
                <a:gd name="T9" fmla="*/ 1498 h 829310"/>
                <a:gd name="T10" fmla="*/ 970508 w 1306829"/>
                <a:gd name="T11" fmla="*/ 39573 h 829310"/>
                <a:gd name="T12" fmla="*/ 950544 w 1306829"/>
                <a:gd name="T13" fmla="*/ 74955 h 829310"/>
                <a:gd name="T14" fmla="*/ 919010 w 1306829"/>
                <a:gd name="T15" fmla="*/ 137261 h 829310"/>
                <a:gd name="T16" fmla="*/ 884961 w 1306829"/>
                <a:gd name="T17" fmla="*/ 204673 h 829310"/>
                <a:gd name="T18" fmla="*/ 854583 w 1306829"/>
                <a:gd name="T19" fmla="*/ 237096 h 829310"/>
                <a:gd name="T20" fmla="*/ 846099 w 1306829"/>
                <a:gd name="T21" fmla="*/ 245186 h 829310"/>
                <a:gd name="T22" fmla="*/ 836917 w 1306829"/>
                <a:gd name="T23" fmla="*/ 261721 h 829310"/>
                <a:gd name="T24" fmla="*/ 818832 w 1306829"/>
                <a:gd name="T25" fmla="*/ 280543 h 829310"/>
                <a:gd name="T26" fmla="*/ 791857 w 1306829"/>
                <a:gd name="T27" fmla="*/ 299631 h 829310"/>
                <a:gd name="T28" fmla="*/ 698893 w 1306829"/>
                <a:gd name="T29" fmla="*/ 304584 h 829310"/>
                <a:gd name="T30" fmla="*/ 609612 w 1306829"/>
                <a:gd name="T31" fmla="*/ 299415 h 829310"/>
                <a:gd name="T32" fmla="*/ 462026 w 1306829"/>
                <a:gd name="T33" fmla="*/ 303555 h 829310"/>
                <a:gd name="T34" fmla="*/ 322097 w 1306829"/>
                <a:gd name="T35" fmla="*/ 352425 h 829310"/>
                <a:gd name="T36" fmla="*/ 248500 w 1306829"/>
                <a:gd name="T37" fmla="*/ 379577 h 829310"/>
                <a:gd name="T38" fmla="*/ 202336 w 1306829"/>
                <a:gd name="T39" fmla="*/ 381330 h 829310"/>
                <a:gd name="T40" fmla="*/ 108686 w 1306829"/>
                <a:gd name="T41" fmla="*/ 435051 h 829310"/>
                <a:gd name="T42" fmla="*/ 9563 w 1306829"/>
                <a:gd name="T43" fmla="*/ 530288 h 829310"/>
                <a:gd name="T44" fmla="*/ 952 w 1306829"/>
                <a:gd name="T45" fmla="*/ 566813 h 829310"/>
                <a:gd name="T46" fmla="*/ 15455 w 1306829"/>
                <a:gd name="T47" fmla="*/ 617512 h 829310"/>
                <a:gd name="T48" fmla="*/ 108381 w 1306829"/>
                <a:gd name="T49" fmla="*/ 652183 h 829310"/>
                <a:gd name="T50" fmla="*/ 117309 w 1306829"/>
                <a:gd name="T51" fmla="*/ 657745 h 829310"/>
                <a:gd name="T52" fmla="*/ 138887 w 1306829"/>
                <a:gd name="T53" fmla="*/ 701751 h 829310"/>
                <a:gd name="T54" fmla="*/ 235038 w 1306829"/>
                <a:gd name="T55" fmla="*/ 714654 h 829310"/>
                <a:gd name="T56" fmla="*/ 311226 w 1306829"/>
                <a:gd name="T57" fmla="*/ 787666 h 829310"/>
                <a:gd name="T58" fmla="*/ 349008 w 1306829"/>
                <a:gd name="T59" fmla="*/ 778319 h 829310"/>
                <a:gd name="T60" fmla="*/ 368731 w 1306829"/>
                <a:gd name="T61" fmla="*/ 797471 h 829310"/>
                <a:gd name="T62" fmla="*/ 434454 w 1306829"/>
                <a:gd name="T63" fmla="*/ 829056 h 829310"/>
                <a:gd name="T64" fmla="*/ 483336 w 1306829"/>
                <a:gd name="T65" fmla="*/ 805954 h 829310"/>
                <a:gd name="T66" fmla="*/ 514159 w 1306829"/>
                <a:gd name="T67" fmla="*/ 792835 h 829310"/>
                <a:gd name="T68" fmla="*/ 531685 w 1306829"/>
                <a:gd name="T69" fmla="*/ 802208 h 829310"/>
                <a:gd name="T70" fmla="*/ 574116 w 1306829"/>
                <a:gd name="T71" fmla="*/ 797179 h 829310"/>
                <a:gd name="T72" fmla="*/ 592150 w 1306829"/>
                <a:gd name="T73" fmla="*/ 779310 h 829310"/>
                <a:gd name="T74" fmla="*/ 601332 w 1306829"/>
                <a:gd name="T75" fmla="*/ 770255 h 829310"/>
                <a:gd name="T76" fmla="*/ 618159 w 1306829"/>
                <a:gd name="T77" fmla="*/ 768057 h 829310"/>
                <a:gd name="T78" fmla="*/ 638644 w 1306829"/>
                <a:gd name="T79" fmla="*/ 760158 h 829310"/>
                <a:gd name="T80" fmla="*/ 645375 w 1306829"/>
                <a:gd name="T81" fmla="*/ 756716 h 829310"/>
                <a:gd name="T82" fmla="*/ 692416 w 1306829"/>
                <a:gd name="T83" fmla="*/ 744232 h 829310"/>
                <a:gd name="T84" fmla="*/ 857288 w 1306829"/>
                <a:gd name="T85" fmla="*/ 627824 h 829310"/>
                <a:gd name="T86" fmla="*/ 939088 w 1306829"/>
                <a:gd name="T87" fmla="*/ 583780 h 829310"/>
                <a:gd name="T88" fmla="*/ 1010513 w 1306829"/>
                <a:gd name="T89" fmla="*/ 544525 h 829310"/>
                <a:gd name="T90" fmla="*/ 1067663 w 1306829"/>
                <a:gd name="T91" fmla="*/ 515835 h 829310"/>
                <a:gd name="T92" fmla="*/ 1201369 w 1306829"/>
                <a:gd name="T93" fmla="*/ 433171 h 829310"/>
                <a:gd name="T94" fmla="*/ 1306728 w 1306829"/>
                <a:gd name="T95" fmla="*/ 373240 h 829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6829" h="829310">
                  <a:moveTo>
                    <a:pt x="591845" y="779856"/>
                  </a:moveTo>
                  <a:lnTo>
                    <a:pt x="591718" y="780059"/>
                  </a:lnTo>
                  <a:lnTo>
                    <a:pt x="590778" y="781710"/>
                  </a:lnTo>
                  <a:lnTo>
                    <a:pt x="590308" y="782459"/>
                  </a:lnTo>
                  <a:lnTo>
                    <a:pt x="589978" y="783120"/>
                  </a:lnTo>
                  <a:lnTo>
                    <a:pt x="590283" y="782726"/>
                  </a:lnTo>
                  <a:lnTo>
                    <a:pt x="591845" y="779856"/>
                  </a:lnTo>
                  <a:close/>
                </a:path>
                <a:path w="1306829" h="829310">
                  <a:moveTo>
                    <a:pt x="1306728" y="32969"/>
                  </a:moveTo>
                  <a:lnTo>
                    <a:pt x="1253591" y="16319"/>
                  </a:lnTo>
                  <a:lnTo>
                    <a:pt x="1186561" y="5245"/>
                  </a:lnTo>
                  <a:lnTo>
                    <a:pt x="1136078" y="1574"/>
                  </a:lnTo>
                  <a:lnTo>
                    <a:pt x="1079258" y="0"/>
                  </a:lnTo>
                  <a:lnTo>
                    <a:pt x="1042606" y="1320"/>
                  </a:lnTo>
                  <a:lnTo>
                    <a:pt x="1045718" y="1308"/>
                  </a:lnTo>
                  <a:lnTo>
                    <a:pt x="1033907" y="1498"/>
                  </a:lnTo>
                  <a:lnTo>
                    <a:pt x="990079" y="11912"/>
                  </a:lnTo>
                  <a:lnTo>
                    <a:pt x="973302" y="36461"/>
                  </a:lnTo>
                  <a:lnTo>
                    <a:pt x="970508" y="39573"/>
                  </a:lnTo>
                  <a:lnTo>
                    <a:pt x="968121" y="43154"/>
                  </a:lnTo>
                  <a:lnTo>
                    <a:pt x="955725" y="69900"/>
                  </a:lnTo>
                  <a:lnTo>
                    <a:pt x="950544" y="74955"/>
                  </a:lnTo>
                  <a:lnTo>
                    <a:pt x="929754" y="110134"/>
                  </a:lnTo>
                  <a:lnTo>
                    <a:pt x="924598" y="126911"/>
                  </a:lnTo>
                  <a:lnTo>
                    <a:pt x="919010" y="137261"/>
                  </a:lnTo>
                  <a:lnTo>
                    <a:pt x="897521" y="173189"/>
                  </a:lnTo>
                  <a:lnTo>
                    <a:pt x="892632" y="194652"/>
                  </a:lnTo>
                  <a:lnTo>
                    <a:pt x="884961" y="204673"/>
                  </a:lnTo>
                  <a:lnTo>
                    <a:pt x="868095" y="224231"/>
                  </a:lnTo>
                  <a:lnTo>
                    <a:pt x="857415" y="235102"/>
                  </a:lnTo>
                  <a:lnTo>
                    <a:pt x="854583" y="237096"/>
                  </a:lnTo>
                  <a:lnTo>
                    <a:pt x="851890" y="239331"/>
                  </a:lnTo>
                  <a:lnTo>
                    <a:pt x="847623" y="243420"/>
                  </a:lnTo>
                  <a:lnTo>
                    <a:pt x="846099" y="245186"/>
                  </a:lnTo>
                  <a:lnTo>
                    <a:pt x="844816" y="247167"/>
                  </a:lnTo>
                  <a:lnTo>
                    <a:pt x="839343" y="254457"/>
                  </a:lnTo>
                  <a:lnTo>
                    <a:pt x="836917" y="261721"/>
                  </a:lnTo>
                  <a:lnTo>
                    <a:pt x="836726" y="268630"/>
                  </a:lnTo>
                  <a:lnTo>
                    <a:pt x="833564" y="271157"/>
                  </a:lnTo>
                  <a:lnTo>
                    <a:pt x="818832" y="280543"/>
                  </a:lnTo>
                  <a:lnTo>
                    <a:pt x="810285" y="285635"/>
                  </a:lnTo>
                  <a:lnTo>
                    <a:pt x="801992" y="291020"/>
                  </a:lnTo>
                  <a:lnTo>
                    <a:pt x="791857" y="299631"/>
                  </a:lnTo>
                  <a:lnTo>
                    <a:pt x="742950" y="303377"/>
                  </a:lnTo>
                  <a:lnTo>
                    <a:pt x="722757" y="304304"/>
                  </a:lnTo>
                  <a:lnTo>
                    <a:pt x="698893" y="304584"/>
                  </a:lnTo>
                  <a:lnTo>
                    <a:pt x="672363" y="304126"/>
                  </a:lnTo>
                  <a:lnTo>
                    <a:pt x="659104" y="303466"/>
                  </a:lnTo>
                  <a:lnTo>
                    <a:pt x="609612" y="299415"/>
                  </a:lnTo>
                  <a:lnTo>
                    <a:pt x="560336" y="295808"/>
                  </a:lnTo>
                  <a:lnTo>
                    <a:pt x="511175" y="296049"/>
                  </a:lnTo>
                  <a:lnTo>
                    <a:pt x="462026" y="303555"/>
                  </a:lnTo>
                  <a:lnTo>
                    <a:pt x="415937" y="317233"/>
                  </a:lnTo>
                  <a:lnTo>
                    <a:pt x="340283" y="345757"/>
                  </a:lnTo>
                  <a:lnTo>
                    <a:pt x="322097" y="352425"/>
                  </a:lnTo>
                  <a:lnTo>
                    <a:pt x="296379" y="360667"/>
                  </a:lnTo>
                  <a:lnTo>
                    <a:pt x="266547" y="377571"/>
                  </a:lnTo>
                  <a:lnTo>
                    <a:pt x="248500" y="379577"/>
                  </a:lnTo>
                  <a:lnTo>
                    <a:pt x="234175" y="378282"/>
                  </a:lnTo>
                  <a:lnTo>
                    <a:pt x="219989" y="377571"/>
                  </a:lnTo>
                  <a:lnTo>
                    <a:pt x="202336" y="381330"/>
                  </a:lnTo>
                  <a:lnTo>
                    <a:pt x="158102" y="402031"/>
                  </a:lnTo>
                  <a:lnTo>
                    <a:pt x="126784" y="423697"/>
                  </a:lnTo>
                  <a:lnTo>
                    <a:pt x="108686" y="435051"/>
                  </a:lnTo>
                  <a:lnTo>
                    <a:pt x="74155" y="460222"/>
                  </a:lnTo>
                  <a:lnTo>
                    <a:pt x="40513" y="490321"/>
                  </a:lnTo>
                  <a:lnTo>
                    <a:pt x="9563" y="530288"/>
                  </a:lnTo>
                  <a:lnTo>
                    <a:pt x="3708" y="552297"/>
                  </a:lnTo>
                  <a:lnTo>
                    <a:pt x="1092" y="559485"/>
                  </a:lnTo>
                  <a:lnTo>
                    <a:pt x="952" y="566813"/>
                  </a:lnTo>
                  <a:lnTo>
                    <a:pt x="2311" y="574052"/>
                  </a:lnTo>
                  <a:lnTo>
                    <a:pt x="266" y="580263"/>
                  </a:lnTo>
                  <a:lnTo>
                    <a:pt x="15455" y="617512"/>
                  </a:lnTo>
                  <a:lnTo>
                    <a:pt x="56781" y="646277"/>
                  </a:lnTo>
                  <a:lnTo>
                    <a:pt x="99695" y="652640"/>
                  </a:lnTo>
                  <a:lnTo>
                    <a:pt x="108381" y="652183"/>
                  </a:lnTo>
                  <a:lnTo>
                    <a:pt x="117271" y="651243"/>
                  </a:lnTo>
                  <a:lnTo>
                    <a:pt x="117157" y="655574"/>
                  </a:lnTo>
                  <a:lnTo>
                    <a:pt x="117309" y="657745"/>
                  </a:lnTo>
                  <a:lnTo>
                    <a:pt x="117068" y="661873"/>
                  </a:lnTo>
                  <a:lnTo>
                    <a:pt x="117627" y="666178"/>
                  </a:lnTo>
                  <a:lnTo>
                    <a:pt x="138887" y="701751"/>
                  </a:lnTo>
                  <a:lnTo>
                    <a:pt x="189395" y="718807"/>
                  </a:lnTo>
                  <a:lnTo>
                    <a:pt x="212255" y="718172"/>
                  </a:lnTo>
                  <a:lnTo>
                    <a:pt x="235038" y="714654"/>
                  </a:lnTo>
                  <a:lnTo>
                    <a:pt x="231978" y="726643"/>
                  </a:lnTo>
                  <a:lnTo>
                    <a:pt x="260489" y="778929"/>
                  </a:lnTo>
                  <a:lnTo>
                    <a:pt x="311226" y="787666"/>
                  </a:lnTo>
                  <a:lnTo>
                    <a:pt x="338709" y="781850"/>
                  </a:lnTo>
                  <a:lnTo>
                    <a:pt x="345630" y="779614"/>
                  </a:lnTo>
                  <a:lnTo>
                    <a:pt x="349008" y="778319"/>
                  </a:lnTo>
                  <a:lnTo>
                    <a:pt x="353936" y="784796"/>
                  </a:lnTo>
                  <a:lnTo>
                    <a:pt x="360006" y="790295"/>
                  </a:lnTo>
                  <a:lnTo>
                    <a:pt x="368731" y="797471"/>
                  </a:lnTo>
                  <a:lnTo>
                    <a:pt x="372897" y="804379"/>
                  </a:lnTo>
                  <a:lnTo>
                    <a:pt x="412381" y="828433"/>
                  </a:lnTo>
                  <a:lnTo>
                    <a:pt x="434454" y="829056"/>
                  </a:lnTo>
                  <a:lnTo>
                    <a:pt x="455523" y="822820"/>
                  </a:lnTo>
                  <a:lnTo>
                    <a:pt x="473760" y="809955"/>
                  </a:lnTo>
                  <a:lnTo>
                    <a:pt x="483336" y="805954"/>
                  </a:lnTo>
                  <a:lnTo>
                    <a:pt x="492379" y="800633"/>
                  </a:lnTo>
                  <a:lnTo>
                    <a:pt x="509638" y="788327"/>
                  </a:lnTo>
                  <a:lnTo>
                    <a:pt x="514159" y="792835"/>
                  </a:lnTo>
                  <a:lnTo>
                    <a:pt x="519328" y="796658"/>
                  </a:lnTo>
                  <a:lnTo>
                    <a:pt x="525157" y="799795"/>
                  </a:lnTo>
                  <a:lnTo>
                    <a:pt x="531685" y="802208"/>
                  </a:lnTo>
                  <a:lnTo>
                    <a:pt x="546646" y="804557"/>
                  </a:lnTo>
                  <a:lnTo>
                    <a:pt x="560908" y="802779"/>
                  </a:lnTo>
                  <a:lnTo>
                    <a:pt x="574116" y="797179"/>
                  </a:lnTo>
                  <a:lnTo>
                    <a:pt x="585978" y="788035"/>
                  </a:lnTo>
                  <a:lnTo>
                    <a:pt x="587641" y="786409"/>
                  </a:lnTo>
                  <a:lnTo>
                    <a:pt x="592150" y="779310"/>
                  </a:lnTo>
                  <a:lnTo>
                    <a:pt x="591858" y="779856"/>
                  </a:lnTo>
                  <a:lnTo>
                    <a:pt x="596353" y="774712"/>
                  </a:lnTo>
                  <a:lnTo>
                    <a:pt x="601332" y="770255"/>
                  </a:lnTo>
                  <a:lnTo>
                    <a:pt x="603618" y="767930"/>
                  </a:lnTo>
                  <a:lnTo>
                    <a:pt x="610946" y="768489"/>
                  </a:lnTo>
                  <a:lnTo>
                    <a:pt x="618159" y="768057"/>
                  </a:lnTo>
                  <a:lnTo>
                    <a:pt x="625094" y="766559"/>
                  </a:lnTo>
                  <a:lnTo>
                    <a:pt x="631583" y="763930"/>
                  </a:lnTo>
                  <a:lnTo>
                    <a:pt x="638644" y="760158"/>
                  </a:lnTo>
                  <a:lnTo>
                    <a:pt x="641972" y="758126"/>
                  </a:lnTo>
                  <a:lnTo>
                    <a:pt x="642073" y="758291"/>
                  </a:lnTo>
                  <a:lnTo>
                    <a:pt x="645375" y="756716"/>
                  </a:lnTo>
                  <a:lnTo>
                    <a:pt x="653097" y="754100"/>
                  </a:lnTo>
                  <a:lnTo>
                    <a:pt x="681329" y="747445"/>
                  </a:lnTo>
                  <a:lnTo>
                    <a:pt x="692416" y="744232"/>
                  </a:lnTo>
                  <a:lnTo>
                    <a:pt x="745236" y="717219"/>
                  </a:lnTo>
                  <a:lnTo>
                    <a:pt x="783793" y="688581"/>
                  </a:lnTo>
                  <a:lnTo>
                    <a:pt x="857288" y="627824"/>
                  </a:lnTo>
                  <a:lnTo>
                    <a:pt x="882650" y="607123"/>
                  </a:lnTo>
                  <a:lnTo>
                    <a:pt x="911402" y="597712"/>
                  </a:lnTo>
                  <a:lnTo>
                    <a:pt x="939088" y="583780"/>
                  </a:lnTo>
                  <a:lnTo>
                    <a:pt x="965733" y="568223"/>
                  </a:lnTo>
                  <a:lnTo>
                    <a:pt x="991374" y="553897"/>
                  </a:lnTo>
                  <a:lnTo>
                    <a:pt x="1010513" y="544525"/>
                  </a:lnTo>
                  <a:lnTo>
                    <a:pt x="1029716" y="535419"/>
                  </a:lnTo>
                  <a:lnTo>
                    <a:pt x="1048829" y="526034"/>
                  </a:lnTo>
                  <a:lnTo>
                    <a:pt x="1067663" y="515835"/>
                  </a:lnTo>
                  <a:lnTo>
                    <a:pt x="1084618" y="505841"/>
                  </a:lnTo>
                  <a:lnTo>
                    <a:pt x="1118209" y="485241"/>
                  </a:lnTo>
                  <a:lnTo>
                    <a:pt x="1201369" y="433171"/>
                  </a:lnTo>
                  <a:lnTo>
                    <a:pt x="1234973" y="412953"/>
                  </a:lnTo>
                  <a:lnTo>
                    <a:pt x="1269034" y="393522"/>
                  </a:lnTo>
                  <a:lnTo>
                    <a:pt x="1306728" y="373240"/>
                  </a:lnTo>
                  <a:lnTo>
                    <a:pt x="1306728" y="32969"/>
                  </a:lnTo>
                  <a:close/>
                </a:path>
              </a:pathLst>
            </a:custGeom>
            <a:solidFill>
              <a:srgbClr val="FFE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02" name="object 80">
              <a:extLst>
                <a:ext uri="{FF2B5EF4-FFF2-40B4-BE49-F238E27FC236}">
                  <a16:creationId xmlns:a16="http://schemas.microsoft.com/office/drawing/2014/main" id="{56D0FDCC-503E-40E9-BA3D-1FA596563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686" y="1612975"/>
              <a:ext cx="605790" cy="321310"/>
            </a:xfrm>
            <a:custGeom>
              <a:avLst/>
              <a:gdLst>
                <a:gd name="T0" fmla="*/ 398335 w 605790"/>
                <a:gd name="T1" fmla="*/ 5168 h 321310"/>
                <a:gd name="T2" fmla="*/ 377444 w 605790"/>
                <a:gd name="T3" fmla="*/ 2654 h 321310"/>
                <a:gd name="T4" fmla="*/ 364401 w 605790"/>
                <a:gd name="T5" fmla="*/ 8331 h 321310"/>
                <a:gd name="T6" fmla="*/ 312394 w 605790"/>
                <a:gd name="T7" fmla="*/ 19977 h 321310"/>
                <a:gd name="T8" fmla="*/ 278142 w 605790"/>
                <a:gd name="T9" fmla="*/ 38290 h 321310"/>
                <a:gd name="T10" fmla="*/ 251523 w 605790"/>
                <a:gd name="T11" fmla="*/ 43484 h 321310"/>
                <a:gd name="T12" fmla="*/ 212432 w 605790"/>
                <a:gd name="T13" fmla="*/ 53530 h 321310"/>
                <a:gd name="T14" fmla="*/ 190246 w 605790"/>
                <a:gd name="T15" fmla="*/ 57200 h 321310"/>
                <a:gd name="T16" fmla="*/ 110528 w 605790"/>
                <a:gd name="T17" fmla="*/ 86004 h 321310"/>
                <a:gd name="T18" fmla="*/ 85229 w 605790"/>
                <a:gd name="T19" fmla="*/ 98933 h 321310"/>
                <a:gd name="T20" fmla="*/ 52044 w 605790"/>
                <a:gd name="T21" fmla="*/ 133362 h 321310"/>
                <a:gd name="T22" fmla="*/ 25158 w 605790"/>
                <a:gd name="T23" fmla="*/ 155371 h 321310"/>
                <a:gd name="T24" fmla="*/ 2692 w 605790"/>
                <a:gd name="T25" fmla="*/ 173596 h 321310"/>
                <a:gd name="T26" fmla="*/ 2159 w 605790"/>
                <a:gd name="T27" fmla="*/ 197802 h 321310"/>
                <a:gd name="T28" fmla="*/ 16243 w 605790"/>
                <a:gd name="T29" fmla="*/ 208241 h 321310"/>
                <a:gd name="T30" fmla="*/ 42024 w 605790"/>
                <a:gd name="T31" fmla="*/ 203492 h 321310"/>
                <a:gd name="T32" fmla="*/ 57429 w 605790"/>
                <a:gd name="T33" fmla="*/ 172656 h 321310"/>
                <a:gd name="T34" fmla="*/ 76796 w 605790"/>
                <a:gd name="T35" fmla="*/ 147091 h 321310"/>
                <a:gd name="T36" fmla="*/ 96062 w 605790"/>
                <a:gd name="T37" fmla="*/ 142379 h 321310"/>
                <a:gd name="T38" fmla="*/ 137058 w 605790"/>
                <a:gd name="T39" fmla="*/ 143979 h 321310"/>
                <a:gd name="T40" fmla="*/ 231025 w 605790"/>
                <a:gd name="T41" fmla="*/ 104165 h 321310"/>
                <a:gd name="T42" fmla="*/ 263512 w 605790"/>
                <a:gd name="T43" fmla="*/ 85890 h 321310"/>
                <a:gd name="T44" fmla="*/ 277164 w 605790"/>
                <a:gd name="T45" fmla="*/ 75882 h 321310"/>
                <a:gd name="T46" fmla="*/ 281876 w 605790"/>
                <a:gd name="T47" fmla="*/ 67703 h 321310"/>
                <a:gd name="T48" fmla="*/ 300926 w 605790"/>
                <a:gd name="T49" fmla="*/ 62611 h 321310"/>
                <a:gd name="T50" fmla="*/ 336054 w 605790"/>
                <a:gd name="T51" fmla="*/ 52628 h 321310"/>
                <a:gd name="T52" fmla="*/ 356400 w 605790"/>
                <a:gd name="T53" fmla="*/ 42684 h 321310"/>
                <a:gd name="T54" fmla="*/ 375285 w 605790"/>
                <a:gd name="T55" fmla="*/ 29921 h 321310"/>
                <a:gd name="T56" fmla="*/ 396227 w 605790"/>
                <a:gd name="T57" fmla="*/ 23291 h 321310"/>
                <a:gd name="T58" fmla="*/ 604164 w 605790"/>
                <a:gd name="T59" fmla="*/ 271246 h 321310"/>
                <a:gd name="T60" fmla="*/ 586092 w 605790"/>
                <a:gd name="T61" fmla="*/ 259651 h 321310"/>
                <a:gd name="T62" fmla="*/ 558228 w 605790"/>
                <a:gd name="T63" fmla="*/ 269963 h 321310"/>
                <a:gd name="T64" fmla="*/ 520395 w 605790"/>
                <a:gd name="T65" fmla="*/ 291985 h 321310"/>
                <a:gd name="T66" fmla="*/ 508965 w 605790"/>
                <a:gd name="T67" fmla="*/ 285343 h 321310"/>
                <a:gd name="T68" fmla="*/ 501535 w 605790"/>
                <a:gd name="T69" fmla="*/ 278498 h 321310"/>
                <a:gd name="T70" fmla="*/ 472071 w 605790"/>
                <a:gd name="T71" fmla="*/ 274129 h 321310"/>
                <a:gd name="T72" fmla="*/ 449922 w 605790"/>
                <a:gd name="T73" fmla="*/ 268668 h 321310"/>
                <a:gd name="T74" fmla="*/ 417296 w 605790"/>
                <a:gd name="T75" fmla="*/ 253847 h 321310"/>
                <a:gd name="T76" fmla="*/ 368401 w 605790"/>
                <a:gd name="T77" fmla="*/ 238785 h 321310"/>
                <a:gd name="T78" fmla="*/ 357505 w 605790"/>
                <a:gd name="T79" fmla="*/ 240538 h 321310"/>
                <a:gd name="T80" fmla="*/ 310718 w 605790"/>
                <a:gd name="T81" fmla="*/ 193294 h 321310"/>
                <a:gd name="T82" fmla="*/ 299872 w 605790"/>
                <a:gd name="T83" fmla="*/ 184683 h 321310"/>
                <a:gd name="T84" fmla="*/ 272872 w 605790"/>
                <a:gd name="T85" fmla="*/ 187299 h 321310"/>
                <a:gd name="T86" fmla="*/ 184619 w 605790"/>
                <a:gd name="T87" fmla="*/ 230225 h 321310"/>
                <a:gd name="T88" fmla="*/ 177507 w 605790"/>
                <a:gd name="T89" fmla="*/ 279260 h 321310"/>
                <a:gd name="T90" fmla="*/ 214426 w 605790"/>
                <a:gd name="T91" fmla="*/ 267931 h 321310"/>
                <a:gd name="T92" fmla="*/ 250037 w 605790"/>
                <a:gd name="T93" fmla="*/ 245122 h 321310"/>
                <a:gd name="T94" fmla="*/ 294043 w 605790"/>
                <a:gd name="T95" fmla="*/ 230911 h 321310"/>
                <a:gd name="T96" fmla="*/ 329958 w 605790"/>
                <a:gd name="T97" fmla="*/ 252831 h 321310"/>
                <a:gd name="T98" fmla="*/ 347675 w 605790"/>
                <a:gd name="T99" fmla="*/ 250101 h 321310"/>
                <a:gd name="T100" fmla="*/ 392988 w 605790"/>
                <a:gd name="T101" fmla="*/ 288734 h 321310"/>
                <a:gd name="T102" fmla="*/ 443255 w 605790"/>
                <a:gd name="T103" fmla="*/ 305130 h 321310"/>
                <a:gd name="T104" fmla="*/ 498271 w 605790"/>
                <a:gd name="T105" fmla="*/ 321221 h 321310"/>
                <a:gd name="T106" fmla="*/ 520280 w 605790"/>
                <a:gd name="T107" fmla="*/ 312470 h 321310"/>
                <a:gd name="T108" fmla="*/ 603326 w 605790"/>
                <a:gd name="T109" fmla="*/ 284022 h 32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5790" h="321310">
                  <a:moveTo>
                    <a:pt x="403275" y="15481"/>
                  </a:moveTo>
                  <a:lnTo>
                    <a:pt x="402323" y="9055"/>
                  </a:lnTo>
                  <a:lnTo>
                    <a:pt x="398335" y="5168"/>
                  </a:lnTo>
                  <a:lnTo>
                    <a:pt x="393598" y="558"/>
                  </a:lnTo>
                  <a:lnTo>
                    <a:pt x="386930" y="0"/>
                  </a:lnTo>
                  <a:lnTo>
                    <a:pt x="377444" y="2654"/>
                  </a:lnTo>
                  <a:lnTo>
                    <a:pt x="372275" y="5207"/>
                  </a:lnTo>
                  <a:lnTo>
                    <a:pt x="365950" y="7327"/>
                  </a:lnTo>
                  <a:lnTo>
                    <a:pt x="364401" y="8331"/>
                  </a:lnTo>
                  <a:lnTo>
                    <a:pt x="363093" y="9563"/>
                  </a:lnTo>
                  <a:lnTo>
                    <a:pt x="355155" y="9829"/>
                  </a:lnTo>
                  <a:lnTo>
                    <a:pt x="312394" y="19977"/>
                  </a:lnTo>
                  <a:lnTo>
                    <a:pt x="295300" y="29425"/>
                  </a:lnTo>
                  <a:lnTo>
                    <a:pt x="288442" y="33578"/>
                  </a:lnTo>
                  <a:lnTo>
                    <a:pt x="278142" y="38290"/>
                  </a:lnTo>
                  <a:lnTo>
                    <a:pt x="268058" y="42062"/>
                  </a:lnTo>
                  <a:lnTo>
                    <a:pt x="261912" y="43383"/>
                  </a:lnTo>
                  <a:lnTo>
                    <a:pt x="251523" y="43484"/>
                  </a:lnTo>
                  <a:lnTo>
                    <a:pt x="240220" y="45720"/>
                  </a:lnTo>
                  <a:lnTo>
                    <a:pt x="218948" y="51968"/>
                  </a:lnTo>
                  <a:lnTo>
                    <a:pt x="212432" y="53530"/>
                  </a:lnTo>
                  <a:lnTo>
                    <a:pt x="199529" y="56007"/>
                  </a:lnTo>
                  <a:lnTo>
                    <a:pt x="193116" y="57492"/>
                  </a:lnTo>
                  <a:lnTo>
                    <a:pt x="190246" y="57200"/>
                  </a:lnTo>
                  <a:lnTo>
                    <a:pt x="187363" y="57200"/>
                  </a:lnTo>
                  <a:lnTo>
                    <a:pt x="149085" y="66243"/>
                  </a:lnTo>
                  <a:lnTo>
                    <a:pt x="110528" y="86004"/>
                  </a:lnTo>
                  <a:lnTo>
                    <a:pt x="104063" y="93687"/>
                  </a:lnTo>
                  <a:lnTo>
                    <a:pt x="91948" y="94335"/>
                  </a:lnTo>
                  <a:lnTo>
                    <a:pt x="85229" y="98933"/>
                  </a:lnTo>
                  <a:lnTo>
                    <a:pt x="81026" y="105473"/>
                  </a:lnTo>
                  <a:lnTo>
                    <a:pt x="70751" y="114363"/>
                  </a:lnTo>
                  <a:lnTo>
                    <a:pt x="52044" y="133362"/>
                  </a:lnTo>
                  <a:lnTo>
                    <a:pt x="41605" y="142011"/>
                  </a:lnTo>
                  <a:lnTo>
                    <a:pt x="32854" y="148780"/>
                  </a:lnTo>
                  <a:lnTo>
                    <a:pt x="25158" y="155371"/>
                  </a:lnTo>
                  <a:lnTo>
                    <a:pt x="17259" y="161759"/>
                  </a:lnTo>
                  <a:lnTo>
                    <a:pt x="7874" y="167957"/>
                  </a:lnTo>
                  <a:lnTo>
                    <a:pt x="2692" y="173596"/>
                  </a:lnTo>
                  <a:lnTo>
                    <a:pt x="127" y="181698"/>
                  </a:lnTo>
                  <a:lnTo>
                    <a:pt x="0" y="190385"/>
                  </a:lnTo>
                  <a:lnTo>
                    <a:pt x="2159" y="197802"/>
                  </a:lnTo>
                  <a:lnTo>
                    <a:pt x="5118" y="203441"/>
                  </a:lnTo>
                  <a:lnTo>
                    <a:pt x="10439" y="206286"/>
                  </a:lnTo>
                  <a:lnTo>
                    <a:pt x="16243" y="208241"/>
                  </a:lnTo>
                  <a:lnTo>
                    <a:pt x="25400" y="209651"/>
                  </a:lnTo>
                  <a:lnTo>
                    <a:pt x="34277" y="208000"/>
                  </a:lnTo>
                  <a:lnTo>
                    <a:pt x="42024" y="203492"/>
                  </a:lnTo>
                  <a:lnTo>
                    <a:pt x="47752" y="196354"/>
                  </a:lnTo>
                  <a:lnTo>
                    <a:pt x="52527" y="185369"/>
                  </a:lnTo>
                  <a:lnTo>
                    <a:pt x="57429" y="172656"/>
                  </a:lnTo>
                  <a:lnTo>
                    <a:pt x="63169" y="160439"/>
                  </a:lnTo>
                  <a:lnTo>
                    <a:pt x="70497" y="150914"/>
                  </a:lnTo>
                  <a:lnTo>
                    <a:pt x="76796" y="147091"/>
                  </a:lnTo>
                  <a:lnTo>
                    <a:pt x="82880" y="145884"/>
                  </a:lnTo>
                  <a:lnTo>
                    <a:pt x="89166" y="145046"/>
                  </a:lnTo>
                  <a:lnTo>
                    <a:pt x="96062" y="142379"/>
                  </a:lnTo>
                  <a:lnTo>
                    <a:pt x="97828" y="142875"/>
                  </a:lnTo>
                  <a:lnTo>
                    <a:pt x="117424" y="145300"/>
                  </a:lnTo>
                  <a:lnTo>
                    <a:pt x="137058" y="143979"/>
                  </a:lnTo>
                  <a:lnTo>
                    <a:pt x="175107" y="133248"/>
                  </a:lnTo>
                  <a:lnTo>
                    <a:pt x="225602" y="109156"/>
                  </a:lnTo>
                  <a:lnTo>
                    <a:pt x="231025" y="104165"/>
                  </a:lnTo>
                  <a:lnTo>
                    <a:pt x="245808" y="96494"/>
                  </a:lnTo>
                  <a:lnTo>
                    <a:pt x="254800" y="91414"/>
                  </a:lnTo>
                  <a:lnTo>
                    <a:pt x="263512" y="85890"/>
                  </a:lnTo>
                  <a:lnTo>
                    <a:pt x="271729" y="79806"/>
                  </a:lnTo>
                  <a:lnTo>
                    <a:pt x="274561" y="77990"/>
                  </a:lnTo>
                  <a:lnTo>
                    <a:pt x="277164" y="75882"/>
                  </a:lnTo>
                  <a:lnTo>
                    <a:pt x="279539" y="73482"/>
                  </a:lnTo>
                  <a:lnTo>
                    <a:pt x="280708" y="68707"/>
                  </a:lnTo>
                  <a:lnTo>
                    <a:pt x="281876" y="67703"/>
                  </a:lnTo>
                  <a:lnTo>
                    <a:pt x="283032" y="70459"/>
                  </a:lnTo>
                  <a:lnTo>
                    <a:pt x="294906" y="65049"/>
                  </a:lnTo>
                  <a:lnTo>
                    <a:pt x="300926" y="62611"/>
                  </a:lnTo>
                  <a:lnTo>
                    <a:pt x="307124" y="60528"/>
                  </a:lnTo>
                  <a:lnTo>
                    <a:pt x="326415" y="55422"/>
                  </a:lnTo>
                  <a:lnTo>
                    <a:pt x="336054" y="52628"/>
                  </a:lnTo>
                  <a:lnTo>
                    <a:pt x="345592" y="49149"/>
                  </a:lnTo>
                  <a:lnTo>
                    <a:pt x="351434" y="46710"/>
                  </a:lnTo>
                  <a:lnTo>
                    <a:pt x="356400" y="42684"/>
                  </a:lnTo>
                  <a:lnTo>
                    <a:pt x="368223" y="37439"/>
                  </a:lnTo>
                  <a:lnTo>
                    <a:pt x="372084" y="34671"/>
                  </a:lnTo>
                  <a:lnTo>
                    <a:pt x="375285" y="29921"/>
                  </a:lnTo>
                  <a:lnTo>
                    <a:pt x="380796" y="29083"/>
                  </a:lnTo>
                  <a:lnTo>
                    <a:pt x="392595" y="25920"/>
                  </a:lnTo>
                  <a:lnTo>
                    <a:pt x="396227" y="23291"/>
                  </a:lnTo>
                  <a:lnTo>
                    <a:pt x="403275" y="15481"/>
                  </a:lnTo>
                  <a:close/>
                </a:path>
                <a:path w="605790" h="321310">
                  <a:moveTo>
                    <a:pt x="605193" y="277736"/>
                  </a:moveTo>
                  <a:lnTo>
                    <a:pt x="604164" y="271246"/>
                  </a:lnTo>
                  <a:lnTo>
                    <a:pt x="600189" y="265468"/>
                  </a:lnTo>
                  <a:lnTo>
                    <a:pt x="593509" y="261175"/>
                  </a:lnTo>
                  <a:lnTo>
                    <a:pt x="586092" y="259651"/>
                  </a:lnTo>
                  <a:lnTo>
                    <a:pt x="578497" y="260540"/>
                  </a:lnTo>
                  <a:lnTo>
                    <a:pt x="571246" y="263499"/>
                  </a:lnTo>
                  <a:lnTo>
                    <a:pt x="558228" y="269963"/>
                  </a:lnTo>
                  <a:lnTo>
                    <a:pt x="544766" y="276148"/>
                  </a:lnTo>
                  <a:lnTo>
                    <a:pt x="531837" y="283121"/>
                  </a:lnTo>
                  <a:lnTo>
                    <a:pt x="520395" y="291985"/>
                  </a:lnTo>
                  <a:lnTo>
                    <a:pt x="516204" y="288315"/>
                  </a:lnTo>
                  <a:lnTo>
                    <a:pt x="512635" y="286486"/>
                  </a:lnTo>
                  <a:lnTo>
                    <a:pt x="508965" y="285343"/>
                  </a:lnTo>
                  <a:lnTo>
                    <a:pt x="507136" y="282435"/>
                  </a:lnTo>
                  <a:lnTo>
                    <a:pt x="504532" y="279984"/>
                  </a:lnTo>
                  <a:lnTo>
                    <a:pt x="501535" y="278498"/>
                  </a:lnTo>
                  <a:lnTo>
                    <a:pt x="492112" y="275132"/>
                  </a:lnTo>
                  <a:lnTo>
                    <a:pt x="482168" y="273812"/>
                  </a:lnTo>
                  <a:lnTo>
                    <a:pt x="472071" y="274129"/>
                  </a:lnTo>
                  <a:lnTo>
                    <a:pt x="460768" y="275996"/>
                  </a:lnTo>
                  <a:lnTo>
                    <a:pt x="458114" y="276847"/>
                  </a:lnTo>
                  <a:lnTo>
                    <a:pt x="449922" y="268668"/>
                  </a:lnTo>
                  <a:lnTo>
                    <a:pt x="439458" y="262521"/>
                  </a:lnTo>
                  <a:lnTo>
                    <a:pt x="428117" y="257784"/>
                  </a:lnTo>
                  <a:lnTo>
                    <a:pt x="417296" y="253847"/>
                  </a:lnTo>
                  <a:lnTo>
                    <a:pt x="393268" y="244576"/>
                  </a:lnTo>
                  <a:lnTo>
                    <a:pt x="380885" y="240817"/>
                  </a:lnTo>
                  <a:lnTo>
                    <a:pt x="368401" y="238785"/>
                  </a:lnTo>
                  <a:lnTo>
                    <a:pt x="364375" y="238493"/>
                  </a:lnTo>
                  <a:lnTo>
                    <a:pt x="360680" y="239191"/>
                  </a:lnTo>
                  <a:lnTo>
                    <a:pt x="357505" y="240538"/>
                  </a:lnTo>
                  <a:lnTo>
                    <a:pt x="358533" y="237451"/>
                  </a:lnTo>
                  <a:lnTo>
                    <a:pt x="324688" y="199669"/>
                  </a:lnTo>
                  <a:lnTo>
                    <a:pt x="310718" y="193294"/>
                  </a:lnTo>
                  <a:lnTo>
                    <a:pt x="308965" y="190919"/>
                  </a:lnTo>
                  <a:lnTo>
                    <a:pt x="307860" y="189865"/>
                  </a:lnTo>
                  <a:lnTo>
                    <a:pt x="299872" y="184683"/>
                  </a:lnTo>
                  <a:lnTo>
                    <a:pt x="290842" y="182702"/>
                  </a:lnTo>
                  <a:lnTo>
                    <a:pt x="281571" y="183654"/>
                  </a:lnTo>
                  <a:lnTo>
                    <a:pt x="272872" y="187299"/>
                  </a:lnTo>
                  <a:lnTo>
                    <a:pt x="243738" y="200710"/>
                  </a:lnTo>
                  <a:lnTo>
                    <a:pt x="212280" y="213258"/>
                  </a:lnTo>
                  <a:lnTo>
                    <a:pt x="184619" y="230225"/>
                  </a:lnTo>
                  <a:lnTo>
                    <a:pt x="166865" y="256921"/>
                  </a:lnTo>
                  <a:lnTo>
                    <a:pt x="167919" y="270192"/>
                  </a:lnTo>
                  <a:lnTo>
                    <a:pt x="177507" y="279260"/>
                  </a:lnTo>
                  <a:lnTo>
                    <a:pt x="190931" y="282282"/>
                  </a:lnTo>
                  <a:lnTo>
                    <a:pt x="203517" y="277393"/>
                  </a:lnTo>
                  <a:lnTo>
                    <a:pt x="214426" y="267931"/>
                  </a:lnTo>
                  <a:lnTo>
                    <a:pt x="225463" y="259308"/>
                  </a:lnTo>
                  <a:lnTo>
                    <a:pt x="237159" y="251650"/>
                  </a:lnTo>
                  <a:lnTo>
                    <a:pt x="250037" y="245122"/>
                  </a:lnTo>
                  <a:lnTo>
                    <a:pt x="280593" y="232054"/>
                  </a:lnTo>
                  <a:lnTo>
                    <a:pt x="290550" y="227279"/>
                  </a:lnTo>
                  <a:lnTo>
                    <a:pt x="294043" y="230911"/>
                  </a:lnTo>
                  <a:lnTo>
                    <a:pt x="310908" y="243725"/>
                  </a:lnTo>
                  <a:lnTo>
                    <a:pt x="320052" y="249415"/>
                  </a:lnTo>
                  <a:lnTo>
                    <a:pt x="329958" y="252831"/>
                  </a:lnTo>
                  <a:lnTo>
                    <a:pt x="340842" y="252463"/>
                  </a:lnTo>
                  <a:lnTo>
                    <a:pt x="345541" y="251117"/>
                  </a:lnTo>
                  <a:lnTo>
                    <a:pt x="347675" y="250101"/>
                  </a:lnTo>
                  <a:lnTo>
                    <a:pt x="345541" y="255358"/>
                  </a:lnTo>
                  <a:lnTo>
                    <a:pt x="381965" y="284949"/>
                  </a:lnTo>
                  <a:lnTo>
                    <a:pt x="392988" y="288734"/>
                  </a:lnTo>
                  <a:lnTo>
                    <a:pt x="416775" y="298767"/>
                  </a:lnTo>
                  <a:lnTo>
                    <a:pt x="428993" y="303047"/>
                  </a:lnTo>
                  <a:lnTo>
                    <a:pt x="443255" y="305130"/>
                  </a:lnTo>
                  <a:lnTo>
                    <a:pt x="444855" y="307441"/>
                  </a:lnTo>
                  <a:lnTo>
                    <a:pt x="486867" y="320979"/>
                  </a:lnTo>
                  <a:lnTo>
                    <a:pt x="498271" y="321221"/>
                  </a:lnTo>
                  <a:lnTo>
                    <a:pt x="509168" y="319595"/>
                  </a:lnTo>
                  <a:lnTo>
                    <a:pt x="518096" y="314756"/>
                  </a:lnTo>
                  <a:lnTo>
                    <a:pt x="520280" y="312470"/>
                  </a:lnTo>
                  <a:lnTo>
                    <a:pt x="524764" y="314667"/>
                  </a:lnTo>
                  <a:lnTo>
                    <a:pt x="567702" y="304063"/>
                  </a:lnTo>
                  <a:lnTo>
                    <a:pt x="603326" y="284022"/>
                  </a:lnTo>
                  <a:lnTo>
                    <a:pt x="605193" y="277736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03" name="object 81">
              <a:extLst>
                <a:ext uri="{FF2B5EF4-FFF2-40B4-BE49-F238E27FC236}">
                  <a16:creationId xmlns:a16="http://schemas.microsoft.com/office/drawing/2014/main" id="{C33CADF1-7566-472C-9118-C6842799F3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6021" y="1850180"/>
              <a:ext cx="170891" cy="197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4" name="object 82">
              <a:extLst>
                <a:ext uri="{FF2B5EF4-FFF2-40B4-BE49-F238E27FC236}">
                  <a16:creationId xmlns:a16="http://schemas.microsoft.com/office/drawing/2014/main" id="{F110A927-FC50-4078-9937-61D65A68E7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50041" y="1480170"/>
              <a:ext cx="143445" cy="12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5" name="object 83">
              <a:extLst>
                <a:ext uri="{FF2B5EF4-FFF2-40B4-BE49-F238E27FC236}">
                  <a16:creationId xmlns:a16="http://schemas.microsoft.com/office/drawing/2014/main" id="{4387D6FE-8D3F-46DB-95C7-2286D494DD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1163" y="1571124"/>
              <a:ext cx="37439" cy="180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6" name="object 84">
              <a:extLst>
                <a:ext uri="{FF2B5EF4-FFF2-40B4-BE49-F238E27FC236}">
                  <a16:creationId xmlns:a16="http://schemas.microsoft.com/office/drawing/2014/main" id="{89D8CDF9-C624-4E0E-9AD6-AA33951835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1661" y="1851253"/>
              <a:ext cx="97523" cy="593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07" name="object 85">
              <a:extLst>
                <a:ext uri="{FF2B5EF4-FFF2-40B4-BE49-F238E27FC236}">
                  <a16:creationId xmlns:a16="http://schemas.microsoft.com/office/drawing/2014/main" id="{17D69B19-DAD9-48BB-9124-DCA36AA42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4265" y="1329364"/>
              <a:ext cx="1317520" cy="1127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08" name="object 86">
              <a:extLst>
                <a:ext uri="{FF2B5EF4-FFF2-40B4-BE49-F238E27FC236}">
                  <a16:creationId xmlns:a16="http://schemas.microsoft.com/office/drawing/2014/main" id="{124C8D43-4B18-452C-A3B9-90DB0022A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7827" y="1194434"/>
              <a:ext cx="2104390" cy="1929130"/>
            </a:xfrm>
            <a:custGeom>
              <a:avLst/>
              <a:gdLst>
                <a:gd name="T0" fmla="*/ 0 w 2104390"/>
                <a:gd name="T1" fmla="*/ 1929028 h 1929130"/>
                <a:gd name="T2" fmla="*/ 2103970 w 2104390"/>
                <a:gd name="T3" fmla="*/ 1929028 h 1929130"/>
                <a:gd name="T4" fmla="*/ 2103970 w 2104390"/>
                <a:gd name="T5" fmla="*/ 0 h 1929130"/>
                <a:gd name="T6" fmla="*/ 0 w 2104390"/>
                <a:gd name="T7" fmla="*/ 0 h 1929130"/>
                <a:gd name="T8" fmla="*/ 0 w 2104390"/>
                <a:gd name="T9" fmla="*/ 1929028 h 1929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4390" h="1929130">
                  <a:moveTo>
                    <a:pt x="0" y="1929028"/>
                  </a:moveTo>
                  <a:lnTo>
                    <a:pt x="2103970" y="1929028"/>
                  </a:lnTo>
                  <a:lnTo>
                    <a:pt x="2103970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09" name="object 87">
              <a:extLst>
                <a:ext uri="{FF2B5EF4-FFF2-40B4-BE49-F238E27FC236}">
                  <a16:creationId xmlns:a16="http://schemas.microsoft.com/office/drawing/2014/main" id="{01F7FB1C-669F-42AE-A1BF-D9E88F745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814" y="3867352"/>
              <a:ext cx="2085975" cy="1929130"/>
            </a:xfrm>
            <a:custGeom>
              <a:avLst/>
              <a:gdLst>
                <a:gd name="T0" fmla="*/ 2085682 w 2085975"/>
                <a:gd name="T1" fmla="*/ 0 h 1929129"/>
                <a:gd name="T2" fmla="*/ 0 w 2085975"/>
                <a:gd name="T3" fmla="*/ 0 h 1929129"/>
                <a:gd name="T4" fmla="*/ 0 w 2085975"/>
                <a:gd name="T5" fmla="*/ 1929028 h 1929129"/>
                <a:gd name="T6" fmla="*/ 2085682 w 2085975"/>
                <a:gd name="T7" fmla="*/ 1929028 h 1929129"/>
                <a:gd name="T8" fmla="*/ 2085682 w 2085975"/>
                <a:gd name="T9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5975" h="1929129">
                  <a:moveTo>
                    <a:pt x="2085682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085682" y="1929028"/>
                  </a:lnTo>
                  <a:lnTo>
                    <a:pt x="20856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10" name="object 88">
              <a:extLst>
                <a:ext uri="{FF2B5EF4-FFF2-40B4-BE49-F238E27FC236}">
                  <a16:creationId xmlns:a16="http://schemas.microsoft.com/office/drawing/2014/main" id="{3414AFB1-F64A-4FC1-876E-E360A7D72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308" y="4712147"/>
              <a:ext cx="83185" cy="274955"/>
            </a:xfrm>
            <a:custGeom>
              <a:avLst/>
              <a:gdLst>
                <a:gd name="T0" fmla="*/ 17300 w 83185"/>
                <a:gd name="T1" fmla="*/ 274478 h 274954"/>
                <a:gd name="T2" fmla="*/ 10848 w 83185"/>
                <a:gd name="T3" fmla="*/ 274478 h 274954"/>
                <a:gd name="T4" fmla="*/ 5111 w 83185"/>
                <a:gd name="T5" fmla="*/ 269842 h 274954"/>
                <a:gd name="T6" fmla="*/ 3976 w 83185"/>
                <a:gd name="T7" fmla="*/ 263243 h 274954"/>
                <a:gd name="T8" fmla="*/ 2513 w 83185"/>
                <a:gd name="T9" fmla="*/ 252740 h 274954"/>
                <a:gd name="T10" fmla="*/ 352 w 83185"/>
                <a:gd name="T11" fmla="*/ 227358 h 274954"/>
                <a:gd name="T12" fmla="*/ 0 w 83185"/>
                <a:gd name="T13" fmla="*/ 191272 h 274954"/>
                <a:gd name="T14" fmla="*/ 3962 w 83185"/>
                <a:gd name="T15" fmla="*/ 148655 h 274954"/>
                <a:gd name="T16" fmla="*/ 17165 w 83185"/>
                <a:gd name="T17" fmla="*/ 102122 h 274954"/>
                <a:gd name="T18" fmla="*/ 37306 w 83185"/>
                <a:gd name="T19" fmla="*/ 57513 h 274954"/>
                <a:gd name="T20" fmla="*/ 56037 w 83185"/>
                <a:gd name="T21" fmla="*/ 23496 h 274954"/>
                <a:gd name="T22" fmla="*/ 73592 w 83185"/>
                <a:gd name="T23" fmla="*/ 0 h 274954"/>
                <a:gd name="T24" fmla="*/ 75386 w 83185"/>
                <a:gd name="T25" fmla="*/ 4015 h 274954"/>
                <a:gd name="T26" fmla="*/ 82152 w 83185"/>
                <a:gd name="T27" fmla="*/ 12228 h 274954"/>
                <a:gd name="T28" fmla="*/ 83042 w 83185"/>
                <a:gd name="T29" fmla="*/ 18331 h 274954"/>
                <a:gd name="T30" fmla="*/ 82030 w 83185"/>
                <a:gd name="T31" fmla="*/ 24984 h 274954"/>
                <a:gd name="T32" fmla="*/ 79755 w 83185"/>
                <a:gd name="T33" fmla="*/ 30789 h 274954"/>
                <a:gd name="T34" fmla="*/ 73128 w 83185"/>
                <a:gd name="T35" fmla="*/ 42462 h 274954"/>
                <a:gd name="T36" fmla="*/ 58285 w 83185"/>
                <a:gd name="T37" fmla="*/ 71557 h 274954"/>
                <a:gd name="T38" fmla="*/ 41913 w 83185"/>
                <a:gd name="T39" fmla="*/ 110781 h 274954"/>
                <a:gd name="T40" fmla="*/ 30699 w 83185"/>
                <a:gd name="T41" fmla="*/ 152837 h 274954"/>
                <a:gd name="T42" fmla="*/ 27074 w 83185"/>
                <a:gd name="T43" fmla="*/ 192402 h 274954"/>
                <a:gd name="T44" fmla="*/ 27442 w 83185"/>
                <a:gd name="T45" fmla="*/ 226088 h 274954"/>
                <a:gd name="T46" fmla="*/ 29431 w 83185"/>
                <a:gd name="T47" fmla="*/ 249599 h 274954"/>
                <a:gd name="T48" fmla="*/ 30668 w 83185"/>
                <a:gd name="T49" fmla="*/ 258642 h 274954"/>
                <a:gd name="T50" fmla="*/ 31924 w 83185"/>
                <a:gd name="T51" fmla="*/ 266012 h 274954"/>
                <a:gd name="T52" fmla="*/ 26972 w 83185"/>
                <a:gd name="T53" fmla="*/ 273021 h 274954"/>
                <a:gd name="T54" fmla="*/ 18834 w 83185"/>
                <a:gd name="T55" fmla="*/ 274416 h 274954"/>
                <a:gd name="T56" fmla="*/ 17300 w 83185"/>
                <a:gd name="T57" fmla="*/ 274478 h 274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185" h="274954">
                  <a:moveTo>
                    <a:pt x="17300" y="274478"/>
                  </a:moveTo>
                  <a:lnTo>
                    <a:pt x="10848" y="274478"/>
                  </a:lnTo>
                  <a:lnTo>
                    <a:pt x="5111" y="269842"/>
                  </a:lnTo>
                  <a:lnTo>
                    <a:pt x="3976" y="263243"/>
                  </a:lnTo>
                  <a:lnTo>
                    <a:pt x="2513" y="252740"/>
                  </a:lnTo>
                  <a:lnTo>
                    <a:pt x="352" y="227358"/>
                  </a:lnTo>
                  <a:lnTo>
                    <a:pt x="0" y="191272"/>
                  </a:lnTo>
                  <a:lnTo>
                    <a:pt x="3962" y="148655"/>
                  </a:lnTo>
                  <a:lnTo>
                    <a:pt x="17165" y="102122"/>
                  </a:lnTo>
                  <a:lnTo>
                    <a:pt x="37306" y="57513"/>
                  </a:lnTo>
                  <a:lnTo>
                    <a:pt x="56037" y="23496"/>
                  </a:lnTo>
                  <a:lnTo>
                    <a:pt x="73592" y="0"/>
                  </a:lnTo>
                  <a:lnTo>
                    <a:pt x="75386" y="4015"/>
                  </a:lnTo>
                  <a:lnTo>
                    <a:pt x="82152" y="12228"/>
                  </a:lnTo>
                  <a:lnTo>
                    <a:pt x="83042" y="18331"/>
                  </a:lnTo>
                  <a:lnTo>
                    <a:pt x="82030" y="24984"/>
                  </a:lnTo>
                  <a:lnTo>
                    <a:pt x="79755" y="30789"/>
                  </a:lnTo>
                  <a:lnTo>
                    <a:pt x="73128" y="42462"/>
                  </a:lnTo>
                  <a:lnTo>
                    <a:pt x="58285" y="71557"/>
                  </a:lnTo>
                  <a:lnTo>
                    <a:pt x="41913" y="110781"/>
                  </a:lnTo>
                  <a:lnTo>
                    <a:pt x="30699" y="152837"/>
                  </a:lnTo>
                  <a:lnTo>
                    <a:pt x="27074" y="192402"/>
                  </a:lnTo>
                  <a:lnTo>
                    <a:pt x="27442" y="226088"/>
                  </a:lnTo>
                  <a:lnTo>
                    <a:pt x="29431" y="249599"/>
                  </a:lnTo>
                  <a:lnTo>
                    <a:pt x="30668" y="258642"/>
                  </a:lnTo>
                  <a:lnTo>
                    <a:pt x="31924" y="266012"/>
                  </a:lnTo>
                  <a:lnTo>
                    <a:pt x="26972" y="273021"/>
                  </a:lnTo>
                  <a:lnTo>
                    <a:pt x="18834" y="274416"/>
                  </a:lnTo>
                  <a:lnTo>
                    <a:pt x="17300" y="274478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11" name="object 89">
              <a:extLst>
                <a:ext uri="{FF2B5EF4-FFF2-40B4-BE49-F238E27FC236}">
                  <a16:creationId xmlns:a16="http://schemas.microsoft.com/office/drawing/2014/main" id="{D65BB4DE-08F7-4829-8DBC-B2B1A1354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308" y="4712147"/>
              <a:ext cx="80010" cy="274955"/>
            </a:xfrm>
            <a:custGeom>
              <a:avLst/>
              <a:gdLst>
                <a:gd name="T0" fmla="*/ 17375 w 80010"/>
                <a:gd name="T1" fmla="*/ 274478 h 274954"/>
                <a:gd name="T2" fmla="*/ 10847 w 80010"/>
                <a:gd name="T3" fmla="*/ 274478 h 274954"/>
                <a:gd name="T4" fmla="*/ 5115 w 80010"/>
                <a:gd name="T5" fmla="*/ 269842 h 274954"/>
                <a:gd name="T6" fmla="*/ 3979 w 80010"/>
                <a:gd name="T7" fmla="*/ 263243 h 274954"/>
                <a:gd name="T8" fmla="*/ 2514 w 80010"/>
                <a:gd name="T9" fmla="*/ 252740 h 274954"/>
                <a:gd name="T10" fmla="*/ 352 w 80010"/>
                <a:gd name="T11" fmla="*/ 227358 h 274954"/>
                <a:gd name="T12" fmla="*/ 0 w 80010"/>
                <a:gd name="T13" fmla="*/ 191272 h 274954"/>
                <a:gd name="T14" fmla="*/ 3962 w 80010"/>
                <a:gd name="T15" fmla="*/ 148655 h 274954"/>
                <a:gd name="T16" fmla="*/ 17167 w 80010"/>
                <a:gd name="T17" fmla="*/ 102122 h 274954"/>
                <a:gd name="T18" fmla="*/ 37308 w 80010"/>
                <a:gd name="T19" fmla="*/ 57513 h 274954"/>
                <a:gd name="T20" fmla="*/ 56039 w 80010"/>
                <a:gd name="T21" fmla="*/ 23496 h 274954"/>
                <a:gd name="T22" fmla="*/ 73592 w 80010"/>
                <a:gd name="T23" fmla="*/ 0 h 274954"/>
                <a:gd name="T24" fmla="*/ 75386 w 80010"/>
                <a:gd name="T25" fmla="*/ 4015 h 274954"/>
                <a:gd name="T26" fmla="*/ 78723 w 80010"/>
                <a:gd name="T27" fmla="*/ 8078 h 274954"/>
                <a:gd name="T28" fmla="*/ 79394 w 80010"/>
                <a:gd name="T29" fmla="*/ 8540 h 274954"/>
                <a:gd name="T30" fmla="*/ 78416 w 80010"/>
                <a:gd name="T31" fmla="*/ 9942 h 274954"/>
                <a:gd name="T32" fmla="*/ 77257 w 80010"/>
                <a:gd name="T33" fmla="*/ 11781 h 274954"/>
                <a:gd name="T34" fmla="*/ 48136 w 80010"/>
                <a:gd name="T35" fmla="*/ 62933 h 274954"/>
                <a:gd name="T36" fmla="*/ 27989 w 80010"/>
                <a:gd name="T37" fmla="*/ 107543 h 274954"/>
                <a:gd name="T38" fmla="*/ 14774 w 80010"/>
                <a:gd name="T39" fmla="*/ 154077 h 274954"/>
                <a:gd name="T40" fmla="*/ 10824 w 80010"/>
                <a:gd name="T41" fmla="*/ 196692 h 274954"/>
                <a:gd name="T42" fmla="*/ 11185 w 80010"/>
                <a:gd name="T43" fmla="*/ 232778 h 274954"/>
                <a:gd name="T44" fmla="*/ 13351 w 80010"/>
                <a:gd name="T45" fmla="*/ 258159 h 274954"/>
                <a:gd name="T46" fmla="*/ 14815 w 80010"/>
                <a:gd name="T47" fmla="*/ 268661 h 274954"/>
                <a:gd name="T48" fmla="*/ 15190 w 80010"/>
                <a:gd name="T49" fmla="*/ 270862 h 274954"/>
                <a:gd name="T50" fmla="*/ 16116 w 80010"/>
                <a:gd name="T51" fmla="*/ 272814 h 274954"/>
                <a:gd name="T52" fmla="*/ 17375 w 80010"/>
                <a:gd name="T53" fmla="*/ 274478 h 274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010" h="274954">
                  <a:moveTo>
                    <a:pt x="17375" y="274478"/>
                  </a:moveTo>
                  <a:lnTo>
                    <a:pt x="10847" y="274478"/>
                  </a:lnTo>
                  <a:lnTo>
                    <a:pt x="5115" y="269842"/>
                  </a:lnTo>
                  <a:lnTo>
                    <a:pt x="3979" y="263243"/>
                  </a:lnTo>
                  <a:lnTo>
                    <a:pt x="2514" y="252740"/>
                  </a:lnTo>
                  <a:lnTo>
                    <a:pt x="352" y="227358"/>
                  </a:lnTo>
                  <a:lnTo>
                    <a:pt x="0" y="191272"/>
                  </a:lnTo>
                  <a:lnTo>
                    <a:pt x="3962" y="148655"/>
                  </a:lnTo>
                  <a:lnTo>
                    <a:pt x="17167" y="102122"/>
                  </a:lnTo>
                  <a:lnTo>
                    <a:pt x="37308" y="57513"/>
                  </a:lnTo>
                  <a:lnTo>
                    <a:pt x="56039" y="23496"/>
                  </a:lnTo>
                  <a:lnTo>
                    <a:pt x="73592" y="0"/>
                  </a:lnTo>
                  <a:lnTo>
                    <a:pt x="75386" y="4015"/>
                  </a:lnTo>
                  <a:lnTo>
                    <a:pt x="78723" y="8078"/>
                  </a:lnTo>
                  <a:lnTo>
                    <a:pt x="79394" y="8540"/>
                  </a:lnTo>
                  <a:lnTo>
                    <a:pt x="78416" y="9942"/>
                  </a:lnTo>
                  <a:lnTo>
                    <a:pt x="77257" y="11781"/>
                  </a:lnTo>
                  <a:lnTo>
                    <a:pt x="48136" y="62933"/>
                  </a:lnTo>
                  <a:lnTo>
                    <a:pt x="27989" y="107543"/>
                  </a:lnTo>
                  <a:lnTo>
                    <a:pt x="14774" y="154077"/>
                  </a:lnTo>
                  <a:lnTo>
                    <a:pt x="10824" y="196692"/>
                  </a:lnTo>
                  <a:lnTo>
                    <a:pt x="11185" y="232778"/>
                  </a:lnTo>
                  <a:lnTo>
                    <a:pt x="13351" y="258159"/>
                  </a:lnTo>
                  <a:lnTo>
                    <a:pt x="14815" y="268661"/>
                  </a:lnTo>
                  <a:lnTo>
                    <a:pt x="15190" y="270862"/>
                  </a:lnTo>
                  <a:lnTo>
                    <a:pt x="16116" y="272814"/>
                  </a:lnTo>
                  <a:lnTo>
                    <a:pt x="17375" y="274478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12" name="object 90">
              <a:extLst>
                <a:ext uri="{FF2B5EF4-FFF2-40B4-BE49-F238E27FC236}">
                  <a16:creationId xmlns:a16="http://schemas.microsoft.com/office/drawing/2014/main" id="{9E00B4F5-D38C-4110-9E33-C81925979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308" y="4712147"/>
              <a:ext cx="83185" cy="274955"/>
            </a:xfrm>
            <a:custGeom>
              <a:avLst/>
              <a:gdLst>
                <a:gd name="T0" fmla="*/ 17300 w 83185"/>
                <a:gd name="T1" fmla="*/ 274478 h 274954"/>
                <a:gd name="T2" fmla="*/ 10848 w 83185"/>
                <a:gd name="T3" fmla="*/ 274478 h 274954"/>
                <a:gd name="T4" fmla="*/ 5111 w 83185"/>
                <a:gd name="T5" fmla="*/ 269842 h 274954"/>
                <a:gd name="T6" fmla="*/ 3976 w 83185"/>
                <a:gd name="T7" fmla="*/ 263243 h 274954"/>
                <a:gd name="T8" fmla="*/ 2513 w 83185"/>
                <a:gd name="T9" fmla="*/ 252740 h 274954"/>
                <a:gd name="T10" fmla="*/ 352 w 83185"/>
                <a:gd name="T11" fmla="*/ 227358 h 274954"/>
                <a:gd name="T12" fmla="*/ 0 w 83185"/>
                <a:gd name="T13" fmla="*/ 191272 h 274954"/>
                <a:gd name="T14" fmla="*/ 3962 w 83185"/>
                <a:gd name="T15" fmla="*/ 148655 h 274954"/>
                <a:gd name="T16" fmla="*/ 17165 w 83185"/>
                <a:gd name="T17" fmla="*/ 102122 h 274954"/>
                <a:gd name="T18" fmla="*/ 37306 w 83185"/>
                <a:gd name="T19" fmla="*/ 57513 h 274954"/>
                <a:gd name="T20" fmla="*/ 56037 w 83185"/>
                <a:gd name="T21" fmla="*/ 23496 h 274954"/>
                <a:gd name="T22" fmla="*/ 73592 w 83185"/>
                <a:gd name="T23" fmla="*/ 0 h 274954"/>
                <a:gd name="T24" fmla="*/ 75386 w 83185"/>
                <a:gd name="T25" fmla="*/ 4015 h 274954"/>
                <a:gd name="T26" fmla="*/ 78723 w 83185"/>
                <a:gd name="T27" fmla="*/ 8078 h 274954"/>
                <a:gd name="T28" fmla="*/ 82152 w 83185"/>
                <a:gd name="T29" fmla="*/ 12228 h 274954"/>
                <a:gd name="T30" fmla="*/ 83042 w 83185"/>
                <a:gd name="T31" fmla="*/ 18331 h 274954"/>
                <a:gd name="T32" fmla="*/ 82030 w 83185"/>
                <a:gd name="T33" fmla="*/ 24984 h 274954"/>
                <a:gd name="T34" fmla="*/ 79755 w 83185"/>
                <a:gd name="T35" fmla="*/ 30789 h 274954"/>
                <a:gd name="T36" fmla="*/ 73128 w 83185"/>
                <a:gd name="T37" fmla="*/ 42462 h 274954"/>
                <a:gd name="T38" fmla="*/ 58285 w 83185"/>
                <a:gd name="T39" fmla="*/ 71557 h 274954"/>
                <a:gd name="T40" fmla="*/ 41913 w 83185"/>
                <a:gd name="T41" fmla="*/ 110781 h 274954"/>
                <a:gd name="T42" fmla="*/ 30699 w 83185"/>
                <a:gd name="T43" fmla="*/ 152837 h 274954"/>
                <a:gd name="T44" fmla="*/ 27074 w 83185"/>
                <a:gd name="T45" fmla="*/ 192402 h 274954"/>
                <a:gd name="T46" fmla="*/ 27442 w 83185"/>
                <a:gd name="T47" fmla="*/ 226088 h 274954"/>
                <a:gd name="T48" fmla="*/ 29431 w 83185"/>
                <a:gd name="T49" fmla="*/ 249599 h 274954"/>
                <a:gd name="T50" fmla="*/ 30668 w 83185"/>
                <a:gd name="T51" fmla="*/ 258642 h 274954"/>
                <a:gd name="T52" fmla="*/ 31924 w 83185"/>
                <a:gd name="T53" fmla="*/ 266012 h 274954"/>
                <a:gd name="T54" fmla="*/ 26972 w 83185"/>
                <a:gd name="T55" fmla="*/ 273021 h 274954"/>
                <a:gd name="T56" fmla="*/ 19619 w 83185"/>
                <a:gd name="T57" fmla="*/ 274285 h 274954"/>
                <a:gd name="T58" fmla="*/ 18834 w 83185"/>
                <a:gd name="T59" fmla="*/ 274416 h 274954"/>
                <a:gd name="T60" fmla="*/ 18070 w 83185"/>
                <a:gd name="T61" fmla="*/ 274478 h 274954"/>
                <a:gd name="T62" fmla="*/ 17300 w 83185"/>
                <a:gd name="T63" fmla="*/ 274478 h 274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185" h="274954">
                  <a:moveTo>
                    <a:pt x="17300" y="274478"/>
                  </a:moveTo>
                  <a:lnTo>
                    <a:pt x="10848" y="274478"/>
                  </a:lnTo>
                  <a:lnTo>
                    <a:pt x="5111" y="269842"/>
                  </a:lnTo>
                  <a:lnTo>
                    <a:pt x="3976" y="263243"/>
                  </a:lnTo>
                  <a:lnTo>
                    <a:pt x="2513" y="252740"/>
                  </a:lnTo>
                  <a:lnTo>
                    <a:pt x="352" y="227358"/>
                  </a:lnTo>
                  <a:lnTo>
                    <a:pt x="0" y="191272"/>
                  </a:lnTo>
                  <a:lnTo>
                    <a:pt x="3962" y="148655"/>
                  </a:lnTo>
                  <a:lnTo>
                    <a:pt x="17165" y="102122"/>
                  </a:lnTo>
                  <a:lnTo>
                    <a:pt x="37306" y="57513"/>
                  </a:lnTo>
                  <a:lnTo>
                    <a:pt x="56037" y="23496"/>
                  </a:lnTo>
                  <a:lnTo>
                    <a:pt x="73592" y="0"/>
                  </a:lnTo>
                  <a:lnTo>
                    <a:pt x="75386" y="4015"/>
                  </a:lnTo>
                  <a:lnTo>
                    <a:pt x="78723" y="8078"/>
                  </a:lnTo>
                  <a:lnTo>
                    <a:pt x="82152" y="12228"/>
                  </a:lnTo>
                  <a:lnTo>
                    <a:pt x="83042" y="18331"/>
                  </a:lnTo>
                  <a:lnTo>
                    <a:pt x="82030" y="24984"/>
                  </a:lnTo>
                  <a:lnTo>
                    <a:pt x="79755" y="30789"/>
                  </a:lnTo>
                  <a:lnTo>
                    <a:pt x="73128" y="42462"/>
                  </a:lnTo>
                  <a:lnTo>
                    <a:pt x="58285" y="71557"/>
                  </a:lnTo>
                  <a:lnTo>
                    <a:pt x="41913" y="110781"/>
                  </a:lnTo>
                  <a:lnTo>
                    <a:pt x="30699" y="152837"/>
                  </a:lnTo>
                  <a:lnTo>
                    <a:pt x="27074" y="192402"/>
                  </a:lnTo>
                  <a:lnTo>
                    <a:pt x="27442" y="226088"/>
                  </a:lnTo>
                  <a:lnTo>
                    <a:pt x="29431" y="249599"/>
                  </a:lnTo>
                  <a:lnTo>
                    <a:pt x="30668" y="258642"/>
                  </a:lnTo>
                  <a:lnTo>
                    <a:pt x="31924" y="266012"/>
                  </a:lnTo>
                  <a:lnTo>
                    <a:pt x="26972" y="273021"/>
                  </a:lnTo>
                  <a:lnTo>
                    <a:pt x="19619" y="274285"/>
                  </a:lnTo>
                  <a:lnTo>
                    <a:pt x="18834" y="274416"/>
                  </a:lnTo>
                  <a:lnTo>
                    <a:pt x="18070" y="274478"/>
                  </a:lnTo>
                  <a:lnTo>
                    <a:pt x="17300" y="274478"/>
                  </a:lnTo>
                  <a:close/>
                </a:path>
              </a:pathLst>
            </a:custGeom>
            <a:noFill/>
            <a:ln w="812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13" name="object 91">
              <a:extLst>
                <a:ext uri="{FF2B5EF4-FFF2-40B4-BE49-F238E27FC236}">
                  <a16:creationId xmlns:a16="http://schemas.microsoft.com/office/drawing/2014/main" id="{B35E7B00-A86F-40F5-AF06-A4B2EA7DB5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6224" y="5488774"/>
              <a:ext cx="933150" cy="251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4" name="object 92">
              <a:extLst>
                <a:ext uri="{FF2B5EF4-FFF2-40B4-BE49-F238E27FC236}">
                  <a16:creationId xmlns:a16="http://schemas.microsoft.com/office/drawing/2014/main" id="{C2206739-706E-4C72-99F9-6D85B4BB7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2616" y="5488774"/>
              <a:ext cx="938530" cy="251460"/>
            </a:xfrm>
            <a:custGeom>
              <a:avLst/>
              <a:gdLst>
                <a:gd name="T0" fmla="*/ 0 w 938529"/>
                <a:gd name="T1" fmla="*/ 66827 h 251460"/>
                <a:gd name="T2" fmla="*/ 5224 w 938529"/>
                <a:gd name="T3" fmla="*/ 111338 h 251460"/>
                <a:gd name="T4" fmla="*/ 18419 w 938529"/>
                <a:gd name="T5" fmla="*/ 151696 h 251460"/>
                <a:gd name="T6" fmla="*/ 77516 w 938529"/>
                <a:gd name="T7" fmla="*/ 190450 h 251460"/>
                <a:gd name="T8" fmla="*/ 139640 w 938529"/>
                <a:gd name="T9" fmla="*/ 208628 h 251460"/>
                <a:gd name="T10" fmla="*/ 194657 w 938529"/>
                <a:gd name="T11" fmla="*/ 220030 h 251460"/>
                <a:gd name="T12" fmla="*/ 218373 w 938529"/>
                <a:gd name="T13" fmla="*/ 223981 h 251460"/>
                <a:gd name="T14" fmla="*/ 234615 w 938529"/>
                <a:gd name="T15" fmla="*/ 191464 h 251460"/>
                <a:gd name="T16" fmla="*/ 272518 w 938529"/>
                <a:gd name="T17" fmla="*/ 195074 h 251460"/>
                <a:gd name="T18" fmla="*/ 327026 w 938529"/>
                <a:gd name="T19" fmla="*/ 241935 h 251460"/>
                <a:gd name="T20" fmla="*/ 401076 w 938529"/>
                <a:gd name="T21" fmla="*/ 250744 h 251460"/>
                <a:gd name="T22" fmla="*/ 463821 w 938529"/>
                <a:gd name="T23" fmla="*/ 251083 h 251460"/>
                <a:gd name="T24" fmla="*/ 543146 w 938529"/>
                <a:gd name="T25" fmla="*/ 247695 h 251460"/>
                <a:gd name="T26" fmla="*/ 613839 w 938529"/>
                <a:gd name="T27" fmla="*/ 240241 h 251460"/>
                <a:gd name="T28" fmla="*/ 664567 w 938529"/>
                <a:gd name="T29" fmla="*/ 232787 h 251460"/>
                <a:gd name="T30" fmla="*/ 683994 w 938529"/>
                <a:gd name="T31" fmla="*/ 229398 h 251460"/>
                <a:gd name="T32" fmla="*/ 696637 w 938529"/>
                <a:gd name="T33" fmla="*/ 184242 h 251460"/>
                <a:gd name="T34" fmla="*/ 734530 w 938529"/>
                <a:gd name="T35" fmla="*/ 177016 h 251460"/>
                <a:gd name="T36" fmla="*/ 757991 w 938529"/>
                <a:gd name="T37" fmla="*/ 209536 h 251460"/>
                <a:gd name="T38" fmla="*/ 833456 w 938529"/>
                <a:gd name="T39" fmla="*/ 196463 h 251460"/>
                <a:gd name="T40" fmla="*/ 874402 w 938529"/>
                <a:gd name="T41" fmla="*/ 186273 h 251460"/>
                <a:gd name="T42" fmla="*/ 909588 w 938529"/>
                <a:gd name="T43" fmla="*/ 153541 h 251460"/>
                <a:gd name="T44" fmla="*/ 927154 w 938529"/>
                <a:gd name="T45" fmla="*/ 114797 h 251460"/>
                <a:gd name="T46" fmla="*/ 935629 w 938529"/>
                <a:gd name="T47" fmla="*/ 77352 h 251460"/>
                <a:gd name="T48" fmla="*/ 938462 w 938529"/>
                <a:gd name="T49" fmla="*/ 37927 h 251460"/>
                <a:gd name="T50" fmla="*/ 328467 w 938529"/>
                <a:gd name="T51" fmla="*/ 0 h 251460"/>
                <a:gd name="T52" fmla="*/ 0 w 938529"/>
                <a:gd name="T53" fmla="*/ 66827 h 25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8529" h="251460">
                  <a:moveTo>
                    <a:pt x="0" y="66827"/>
                  </a:moveTo>
                  <a:lnTo>
                    <a:pt x="5224" y="111338"/>
                  </a:lnTo>
                  <a:lnTo>
                    <a:pt x="18419" y="151696"/>
                  </a:lnTo>
                  <a:lnTo>
                    <a:pt x="77516" y="190450"/>
                  </a:lnTo>
                  <a:lnTo>
                    <a:pt x="139640" y="208628"/>
                  </a:lnTo>
                  <a:lnTo>
                    <a:pt x="194657" y="220030"/>
                  </a:lnTo>
                  <a:lnTo>
                    <a:pt x="218373" y="223981"/>
                  </a:lnTo>
                  <a:lnTo>
                    <a:pt x="234615" y="191464"/>
                  </a:lnTo>
                  <a:lnTo>
                    <a:pt x="272518" y="195074"/>
                  </a:lnTo>
                  <a:lnTo>
                    <a:pt x="327026" y="241935"/>
                  </a:lnTo>
                  <a:lnTo>
                    <a:pt x="401076" y="250744"/>
                  </a:lnTo>
                  <a:lnTo>
                    <a:pt x="463821" y="251083"/>
                  </a:lnTo>
                  <a:lnTo>
                    <a:pt x="543146" y="247695"/>
                  </a:lnTo>
                  <a:lnTo>
                    <a:pt x="613839" y="240241"/>
                  </a:lnTo>
                  <a:lnTo>
                    <a:pt x="664567" y="232787"/>
                  </a:lnTo>
                  <a:lnTo>
                    <a:pt x="683994" y="229398"/>
                  </a:lnTo>
                  <a:lnTo>
                    <a:pt x="696637" y="184242"/>
                  </a:lnTo>
                  <a:lnTo>
                    <a:pt x="734530" y="177016"/>
                  </a:lnTo>
                  <a:lnTo>
                    <a:pt x="757991" y="209536"/>
                  </a:lnTo>
                  <a:lnTo>
                    <a:pt x="833456" y="196463"/>
                  </a:lnTo>
                  <a:lnTo>
                    <a:pt x="874402" y="186273"/>
                  </a:lnTo>
                  <a:lnTo>
                    <a:pt x="909588" y="153541"/>
                  </a:lnTo>
                  <a:lnTo>
                    <a:pt x="927154" y="114797"/>
                  </a:lnTo>
                  <a:lnTo>
                    <a:pt x="935629" y="77352"/>
                  </a:lnTo>
                  <a:lnTo>
                    <a:pt x="938462" y="37927"/>
                  </a:lnTo>
                  <a:lnTo>
                    <a:pt x="328467" y="0"/>
                  </a:lnTo>
                  <a:lnTo>
                    <a:pt x="0" y="66827"/>
                  </a:lnTo>
                  <a:close/>
                </a:path>
              </a:pathLst>
            </a:custGeom>
            <a:noFill/>
            <a:ln w="1033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15" name="object 93">
              <a:extLst>
                <a:ext uri="{FF2B5EF4-FFF2-40B4-BE49-F238E27FC236}">
                  <a16:creationId xmlns:a16="http://schemas.microsoft.com/office/drawing/2014/main" id="{A71BDEA9-AA32-472C-B738-5E2160709E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0334" y="4127664"/>
              <a:ext cx="1263294" cy="1523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16" name="object 94">
              <a:extLst>
                <a:ext uri="{FF2B5EF4-FFF2-40B4-BE49-F238E27FC236}">
                  <a16:creationId xmlns:a16="http://schemas.microsoft.com/office/drawing/2014/main" id="{F3FA3435-AEA4-41D3-A615-4291FF6B2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9868" y="4436144"/>
              <a:ext cx="107395" cy="107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7" name="object 95">
              <a:extLst>
                <a:ext uri="{FF2B5EF4-FFF2-40B4-BE49-F238E27FC236}">
                  <a16:creationId xmlns:a16="http://schemas.microsoft.com/office/drawing/2014/main" id="{C6A75367-E790-42FB-89DD-8551E8509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4273" y="4922815"/>
              <a:ext cx="242570" cy="161290"/>
            </a:xfrm>
            <a:custGeom>
              <a:avLst/>
              <a:gdLst>
                <a:gd name="T0" fmla="*/ 54745 w 242570"/>
                <a:gd name="T1" fmla="*/ 3172 h 161289"/>
                <a:gd name="T2" fmla="*/ 34525 w 242570"/>
                <a:gd name="T3" fmla="*/ 0 h 161289"/>
                <a:gd name="T4" fmla="*/ 22687 w 242570"/>
                <a:gd name="T5" fmla="*/ 1051 h 161289"/>
                <a:gd name="T6" fmla="*/ 14640 w 242570"/>
                <a:gd name="T7" fmla="*/ 8224 h 161289"/>
                <a:gd name="T8" fmla="*/ 5796 w 242570"/>
                <a:gd name="T9" fmla="*/ 23417 h 161289"/>
                <a:gd name="T10" fmla="*/ 0 w 242570"/>
                <a:gd name="T11" fmla="*/ 42747 h 161289"/>
                <a:gd name="T12" fmla="*/ 1235 w 242570"/>
                <a:gd name="T13" fmla="*/ 59471 h 161289"/>
                <a:gd name="T14" fmla="*/ 5160 w 242570"/>
                <a:gd name="T15" fmla="*/ 71234 h 161289"/>
                <a:gd name="T16" fmla="*/ 7434 w 242570"/>
                <a:gd name="T17" fmla="*/ 75679 h 161289"/>
                <a:gd name="T18" fmla="*/ 184611 w 242570"/>
                <a:gd name="T19" fmla="*/ 146216 h 161289"/>
                <a:gd name="T20" fmla="*/ 203329 w 242570"/>
                <a:gd name="T21" fmla="*/ 158372 h 161289"/>
                <a:gd name="T22" fmla="*/ 214734 w 242570"/>
                <a:gd name="T23" fmla="*/ 160758 h 161289"/>
                <a:gd name="T24" fmla="*/ 223477 w 242570"/>
                <a:gd name="T25" fmla="*/ 151872 h 161289"/>
                <a:gd name="T26" fmla="*/ 234207 w 242570"/>
                <a:gd name="T27" fmla="*/ 130214 h 161289"/>
                <a:gd name="T28" fmla="*/ 242465 w 242570"/>
                <a:gd name="T29" fmla="*/ 101598 h 161289"/>
                <a:gd name="T30" fmla="*/ 239311 w 242570"/>
                <a:gd name="T31" fmla="*/ 84496 h 161289"/>
                <a:gd name="T32" fmla="*/ 232056 w 242570"/>
                <a:gd name="T33" fmla="*/ 76212 h 161289"/>
                <a:gd name="T34" fmla="*/ 228013 w 242570"/>
                <a:gd name="T35" fmla="*/ 74050 h 161289"/>
                <a:gd name="T36" fmla="*/ 54745 w 242570"/>
                <a:gd name="T37" fmla="*/ 3172 h 16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570" h="161289">
                  <a:moveTo>
                    <a:pt x="54745" y="3172"/>
                  </a:moveTo>
                  <a:lnTo>
                    <a:pt x="34525" y="0"/>
                  </a:lnTo>
                  <a:lnTo>
                    <a:pt x="22687" y="1051"/>
                  </a:lnTo>
                  <a:lnTo>
                    <a:pt x="14640" y="8224"/>
                  </a:lnTo>
                  <a:lnTo>
                    <a:pt x="5796" y="23417"/>
                  </a:lnTo>
                  <a:lnTo>
                    <a:pt x="0" y="42747"/>
                  </a:lnTo>
                  <a:lnTo>
                    <a:pt x="1235" y="59471"/>
                  </a:lnTo>
                  <a:lnTo>
                    <a:pt x="5160" y="71234"/>
                  </a:lnTo>
                  <a:lnTo>
                    <a:pt x="7434" y="75679"/>
                  </a:lnTo>
                  <a:lnTo>
                    <a:pt x="184611" y="146216"/>
                  </a:lnTo>
                  <a:lnTo>
                    <a:pt x="203329" y="158372"/>
                  </a:lnTo>
                  <a:lnTo>
                    <a:pt x="214734" y="160758"/>
                  </a:lnTo>
                  <a:lnTo>
                    <a:pt x="223477" y="151872"/>
                  </a:lnTo>
                  <a:lnTo>
                    <a:pt x="234207" y="130214"/>
                  </a:lnTo>
                  <a:lnTo>
                    <a:pt x="242465" y="101598"/>
                  </a:lnTo>
                  <a:lnTo>
                    <a:pt x="239311" y="84496"/>
                  </a:lnTo>
                  <a:lnTo>
                    <a:pt x="232056" y="76212"/>
                  </a:lnTo>
                  <a:lnTo>
                    <a:pt x="228013" y="74050"/>
                  </a:lnTo>
                  <a:lnTo>
                    <a:pt x="54745" y="3172"/>
                  </a:lnTo>
                  <a:close/>
                </a:path>
              </a:pathLst>
            </a:custGeom>
            <a:noFill/>
            <a:ln w="1625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18" name="object 96">
              <a:extLst>
                <a:ext uri="{FF2B5EF4-FFF2-40B4-BE49-F238E27FC236}">
                  <a16:creationId xmlns:a16="http://schemas.microsoft.com/office/drawing/2014/main" id="{67BC3B78-D145-4664-A1A2-591245F46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819" y="4126795"/>
              <a:ext cx="1261745" cy="244475"/>
            </a:xfrm>
            <a:custGeom>
              <a:avLst/>
              <a:gdLst>
                <a:gd name="T0" fmla="*/ 1261540 w 1261745"/>
                <a:gd name="T1" fmla="*/ 121930 h 244475"/>
                <a:gd name="T2" fmla="*/ 1224767 w 1261745"/>
                <a:gd name="T3" fmla="*/ 80806 h 244475"/>
                <a:gd name="T4" fmla="*/ 1163336 w 1261745"/>
                <a:gd name="T5" fmla="*/ 56563 h 244475"/>
                <a:gd name="T6" fmla="*/ 1122966 w 1261745"/>
                <a:gd name="T7" fmla="*/ 45667 h 244475"/>
                <a:gd name="T8" fmla="*/ 1076790 w 1261745"/>
                <a:gd name="T9" fmla="*/ 35711 h 244475"/>
                <a:gd name="T10" fmla="*/ 1025283 w 1261745"/>
                <a:gd name="T11" fmla="*/ 26785 h 244475"/>
                <a:gd name="T12" fmla="*/ 968916 w 1261745"/>
                <a:gd name="T13" fmla="*/ 18982 h 244475"/>
                <a:gd name="T14" fmla="*/ 908165 w 1261745"/>
                <a:gd name="T15" fmla="*/ 12392 h 244475"/>
                <a:gd name="T16" fmla="*/ 843501 w 1261745"/>
                <a:gd name="T17" fmla="*/ 7108 h 244475"/>
                <a:gd name="T18" fmla="*/ 775398 w 1261745"/>
                <a:gd name="T19" fmla="*/ 3220 h 244475"/>
                <a:gd name="T20" fmla="*/ 704329 w 1261745"/>
                <a:gd name="T21" fmla="*/ 820 h 244475"/>
                <a:gd name="T22" fmla="*/ 630768 w 1261745"/>
                <a:gd name="T23" fmla="*/ 0 h 244475"/>
                <a:gd name="T24" fmla="*/ 557208 w 1261745"/>
                <a:gd name="T25" fmla="*/ 820 h 244475"/>
                <a:gd name="T26" fmla="*/ 486140 w 1261745"/>
                <a:gd name="T27" fmla="*/ 3220 h 244475"/>
                <a:gd name="T28" fmla="*/ 418037 w 1261745"/>
                <a:gd name="T29" fmla="*/ 7108 h 244475"/>
                <a:gd name="T30" fmla="*/ 353374 w 1261745"/>
                <a:gd name="T31" fmla="*/ 12392 h 244475"/>
                <a:gd name="T32" fmla="*/ 292622 w 1261745"/>
                <a:gd name="T33" fmla="*/ 18982 h 244475"/>
                <a:gd name="T34" fmla="*/ 236256 w 1261745"/>
                <a:gd name="T35" fmla="*/ 26785 h 244475"/>
                <a:gd name="T36" fmla="*/ 184749 w 1261745"/>
                <a:gd name="T37" fmla="*/ 35711 h 244475"/>
                <a:gd name="T38" fmla="*/ 138573 w 1261745"/>
                <a:gd name="T39" fmla="*/ 45667 h 244475"/>
                <a:gd name="T40" fmla="*/ 98204 w 1261745"/>
                <a:gd name="T41" fmla="*/ 56563 h 244475"/>
                <a:gd name="T42" fmla="*/ 36773 w 1261745"/>
                <a:gd name="T43" fmla="*/ 80806 h 244475"/>
                <a:gd name="T44" fmla="*/ 4243 w 1261745"/>
                <a:gd name="T45" fmla="*/ 107710 h 244475"/>
                <a:gd name="T46" fmla="*/ 0 w 1261745"/>
                <a:gd name="T47" fmla="*/ 121930 h 244475"/>
                <a:gd name="T48" fmla="*/ 4243 w 1261745"/>
                <a:gd name="T49" fmla="*/ 136150 h 244475"/>
                <a:gd name="T50" fmla="*/ 36773 w 1261745"/>
                <a:gd name="T51" fmla="*/ 163054 h 244475"/>
                <a:gd name="T52" fmla="*/ 98204 w 1261745"/>
                <a:gd name="T53" fmla="*/ 187297 h 244475"/>
                <a:gd name="T54" fmla="*/ 138573 w 1261745"/>
                <a:gd name="T55" fmla="*/ 198193 h 244475"/>
                <a:gd name="T56" fmla="*/ 184749 w 1261745"/>
                <a:gd name="T57" fmla="*/ 208149 h 244475"/>
                <a:gd name="T58" fmla="*/ 236256 w 1261745"/>
                <a:gd name="T59" fmla="*/ 217075 h 244475"/>
                <a:gd name="T60" fmla="*/ 292622 w 1261745"/>
                <a:gd name="T61" fmla="*/ 224878 h 244475"/>
                <a:gd name="T62" fmla="*/ 353374 w 1261745"/>
                <a:gd name="T63" fmla="*/ 231468 h 244475"/>
                <a:gd name="T64" fmla="*/ 418037 w 1261745"/>
                <a:gd name="T65" fmla="*/ 236753 h 244475"/>
                <a:gd name="T66" fmla="*/ 486140 w 1261745"/>
                <a:gd name="T67" fmla="*/ 240640 h 244475"/>
                <a:gd name="T68" fmla="*/ 557208 w 1261745"/>
                <a:gd name="T69" fmla="*/ 243040 h 244475"/>
                <a:gd name="T70" fmla="*/ 630768 w 1261745"/>
                <a:gd name="T71" fmla="*/ 243861 h 244475"/>
                <a:gd name="T72" fmla="*/ 704329 w 1261745"/>
                <a:gd name="T73" fmla="*/ 243040 h 244475"/>
                <a:gd name="T74" fmla="*/ 775398 w 1261745"/>
                <a:gd name="T75" fmla="*/ 240640 h 244475"/>
                <a:gd name="T76" fmla="*/ 843501 w 1261745"/>
                <a:gd name="T77" fmla="*/ 236753 h 244475"/>
                <a:gd name="T78" fmla="*/ 908165 w 1261745"/>
                <a:gd name="T79" fmla="*/ 231468 h 244475"/>
                <a:gd name="T80" fmla="*/ 968916 w 1261745"/>
                <a:gd name="T81" fmla="*/ 224878 h 244475"/>
                <a:gd name="T82" fmla="*/ 1025283 w 1261745"/>
                <a:gd name="T83" fmla="*/ 217075 h 244475"/>
                <a:gd name="T84" fmla="*/ 1076790 w 1261745"/>
                <a:gd name="T85" fmla="*/ 208149 h 244475"/>
                <a:gd name="T86" fmla="*/ 1122966 w 1261745"/>
                <a:gd name="T87" fmla="*/ 198193 h 244475"/>
                <a:gd name="T88" fmla="*/ 1163336 w 1261745"/>
                <a:gd name="T89" fmla="*/ 187297 h 244475"/>
                <a:gd name="T90" fmla="*/ 1224767 w 1261745"/>
                <a:gd name="T91" fmla="*/ 163054 h 244475"/>
                <a:gd name="T92" fmla="*/ 1257296 w 1261745"/>
                <a:gd name="T93" fmla="*/ 136150 h 244475"/>
                <a:gd name="T94" fmla="*/ 1261540 w 1261745"/>
                <a:gd name="T95" fmla="*/ 121930 h 244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61745" h="244475">
                  <a:moveTo>
                    <a:pt x="1261540" y="121930"/>
                  </a:moveTo>
                  <a:lnTo>
                    <a:pt x="1224767" y="80806"/>
                  </a:lnTo>
                  <a:lnTo>
                    <a:pt x="1163336" y="56563"/>
                  </a:lnTo>
                  <a:lnTo>
                    <a:pt x="1122966" y="45667"/>
                  </a:lnTo>
                  <a:lnTo>
                    <a:pt x="1076790" y="35711"/>
                  </a:lnTo>
                  <a:lnTo>
                    <a:pt x="1025283" y="26785"/>
                  </a:lnTo>
                  <a:lnTo>
                    <a:pt x="968916" y="18982"/>
                  </a:lnTo>
                  <a:lnTo>
                    <a:pt x="908165" y="12392"/>
                  </a:lnTo>
                  <a:lnTo>
                    <a:pt x="843501" y="7108"/>
                  </a:lnTo>
                  <a:lnTo>
                    <a:pt x="775398" y="3220"/>
                  </a:lnTo>
                  <a:lnTo>
                    <a:pt x="704329" y="820"/>
                  </a:lnTo>
                  <a:lnTo>
                    <a:pt x="630768" y="0"/>
                  </a:lnTo>
                  <a:lnTo>
                    <a:pt x="557208" y="820"/>
                  </a:lnTo>
                  <a:lnTo>
                    <a:pt x="486140" y="3220"/>
                  </a:lnTo>
                  <a:lnTo>
                    <a:pt x="418037" y="7108"/>
                  </a:lnTo>
                  <a:lnTo>
                    <a:pt x="353374" y="12392"/>
                  </a:lnTo>
                  <a:lnTo>
                    <a:pt x="292622" y="18982"/>
                  </a:lnTo>
                  <a:lnTo>
                    <a:pt x="236256" y="26785"/>
                  </a:lnTo>
                  <a:lnTo>
                    <a:pt x="184749" y="35711"/>
                  </a:lnTo>
                  <a:lnTo>
                    <a:pt x="138573" y="45667"/>
                  </a:lnTo>
                  <a:lnTo>
                    <a:pt x="98204" y="56563"/>
                  </a:lnTo>
                  <a:lnTo>
                    <a:pt x="36773" y="80806"/>
                  </a:lnTo>
                  <a:lnTo>
                    <a:pt x="4243" y="107710"/>
                  </a:lnTo>
                  <a:lnTo>
                    <a:pt x="0" y="121930"/>
                  </a:lnTo>
                  <a:lnTo>
                    <a:pt x="4243" y="136150"/>
                  </a:lnTo>
                  <a:lnTo>
                    <a:pt x="36773" y="163054"/>
                  </a:lnTo>
                  <a:lnTo>
                    <a:pt x="98204" y="187297"/>
                  </a:lnTo>
                  <a:lnTo>
                    <a:pt x="138573" y="198193"/>
                  </a:lnTo>
                  <a:lnTo>
                    <a:pt x="184749" y="208149"/>
                  </a:lnTo>
                  <a:lnTo>
                    <a:pt x="236256" y="217075"/>
                  </a:lnTo>
                  <a:lnTo>
                    <a:pt x="292622" y="224878"/>
                  </a:lnTo>
                  <a:lnTo>
                    <a:pt x="353374" y="231468"/>
                  </a:lnTo>
                  <a:lnTo>
                    <a:pt x="418037" y="236753"/>
                  </a:lnTo>
                  <a:lnTo>
                    <a:pt x="486140" y="240640"/>
                  </a:lnTo>
                  <a:lnTo>
                    <a:pt x="557208" y="243040"/>
                  </a:lnTo>
                  <a:lnTo>
                    <a:pt x="630768" y="243861"/>
                  </a:lnTo>
                  <a:lnTo>
                    <a:pt x="704329" y="243040"/>
                  </a:lnTo>
                  <a:lnTo>
                    <a:pt x="775398" y="240640"/>
                  </a:lnTo>
                  <a:lnTo>
                    <a:pt x="843501" y="236753"/>
                  </a:lnTo>
                  <a:lnTo>
                    <a:pt x="908165" y="231468"/>
                  </a:lnTo>
                  <a:lnTo>
                    <a:pt x="968916" y="224878"/>
                  </a:lnTo>
                  <a:lnTo>
                    <a:pt x="1025283" y="217075"/>
                  </a:lnTo>
                  <a:lnTo>
                    <a:pt x="1076790" y="208149"/>
                  </a:lnTo>
                  <a:lnTo>
                    <a:pt x="1122966" y="198193"/>
                  </a:lnTo>
                  <a:lnTo>
                    <a:pt x="1163336" y="187297"/>
                  </a:lnTo>
                  <a:lnTo>
                    <a:pt x="1224767" y="163054"/>
                  </a:lnTo>
                  <a:lnTo>
                    <a:pt x="1257296" y="136150"/>
                  </a:lnTo>
                  <a:lnTo>
                    <a:pt x="1261540" y="121930"/>
                  </a:lnTo>
                  <a:close/>
                </a:path>
              </a:pathLst>
            </a:custGeom>
            <a:noFill/>
            <a:ln w="103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19" name="object 97">
              <a:extLst>
                <a:ext uri="{FF2B5EF4-FFF2-40B4-BE49-F238E27FC236}">
                  <a16:creationId xmlns:a16="http://schemas.microsoft.com/office/drawing/2014/main" id="{FEC8F6B3-3BCD-4BC8-93DD-2212979C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819" y="4248725"/>
              <a:ext cx="1261745" cy="172085"/>
            </a:xfrm>
            <a:custGeom>
              <a:avLst/>
              <a:gdLst>
                <a:gd name="T0" fmla="*/ 1261540 w 1261745"/>
                <a:gd name="T1" fmla="*/ 3161 h 172085"/>
                <a:gd name="T2" fmla="*/ 1261540 w 1261745"/>
                <a:gd name="T3" fmla="*/ 50126 h 172085"/>
                <a:gd name="T4" fmla="*/ 1257296 w 1261745"/>
                <a:gd name="T5" fmla="*/ 64345 h 172085"/>
                <a:gd name="T6" fmla="*/ 1224767 w 1261745"/>
                <a:gd name="T7" fmla="*/ 91247 h 172085"/>
                <a:gd name="T8" fmla="*/ 1163336 w 1261745"/>
                <a:gd name="T9" fmla="*/ 115491 h 172085"/>
                <a:gd name="T10" fmla="*/ 1122966 w 1261745"/>
                <a:gd name="T11" fmla="*/ 126387 h 172085"/>
                <a:gd name="T12" fmla="*/ 1076790 w 1261745"/>
                <a:gd name="T13" fmla="*/ 136344 h 172085"/>
                <a:gd name="T14" fmla="*/ 1025283 w 1261745"/>
                <a:gd name="T15" fmla="*/ 145271 h 172085"/>
                <a:gd name="T16" fmla="*/ 968916 w 1261745"/>
                <a:gd name="T17" fmla="*/ 153075 h 172085"/>
                <a:gd name="T18" fmla="*/ 908165 w 1261745"/>
                <a:gd name="T19" fmla="*/ 159665 h 172085"/>
                <a:gd name="T20" fmla="*/ 843501 w 1261745"/>
                <a:gd name="T21" fmla="*/ 164951 h 172085"/>
                <a:gd name="T22" fmla="*/ 775398 w 1261745"/>
                <a:gd name="T23" fmla="*/ 168839 h 172085"/>
                <a:gd name="T24" fmla="*/ 704329 w 1261745"/>
                <a:gd name="T25" fmla="*/ 171239 h 172085"/>
                <a:gd name="T26" fmla="*/ 630768 w 1261745"/>
                <a:gd name="T27" fmla="*/ 172060 h 172085"/>
                <a:gd name="T28" fmla="*/ 557208 w 1261745"/>
                <a:gd name="T29" fmla="*/ 171239 h 172085"/>
                <a:gd name="T30" fmla="*/ 486140 w 1261745"/>
                <a:gd name="T31" fmla="*/ 168839 h 172085"/>
                <a:gd name="T32" fmla="*/ 418037 w 1261745"/>
                <a:gd name="T33" fmla="*/ 164951 h 172085"/>
                <a:gd name="T34" fmla="*/ 353374 w 1261745"/>
                <a:gd name="T35" fmla="*/ 159665 h 172085"/>
                <a:gd name="T36" fmla="*/ 292622 w 1261745"/>
                <a:gd name="T37" fmla="*/ 153075 h 172085"/>
                <a:gd name="T38" fmla="*/ 236256 w 1261745"/>
                <a:gd name="T39" fmla="*/ 145271 h 172085"/>
                <a:gd name="T40" fmla="*/ 184749 w 1261745"/>
                <a:gd name="T41" fmla="*/ 136344 h 172085"/>
                <a:gd name="T42" fmla="*/ 138573 w 1261745"/>
                <a:gd name="T43" fmla="*/ 126387 h 172085"/>
                <a:gd name="T44" fmla="*/ 98204 w 1261745"/>
                <a:gd name="T45" fmla="*/ 115491 h 172085"/>
                <a:gd name="T46" fmla="*/ 36773 w 1261745"/>
                <a:gd name="T47" fmla="*/ 91247 h 172085"/>
                <a:gd name="T48" fmla="*/ 4243 w 1261745"/>
                <a:gd name="T49" fmla="*/ 64345 h 172085"/>
                <a:gd name="T50" fmla="*/ 0 w 1261745"/>
                <a:gd name="T51" fmla="*/ 50126 h 172085"/>
                <a:gd name="T52" fmla="*/ 0 w 1261745"/>
                <a:gd name="T53" fmla="*/ 0 h 17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61745" h="172085">
                  <a:moveTo>
                    <a:pt x="1261540" y="3161"/>
                  </a:moveTo>
                  <a:lnTo>
                    <a:pt x="1261540" y="50126"/>
                  </a:lnTo>
                  <a:lnTo>
                    <a:pt x="1257296" y="64345"/>
                  </a:lnTo>
                  <a:lnTo>
                    <a:pt x="1224767" y="91247"/>
                  </a:lnTo>
                  <a:lnTo>
                    <a:pt x="1163336" y="115491"/>
                  </a:lnTo>
                  <a:lnTo>
                    <a:pt x="1122966" y="126387"/>
                  </a:lnTo>
                  <a:lnTo>
                    <a:pt x="1076790" y="136344"/>
                  </a:lnTo>
                  <a:lnTo>
                    <a:pt x="1025283" y="145271"/>
                  </a:lnTo>
                  <a:lnTo>
                    <a:pt x="968916" y="153075"/>
                  </a:lnTo>
                  <a:lnTo>
                    <a:pt x="908165" y="159665"/>
                  </a:lnTo>
                  <a:lnTo>
                    <a:pt x="843501" y="164951"/>
                  </a:lnTo>
                  <a:lnTo>
                    <a:pt x="775398" y="168839"/>
                  </a:lnTo>
                  <a:lnTo>
                    <a:pt x="704329" y="171239"/>
                  </a:lnTo>
                  <a:lnTo>
                    <a:pt x="630768" y="172060"/>
                  </a:lnTo>
                  <a:lnTo>
                    <a:pt x="557208" y="171239"/>
                  </a:lnTo>
                  <a:lnTo>
                    <a:pt x="486140" y="168839"/>
                  </a:lnTo>
                  <a:lnTo>
                    <a:pt x="418037" y="164951"/>
                  </a:lnTo>
                  <a:lnTo>
                    <a:pt x="353374" y="159665"/>
                  </a:lnTo>
                  <a:lnTo>
                    <a:pt x="292622" y="153075"/>
                  </a:lnTo>
                  <a:lnTo>
                    <a:pt x="236256" y="145271"/>
                  </a:lnTo>
                  <a:lnTo>
                    <a:pt x="184749" y="136344"/>
                  </a:lnTo>
                  <a:lnTo>
                    <a:pt x="138573" y="126387"/>
                  </a:lnTo>
                  <a:lnTo>
                    <a:pt x="98204" y="115491"/>
                  </a:lnTo>
                  <a:lnTo>
                    <a:pt x="36773" y="91247"/>
                  </a:lnTo>
                  <a:lnTo>
                    <a:pt x="4243" y="64345"/>
                  </a:lnTo>
                  <a:lnTo>
                    <a:pt x="0" y="50126"/>
                  </a:lnTo>
                  <a:lnTo>
                    <a:pt x="0" y="0"/>
                  </a:lnTo>
                </a:path>
              </a:pathLst>
            </a:custGeom>
            <a:noFill/>
            <a:ln w="103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20" name="object 98">
              <a:extLst>
                <a:ext uri="{FF2B5EF4-FFF2-40B4-BE49-F238E27FC236}">
                  <a16:creationId xmlns:a16="http://schemas.microsoft.com/office/drawing/2014/main" id="{94975384-3F21-4E2B-AAF9-31EC7BCD8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1264" y="4352136"/>
              <a:ext cx="1146810" cy="1301115"/>
            </a:xfrm>
            <a:custGeom>
              <a:avLst/>
              <a:gdLst>
                <a:gd name="T0" fmla="*/ 0 w 1146809"/>
                <a:gd name="T1" fmla="*/ 0 h 1301114"/>
                <a:gd name="T2" fmla="*/ 32180 w 1146809"/>
                <a:gd name="T3" fmla="*/ 208143 h 1301114"/>
                <a:gd name="T4" fmla="*/ 54342 w 1146809"/>
                <a:gd name="T5" fmla="*/ 595234 h 1301114"/>
                <a:gd name="T6" fmla="*/ 75742 w 1146809"/>
                <a:gd name="T7" fmla="*/ 979024 h 1301114"/>
                <a:gd name="T8" fmla="*/ 85331 w 1146809"/>
                <a:gd name="T9" fmla="*/ 1152873 h 1301114"/>
                <a:gd name="T10" fmla="*/ 86612 w 1146809"/>
                <a:gd name="T11" fmla="*/ 1179553 h 1301114"/>
                <a:gd name="T12" fmla="*/ 92209 w 1146809"/>
                <a:gd name="T13" fmla="*/ 1195410 h 1301114"/>
                <a:gd name="T14" fmla="*/ 134965 w 1146809"/>
                <a:gd name="T15" fmla="*/ 1219725 h 1301114"/>
                <a:gd name="T16" fmla="*/ 186204 w 1146809"/>
                <a:gd name="T17" fmla="*/ 1238559 h 1301114"/>
                <a:gd name="T18" fmla="*/ 224732 w 1146809"/>
                <a:gd name="T19" fmla="*/ 1250249 h 1301114"/>
                <a:gd name="T20" fmla="*/ 270836 w 1146809"/>
                <a:gd name="T21" fmla="*/ 1262371 h 1301114"/>
                <a:gd name="T22" fmla="*/ 323743 w 1146809"/>
                <a:gd name="T23" fmla="*/ 1274111 h 1301114"/>
                <a:gd name="T24" fmla="*/ 382681 w 1146809"/>
                <a:gd name="T25" fmla="*/ 1284658 h 1301114"/>
                <a:gd name="T26" fmla="*/ 446877 w 1146809"/>
                <a:gd name="T27" fmla="*/ 1293197 h 1301114"/>
                <a:gd name="T28" fmla="*/ 515561 w 1146809"/>
                <a:gd name="T29" fmla="*/ 1298917 h 1301114"/>
                <a:gd name="T30" fmla="*/ 587958 w 1146809"/>
                <a:gd name="T31" fmla="*/ 1301004 h 1301114"/>
                <a:gd name="T32" fmla="*/ 653474 w 1146809"/>
                <a:gd name="T33" fmla="*/ 1299288 h 1301114"/>
                <a:gd name="T34" fmla="*/ 716413 w 1146809"/>
                <a:gd name="T35" fmla="*/ 1294477 h 1301114"/>
                <a:gd name="T36" fmla="*/ 776147 w 1146809"/>
                <a:gd name="T37" fmla="*/ 1287077 h 1301114"/>
                <a:gd name="T38" fmla="*/ 832047 w 1146809"/>
                <a:gd name="T39" fmla="*/ 1277594 h 1301114"/>
                <a:gd name="T40" fmla="*/ 883485 w 1146809"/>
                <a:gd name="T41" fmla="*/ 1266534 h 1301114"/>
                <a:gd name="T42" fmla="*/ 929835 w 1146809"/>
                <a:gd name="T43" fmla="*/ 1254402 h 1301114"/>
                <a:gd name="T44" fmla="*/ 970467 w 1146809"/>
                <a:gd name="T45" fmla="*/ 1241704 h 1301114"/>
                <a:gd name="T46" fmla="*/ 1032067 w 1146809"/>
                <a:gd name="T47" fmla="*/ 1216636 h 1301114"/>
                <a:gd name="T48" fmla="*/ 1064911 w 1146809"/>
                <a:gd name="T49" fmla="*/ 1195400 h 1301114"/>
                <a:gd name="T50" fmla="*/ 1115557 w 1146809"/>
                <a:gd name="T51" fmla="*/ 512201 h 1301114"/>
                <a:gd name="T52" fmla="*/ 1131762 w 1146809"/>
                <a:gd name="T53" fmla="*/ 169853 h 1301114"/>
                <a:gd name="T54" fmla="*/ 1138080 w 1146809"/>
                <a:gd name="T55" fmla="*/ 41639 h 1301114"/>
                <a:gd name="T56" fmla="*/ 1139709 w 1146809"/>
                <a:gd name="T57" fmla="*/ 18967 h 1301114"/>
                <a:gd name="T58" fmla="*/ 1141061 w 1146809"/>
                <a:gd name="T59" fmla="*/ 10842 h 1301114"/>
                <a:gd name="T60" fmla="*/ 1146474 w 1146809"/>
                <a:gd name="T61" fmla="*/ 10842 h 130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6809" h="1301114">
                  <a:moveTo>
                    <a:pt x="0" y="0"/>
                  </a:moveTo>
                  <a:lnTo>
                    <a:pt x="32180" y="208143"/>
                  </a:lnTo>
                  <a:lnTo>
                    <a:pt x="54342" y="595234"/>
                  </a:lnTo>
                  <a:lnTo>
                    <a:pt x="75742" y="979024"/>
                  </a:lnTo>
                  <a:lnTo>
                    <a:pt x="85331" y="1152873"/>
                  </a:lnTo>
                  <a:lnTo>
                    <a:pt x="86612" y="1179553"/>
                  </a:lnTo>
                  <a:lnTo>
                    <a:pt x="92209" y="1195410"/>
                  </a:lnTo>
                  <a:lnTo>
                    <a:pt x="134965" y="1219725"/>
                  </a:lnTo>
                  <a:lnTo>
                    <a:pt x="186204" y="1238559"/>
                  </a:lnTo>
                  <a:lnTo>
                    <a:pt x="224732" y="1250249"/>
                  </a:lnTo>
                  <a:lnTo>
                    <a:pt x="270836" y="1262371"/>
                  </a:lnTo>
                  <a:lnTo>
                    <a:pt x="323743" y="1274111"/>
                  </a:lnTo>
                  <a:lnTo>
                    <a:pt x="382681" y="1284658"/>
                  </a:lnTo>
                  <a:lnTo>
                    <a:pt x="446877" y="1293197"/>
                  </a:lnTo>
                  <a:lnTo>
                    <a:pt x="515561" y="1298917"/>
                  </a:lnTo>
                  <a:lnTo>
                    <a:pt x="587958" y="1301004"/>
                  </a:lnTo>
                  <a:lnTo>
                    <a:pt x="653474" y="1299288"/>
                  </a:lnTo>
                  <a:lnTo>
                    <a:pt x="716413" y="1294477"/>
                  </a:lnTo>
                  <a:lnTo>
                    <a:pt x="776147" y="1287077"/>
                  </a:lnTo>
                  <a:lnTo>
                    <a:pt x="832047" y="1277594"/>
                  </a:lnTo>
                  <a:lnTo>
                    <a:pt x="883485" y="1266534"/>
                  </a:lnTo>
                  <a:lnTo>
                    <a:pt x="929835" y="1254402"/>
                  </a:lnTo>
                  <a:lnTo>
                    <a:pt x="970467" y="1241704"/>
                  </a:lnTo>
                  <a:lnTo>
                    <a:pt x="1032067" y="1216636"/>
                  </a:lnTo>
                  <a:lnTo>
                    <a:pt x="1064911" y="1195400"/>
                  </a:lnTo>
                  <a:lnTo>
                    <a:pt x="1115557" y="512201"/>
                  </a:lnTo>
                  <a:lnTo>
                    <a:pt x="1131762" y="169853"/>
                  </a:lnTo>
                  <a:lnTo>
                    <a:pt x="1138080" y="41639"/>
                  </a:lnTo>
                  <a:lnTo>
                    <a:pt x="1139709" y="18967"/>
                  </a:lnTo>
                  <a:lnTo>
                    <a:pt x="1141061" y="10842"/>
                  </a:lnTo>
                  <a:lnTo>
                    <a:pt x="1146474" y="10842"/>
                  </a:lnTo>
                </a:path>
              </a:pathLst>
            </a:custGeom>
            <a:noFill/>
            <a:ln w="1032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21" name="object 99">
              <a:extLst>
                <a:ext uri="{FF2B5EF4-FFF2-40B4-BE49-F238E27FC236}">
                  <a16:creationId xmlns:a16="http://schemas.microsoft.com/office/drawing/2014/main" id="{36139320-C3A3-4F97-924B-60CEFE57B6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4392" y="4924892"/>
              <a:ext cx="243949" cy="158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2" name="object 100">
              <a:extLst>
                <a:ext uri="{FF2B5EF4-FFF2-40B4-BE49-F238E27FC236}">
                  <a16:creationId xmlns:a16="http://schemas.microsoft.com/office/drawing/2014/main" id="{300A648B-AEB0-40AC-AD58-55E21E9DC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718" y="4487989"/>
              <a:ext cx="737235" cy="568960"/>
            </a:xfrm>
            <a:custGeom>
              <a:avLst/>
              <a:gdLst>
                <a:gd name="T0" fmla="*/ 62606 w 737234"/>
                <a:gd name="T1" fmla="*/ 568646 h 568960"/>
                <a:gd name="T2" fmla="*/ 23590 w 737234"/>
                <a:gd name="T3" fmla="*/ 564405 h 568960"/>
                <a:gd name="T4" fmla="*/ 0 w 737234"/>
                <a:gd name="T5" fmla="*/ 547881 h 568960"/>
                <a:gd name="T6" fmla="*/ 6833 w 737234"/>
                <a:gd name="T7" fmla="*/ 534624 h 568960"/>
                <a:gd name="T8" fmla="*/ 14913 w 737234"/>
                <a:gd name="T9" fmla="*/ 532020 h 568960"/>
                <a:gd name="T10" fmla="*/ 21527 w 737234"/>
                <a:gd name="T11" fmla="*/ 535337 h 568960"/>
                <a:gd name="T12" fmla="*/ 27169 w 737234"/>
                <a:gd name="T13" fmla="*/ 536916 h 568960"/>
                <a:gd name="T14" fmla="*/ 42932 w 737234"/>
                <a:gd name="T15" fmla="*/ 539089 h 568960"/>
                <a:gd name="T16" fmla="*/ 69150 w 737234"/>
                <a:gd name="T17" fmla="*/ 538981 h 568960"/>
                <a:gd name="T18" fmla="*/ 106158 w 737234"/>
                <a:gd name="T19" fmla="*/ 533717 h 568960"/>
                <a:gd name="T20" fmla="*/ 154292 w 737234"/>
                <a:gd name="T21" fmla="*/ 520421 h 568960"/>
                <a:gd name="T22" fmla="*/ 213888 w 737234"/>
                <a:gd name="T23" fmla="*/ 496220 h 568960"/>
                <a:gd name="T24" fmla="*/ 285280 w 737234"/>
                <a:gd name="T25" fmla="*/ 458238 h 568960"/>
                <a:gd name="T26" fmla="*/ 368803 w 737234"/>
                <a:gd name="T27" fmla="*/ 403601 h 568960"/>
                <a:gd name="T28" fmla="*/ 414135 w 737234"/>
                <a:gd name="T29" fmla="*/ 367934 h 568960"/>
                <a:gd name="T30" fmla="*/ 459578 w 737234"/>
                <a:gd name="T31" fmla="*/ 326289 h 568960"/>
                <a:gd name="T32" fmla="*/ 504149 w 737234"/>
                <a:gd name="T33" fmla="*/ 280599 h 568960"/>
                <a:gd name="T34" fmla="*/ 546862 w 737234"/>
                <a:gd name="T35" fmla="*/ 232795 h 568960"/>
                <a:gd name="T36" fmla="*/ 586736 w 737234"/>
                <a:gd name="T37" fmla="*/ 184808 h 568960"/>
                <a:gd name="T38" fmla="*/ 622784 w 737234"/>
                <a:gd name="T39" fmla="*/ 138572 h 568960"/>
                <a:gd name="T40" fmla="*/ 654024 w 737234"/>
                <a:gd name="T41" fmla="*/ 96016 h 568960"/>
                <a:gd name="T42" fmla="*/ 679472 w 737234"/>
                <a:gd name="T43" fmla="*/ 59073 h 568960"/>
                <a:gd name="T44" fmla="*/ 709052 w 737234"/>
                <a:gd name="T45" fmla="*/ 9753 h 568960"/>
                <a:gd name="T46" fmla="*/ 712180 w 737234"/>
                <a:gd name="T47" fmla="*/ 2965 h 568960"/>
                <a:gd name="T48" fmla="*/ 720219 w 737234"/>
                <a:gd name="T49" fmla="*/ 0 h 568960"/>
                <a:gd name="T50" fmla="*/ 733794 w 737234"/>
                <a:gd name="T51" fmla="*/ 6271 h 568960"/>
                <a:gd name="T52" fmla="*/ 736760 w 737234"/>
                <a:gd name="T53" fmla="*/ 14313 h 568960"/>
                <a:gd name="T54" fmla="*/ 733625 w 737234"/>
                <a:gd name="T55" fmla="*/ 21112 h 568960"/>
                <a:gd name="T56" fmla="*/ 708788 w 737234"/>
                <a:gd name="T57" fmla="*/ 63323 h 568960"/>
                <a:gd name="T58" fmla="*/ 687165 w 737234"/>
                <a:gd name="T59" fmla="*/ 95646 h 568960"/>
                <a:gd name="T60" fmla="*/ 660326 w 737234"/>
                <a:gd name="T61" fmla="*/ 133451 h 568960"/>
                <a:gd name="T62" fmla="*/ 628964 w 737234"/>
                <a:gd name="T63" fmla="*/ 175238 h 568960"/>
                <a:gd name="T64" fmla="*/ 593768 w 737234"/>
                <a:gd name="T65" fmla="*/ 219509 h 568960"/>
                <a:gd name="T66" fmla="*/ 555430 w 737234"/>
                <a:gd name="T67" fmla="*/ 264767 h 568960"/>
                <a:gd name="T68" fmla="*/ 514640 w 737234"/>
                <a:gd name="T69" fmla="*/ 309513 h 568960"/>
                <a:gd name="T70" fmla="*/ 472089 w 737234"/>
                <a:gd name="T71" fmla="*/ 352248 h 568960"/>
                <a:gd name="T72" fmla="*/ 428469 w 737234"/>
                <a:gd name="T73" fmla="*/ 391475 h 568960"/>
                <a:gd name="T74" fmla="*/ 384470 w 737234"/>
                <a:gd name="T75" fmla="*/ 425695 h 568960"/>
                <a:gd name="T76" fmla="*/ 316251 w 737234"/>
                <a:gd name="T77" fmla="*/ 471561 h 568960"/>
                <a:gd name="T78" fmla="*/ 256614 w 737234"/>
                <a:gd name="T79" fmla="*/ 506740 h 568960"/>
                <a:gd name="T80" fmla="*/ 204858 w 737234"/>
                <a:gd name="T81" fmla="*/ 532555 h 568960"/>
                <a:gd name="T82" fmla="*/ 160281 w 737234"/>
                <a:gd name="T83" fmla="*/ 550330 h 568960"/>
                <a:gd name="T84" fmla="*/ 122182 w 737234"/>
                <a:gd name="T85" fmla="*/ 561388 h 568960"/>
                <a:gd name="T86" fmla="*/ 89857 w 737234"/>
                <a:gd name="T87" fmla="*/ 567052 h 568960"/>
                <a:gd name="T88" fmla="*/ 62606 w 737234"/>
                <a:gd name="T89" fmla="*/ 568646 h 56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234" h="568960">
                  <a:moveTo>
                    <a:pt x="62606" y="568646"/>
                  </a:moveTo>
                  <a:lnTo>
                    <a:pt x="23590" y="564405"/>
                  </a:lnTo>
                  <a:lnTo>
                    <a:pt x="0" y="547881"/>
                  </a:lnTo>
                  <a:lnTo>
                    <a:pt x="6833" y="534624"/>
                  </a:lnTo>
                  <a:lnTo>
                    <a:pt x="14913" y="532020"/>
                  </a:lnTo>
                  <a:lnTo>
                    <a:pt x="21527" y="535337"/>
                  </a:lnTo>
                  <a:lnTo>
                    <a:pt x="27169" y="536916"/>
                  </a:lnTo>
                  <a:lnTo>
                    <a:pt x="42932" y="539089"/>
                  </a:lnTo>
                  <a:lnTo>
                    <a:pt x="69150" y="538981"/>
                  </a:lnTo>
                  <a:lnTo>
                    <a:pt x="106158" y="533717"/>
                  </a:lnTo>
                  <a:lnTo>
                    <a:pt x="154292" y="520421"/>
                  </a:lnTo>
                  <a:lnTo>
                    <a:pt x="213888" y="496220"/>
                  </a:lnTo>
                  <a:lnTo>
                    <a:pt x="285280" y="458238"/>
                  </a:lnTo>
                  <a:lnTo>
                    <a:pt x="368803" y="403601"/>
                  </a:lnTo>
                  <a:lnTo>
                    <a:pt x="414135" y="367934"/>
                  </a:lnTo>
                  <a:lnTo>
                    <a:pt x="459578" y="326289"/>
                  </a:lnTo>
                  <a:lnTo>
                    <a:pt x="504149" y="280599"/>
                  </a:lnTo>
                  <a:lnTo>
                    <a:pt x="546862" y="232795"/>
                  </a:lnTo>
                  <a:lnTo>
                    <a:pt x="586736" y="184808"/>
                  </a:lnTo>
                  <a:lnTo>
                    <a:pt x="622784" y="138572"/>
                  </a:lnTo>
                  <a:lnTo>
                    <a:pt x="654024" y="96016"/>
                  </a:lnTo>
                  <a:lnTo>
                    <a:pt x="679472" y="59073"/>
                  </a:lnTo>
                  <a:lnTo>
                    <a:pt x="709052" y="9753"/>
                  </a:lnTo>
                  <a:lnTo>
                    <a:pt x="712180" y="2965"/>
                  </a:lnTo>
                  <a:lnTo>
                    <a:pt x="720219" y="0"/>
                  </a:lnTo>
                  <a:lnTo>
                    <a:pt x="733794" y="6271"/>
                  </a:lnTo>
                  <a:lnTo>
                    <a:pt x="736760" y="14313"/>
                  </a:lnTo>
                  <a:lnTo>
                    <a:pt x="733625" y="21112"/>
                  </a:lnTo>
                  <a:lnTo>
                    <a:pt x="708788" y="63323"/>
                  </a:lnTo>
                  <a:lnTo>
                    <a:pt x="687165" y="95646"/>
                  </a:lnTo>
                  <a:lnTo>
                    <a:pt x="660326" y="133451"/>
                  </a:lnTo>
                  <a:lnTo>
                    <a:pt x="628964" y="175238"/>
                  </a:lnTo>
                  <a:lnTo>
                    <a:pt x="593768" y="219509"/>
                  </a:lnTo>
                  <a:lnTo>
                    <a:pt x="555430" y="264767"/>
                  </a:lnTo>
                  <a:lnTo>
                    <a:pt x="514640" y="309513"/>
                  </a:lnTo>
                  <a:lnTo>
                    <a:pt x="472089" y="352248"/>
                  </a:lnTo>
                  <a:lnTo>
                    <a:pt x="428469" y="391475"/>
                  </a:lnTo>
                  <a:lnTo>
                    <a:pt x="384470" y="425695"/>
                  </a:lnTo>
                  <a:lnTo>
                    <a:pt x="316251" y="471561"/>
                  </a:lnTo>
                  <a:lnTo>
                    <a:pt x="256614" y="506740"/>
                  </a:lnTo>
                  <a:lnTo>
                    <a:pt x="204858" y="532555"/>
                  </a:lnTo>
                  <a:lnTo>
                    <a:pt x="160281" y="550330"/>
                  </a:lnTo>
                  <a:lnTo>
                    <a:pt x="122182" y="561388"/>
                  </a:lnTo>
                  <a:lnTo>
                    <a:pt x="89857" y="567052"/>
                  </a:lnTo>
                  <a:lnTo>
                    <a:pt x="62606" y="568646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23" name="object 101">
              <a:extLst>
                <a:ext uri="{FF2B5EF4-FFF2-40B4-BE49-F238E27FC236}">
                  <a16:creationId xmlns:a16="http://schemas.microsoft.com/office/drawing/2014/main" id="{1ACFF5D2-8AFF-425F-9432-AA9C3CE49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718" y="4487989"/>
              <a:ext cx="733425" cy="561975"/>
            </a:xfrm>
            <a:custGeom>
              <a:avLst/>
              <a:gdLst>
                <a:gd name="T0" fmla="*/ 14438 w 733425"/>
                <a:gd name="T1" fmla="*/ 561658 h 561975"/>
                <a:gd name="T2" fmla="*/ 11486 w 733425"/>
                <a:gd name="T3" fmla="*/ 560593 h 561975"/>
                <a:gd name="T4" fmla="*/ 9738 w 733425"/>
                <a:gd name="T5" fmla="*/ 559746 h 561975"/>
                <a:gd name="T6" fmla="*/ 2604 w 733425"/>
                <a:gd name="T7" fmla="*/ 556047 h 561975"/>
                <a:gd name="T8" fmla="*/ 0 w 733425"/>
                <a:gd name="T9" fmla="*/ 547881 h 561975"/>
                <a:gd name="T10" fmla="*/ 6837 w 733425"/>
                <a:gd name="T11" fmla="*/ 534624 h 561975"/>
                <a:gd name="T12" fmla="*/ 14913 w 733425"/>
                <a:gd name="T13" fmla="*/ 532020 h 561975"/>
                <a:gd name="T14" fmla="*/ 21530 w 733425"/>
                <a:gd name="T15" fmla="*/ 535337 h 561975"/>
                <a:gd name="T16" fmla="*/ 27172 w 733425"/>
                <a:gd name="T17" fmla="*/ 536916 h 561975"/>
                <a:gd name="T18" fmla="*/ 42933 w 733425"/>
                <a:gd name="T19" fmla="*/ 539089 h 561975"/>
                <a:gd name="T20" fmla="*/ 69151 w 733425"/>
                <a:gd name="T21" fmla="*/ 538981 h 561975"/>
                <a:gd name="T22" fmla="*/ 106159 w 733425"/>
                <a:gd name="T23" fmla="*/ 533717 h 561975"/>
                <a:gd name="T24" fmla="*/ 154293 w 733425"/>
                <a:gd name="T25" fmla="*/ 520421 h 561975"/>
                <a:gd name="T26" fmla="*/ 213888 w 733425"/>
                <a:gd name="T27" fmla="*/ 496220 h 561975"/>
                <a:gd name="T28" fmla="*/ 285280 w 733425"/>
                <a:gd name="T29" fmla="*/ 458238 h 561975"/>
                <a:gd name="T30" fmla="*/ 368803 w 733425"/>
                <a:gd name="T31" fmla="*/ 403601 h 561975"/>
                <a:gd name="T32" fmla="*/ 414135 w 733425"/>
                <a:gd name="T33" fmla="*/ 367934 h 561975"/>
                <a:gd name="T34" fmla="*/ 459578 w 733425"/>
                <a:gd name="T35" fmla="*/ 326289 h 561975"/>
                <a:gd name="T36" fmla="*/ 504149 w 733425"/>
                <a:gd name="T37" fmla="*/ 280599 h 561975"/>
                <a:gd name="T38" fmla="*/ 546862 w 733425"/>
                <a:gd name="T39" fmla="*/ 232795 h 561975"/>
                <a:gd name="T40" fmla="*/ 586736 w 733425"/>
                <a:gd name="T41" fmla="*/ 184808 h 561975"/>
                <a:gd name="T42" fmla="*/ 622784 w 733425"/>
                <a:gd name="T43" fmla="*/ 138572 h 561975"/>
                <a:gd name="T44" fmla="*/ 654024 w 733425"/>
                <a:gd name="T45" fmla="*/ 96016 h 561975"/>
                <a:gd name="T46" fmla="*/ 679472 w 733425"/>
                <a:gd name="T47" fmla="*/ 59073 h 561975"/>
                <a:gd name="T48" fmla="*/ 709052 w 733425"/>
                <a:gd name="T49" fmla="*/ 9753 h 561975"/>
                <a:gd name="T50" fmla="*/ 712180 w 733425"/>
                <a:gd name="T51" fmla="*/ 2965 h 561975"/>
                <a:gd name="T52" fmla="*/ 720219 w 733425"/>
                <a:gd name="T53" fmla="*/ 0 h 561975"/>
                <a:gd name="T54" fmla="*/ 729547 w 733425"/>
                <a:gd name="T55" fmla="*/ 4301 h 561975"/>
                <a:gd name="T56" fmla="*/ 731543 w 733425"/>
                <a:gd name="T57" fmla="*/ 6158 h 561975"/>
                <a:gd name="T58" fmla="*/ 732878 w 733425"/>
                <a:gd name="T59" fmla="*/ 8372 h 561975"/>
                <a:gd name="T60" fmla="*/ 727211 w 733425"/>
                <a:gd name="T61" fmla="*/ 7680 h 561975"/>
                <a:gd name="T62" fmla="*/ 721495 w 733425"/>
                <a:gd name="T63" fmla="*/ 10611 h 561975"/>
                <a:gd name="T64" fmla="*/ 689399 w 733425"/>
                <a:gd name="T65" fmla="*/ 65678 h 561975"/>
                <a:gd name="T66" fmla="*/ 663951 w 733425"/>
                <a:gd name="T67" fmla="*/ 102923 h 561975"/>
                <a:gd name="T68" fmla="*/ 632711 w 733425"/>
                <a:gd name="T69" fmla="*/ 145847 h 561975"/>
                <a:gd name="T70" fmla="*/ 596663 w 733425"/>
                <a:gd name="T71" fmla="*/ 192484 h 561975"/>
                <a:gd name="T72" fmla="*/ 556790 w 733425"/>
                <a:gd name="T73" fmla="*/ 240871 h 561975"/>
                <a:gd name="T74" fmla="*/ 514077 w 733425"/>
                <a:gd name="T75" fmla="*/ 289044 h 561975"/>
                <a:gd name="T76" fmla="*/ 469507 w 733425"/>
                <a:gd name="T77" fmla="*/ 335037 h 561975"/>
                <a:gd name="T78" fmla="*/ 424065 w 733425"/>
                <a:gd name="T79" fmla="*/ 376887 h 561975"/>
                <a:gd name="T80" fmla="*/ 378734 w 733425"/>
                <a:gd name="T81" fmla="*/ 412628 h 561975"/>
                <a:gd name="T82" fmla="*/ 295212 w 733425"/>
                <a:gd name="T83" fmla="*/ 467382 h 561975"/>
                <a:gd name="T84" fmla="*/ 223821 w 733425"/>
                <a:gd name="T85" fmla="*/ 505672 h 561975"/>
                <a:gd name="T86" fmla="*/ 164226 w 733425"/>
                <a:gd name="T87" fmla="*/ 530309 h 561975"/>
                <a:gd name="T88" fmla="*/ 116090 w 733425"/>
                <a:gd name="T89" fmla="*/ 544104 h 561975"/>
                <a:gd name="T90" fmla="*/ 52862 w 733425"/>
                <a:gd name="T91" fmla="*/ 550412 h 561975"/>
                <a:gd name="T92" fmla="*/ 37100 w 733425"/>
                <a:gd name="T93" fmla="*/ 548546 h 561975"/>
                <a:gd name="T94" fmla="*/ 31458 w 733425"/>
                <a:gd name="T95" fmla="*/ 547082 h 561975"/>
                <a:gd name="T96" fmla="*/ 24841 w 733425"/>
                <a:gd name="T97" fmla="*/ 543762 h 561975"/>
                <a:gd name="T98" fmla="*/ 16764 w 733425"/>
                <a:gd name="T99" fmla="*/ 540948 h 561975"/>
                <a:gd name="T100" fmla="*/ 13368 w 733425"/>
                <a:gd name="T101" fmla="*/ 547547 h 561975"/>
                <a:gd name="T102" fmla="*/ 10949 w 733425"/>
                <a:gd name="T103" fmla="*/ 552241 h 561975"/>
                <a:gd name="T104" fmla="*/ 11575 w 733425"/>
                <a:gd name="T105" fmla="*/ 557652 h 561975"/>
                <a:gd name="T106" fmla="*/ 14438 w 733425"/>
                <a:gd name="T107" fmla="*/ 561658 h 56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3425" h="561975">
                  <a:moveTo>
                    <a:pt x="14438" y="561658"/>
                  </a:moveTo>
                  <a:lnTo>
                    <a:pt x="11486" y="560593"/>
                  </a:lnTo>
                  <a:lnTo>
                    <a:pt x="9738" y="559746"/>
                  </a:lnTo>
                  <a:lnTo>
                    <a:pt x="2604" y="556047"/>
                  </a:lnTo>
                  <a:lnTo>
                    <a:pt x="0" y="547881"/>
                  </a:lnTo>
                  <a:lnTo>
                    <a:pt x="6837" y="534624"/>
                  </a:lnTo>
                  <a:lnTo>
                    <a:pt x="14913" y="532020"/>
                  </a:lnTo>
                  <a:lnTo>
                    <a:pt x="21530" y="535337"/>
                  </a:lnTo>
                  <a:lnTo>
                    <a:pt x="27172" y="536916"/>
                  </a:lnTo>
                  <a:lnTo>
                    <a:pt x="42933" y="539089"/>
                  </a:lnTo>
                  <a:lnTo>
                    <a:pt x="69151" y="538981"/>
                  </a:lnTo>
                  <a:lnTo>
                    <a:pt x="106159" y="533717"/>
                  </a:lnTo>
                  <a:lnTo>
                    <a:pt x="154293" y="520421"/>
                  </a:lnTo>
                  <a:lnTo>
                    <a:pt x="213888" y="496220"/>
                  </a:lnTo>
                  <a:lnTo>
                    <a:pt x="285280" y="458238"/>
                  </a:lnTo>
                  <a:lnTo>
                    <a:pt x="368803" y="403601"/>
                  </a:lnTo>
                  <a:lnTo>
                    <a:pt x="414135" y="367934"/>
                  </a:lnTo>
                  <a:lnTo>
                    <a:pt x="459578" y="326289"/>
                  </a:lnTo>
                  <a:lnTo>
                    <a:pt x="504149" y="280599"/>
                  </a:lnTo>
                  <a:lnTo>
                    <a:pt x="546862" y="232795"/>
                  </a:lnTo>
                  <a:lnTo>
                    <a:pt x="586736" y="184808"/>
                  </a:lnTo>
                  <a:lnTo>
                    <a:pt x="622784" y="138572"/>
                  </a:lnTo>
                  <a:lnTo>
                    <a:pt x="654024" y="96016"/>
                  </a:lnTo>
                  <a:lnTo>
                    <a:pt x="679472" y="59073"/>
                  </a:lnTo>
                  <a:lnTo>
                    <a:pt x="709052" y="9753"/>
                  </a:lnTo>
                  <a:lnTo>
                    <a:pt x="712180" y="2965"/>
                  </a:lnTo>
                  <a:lnTo>
                    <a:pt x="720219" y="0"/>
                  </a:lnTo>
                  <a:lnTo>
                    <a:pt x="729547" y="4301"/>
                  </a:lnTo>
                  <a:lnTo>
                    <a:pt x="731543" y="6158"/>
                  </a:lnTo>
                  <a:lnTo>
                    <a:pt x="732878" y="8372"/>
                  </a:lnTo>
                  <a:lnTo>
                    <a:pt x="727211" y="7680"/>
                  </a:lnTo>
                  <a:lnTo>
                    <a:pt x="721495" y="10611"/>
                  </a:lnTo>
                  <a:lnTo>
                    <a:pt x="689399" y="65678"/>
                  </a:lnTo>
                  <a:lnTo>
                    <a:pt x="663951" y="102923"/>
                  </a:lnTo>
                  <a:lnTo>
                    <a:pt x="632711" y="145847"/>
                  </a:lnTo>
                  <a:lnTo>
                    <a:pt x="596663" y="192484"/>
                  </a:lnTo>
                  <a:lnTo>
                    <a:pt x="556790" y="240871"/>
                  </a:lnTo>
                  <a:lnTo>
                    <a:pt x="514077" y="289044"/>
                  </a:lnTo>
                  <a:lnTo>
                    <a:pt x="469507" y="335037"/>
                  </a:lnTo>
                  <a:lnTo>
                    <a:pt x="424065" y="376887"/>
                  </a:lnTo>
                  <a:lnTo>
                    <a:pt x="378734" y="412628"/>
                  </a:lnTo>
                  <a:lnTo>
                    <a:pt x="295212" y="467382"/>
                  </a:lnTo>
                  <a:lnTo>
                    <a:pt x="223821" y="505672"/>
                  </a:lnTo>
                  <a:lnTo>
                    <a:pt x="164226" y="530309"/>
                  </a:lnTo>
                  <a:lnTo>
                    <a:pt x="116090" y="544104"/>
                  </a:lnTo>
                  <a:lnTo>
                    <a:pt x="52862" y="550412"/>
                  </a:lnTo>
                  <a:lnTo>
                    <a:pt x="37100" y="548546"/>
                  </a:lnTo>
                  <a:lnTo>
                    <a:pt x="31458" y="547082"/>
                  </a:lnTo>
                  <a:lnTo>
                    <a:pt x="24841" y="543762"/>
                  </a:lnTo>
                  <a:lnTo>
                    <a:pt x="16764" y="540948"/>
                  </a:lnTo>
                  <a:lnTo>
                    <a:pt x="13368" y="547547"/>
                  </a:lnTo>
                  <a:lnTo>
                    <a:pt x="10949" y="552241"/>
                  </a:lnTo>
                  <a:lnTo>
                    <a:pt x="11575" y="557652"/>
                  </a:lnTo>
                  <a:lnTo>
                    <a:pt x="14438" y="561658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24" name="object 102">
              <a:extLst>
                <a:ext uri="{FF2B5EF4-FFF2-40B4-BE49-F238E27FC236}">
                  <a16:creationId xmlns:a16="http://schemas.microsoft.com/office/drawing/2014/main" id="{B49A9BB2-F1C1-4122-8220-262E90E3C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718" y="4487989"/>
              <a:ext cx="737235" cy="568960"/>
            </a:xfrm>
            <a:custGeom>
              <a:avLst/>
              <a:gdLst>
                <a:gd name="T0" fmla="*/ 62606 w 737234"/>
                <a:gd name="T1" fmla="*/ 568646 h 568960"/>
                <a:gd name="T2" fmla="*/ 23590 w 737234"/>
                <a:gd name="T3" fmla="*/ 564405 h 568960"/>
                <a:gd name="T4" fmla="*/ 0 w 737234"/>
                <a:gd name="T5" fmla="*/ 547881 h 568960"/>
                <a:gd name="T6" fmla="*/ 3437 w 737234"/>
                <a:gd name="T7" fmla="*/ 541234 h 568960"/>
                <a:gd name="T8" fmla="*/ 6833 w 737234"/>
                <a:gd name="T9" fmla="*/ 534624 h 568960"/>
                <a:gd name="T10" fmla="*/ 14913 w 737234"/>
                <a:gd name="T11" fmla="*/ 532020 h 568960"/>
                <a:gd name="T12" fmla="*/ 21527 w 737234"/>
                <a:gd name="T13" fmla="*/ 535337 h 568960"/>
                <a:gd name="T14" fmla="*/ 27169 w 737234"/>
                <a:gd name="T15" fmla="*/ 536916 h 568960"/>
                <a:gd name="T16" fmla="*/ 42932 w 737234"/>
                <a:gd name="T17" fmla="*/ 539089 h 568960"/>
                <a:gd name="T18" fmla="*/ 69150 w 737234"/>
                <a:gd name="T19" fmla="*/ 538981 h 568960"/>
                <a:gd name="T20" fmla="*/ 106158 w 737234"/>
                <a:gd name="T21" fmla="*/ 533717 h 568960"/>
                <a:gd name="T22" fmla="*/ 154292 w 737234"/>
                <a:gd name="T23" fmla="*/ 520421 h 568960"/>
                <a:gd name="T24" fmla="*/ 213888 w 737234"/>
                <a:gd name="T25" fmla="*/ 496220 h 568960"/>
                <a:gd name="T26" fmla="*/ 285280 w 737234"/>
                <a:gd name="T27" fmla="*/ 458238 h 568960"/>
                <a:gd name="T28" fmla="*/ 368803 w 737234"/>
                <a:gd name="T29" fmla="*/ 403601 h 568960"/>
                <a:gd name="T30" fmla="*/ 414135 w 737234"/>
                <a:gd name="T31" fmla="*/ 367934 h 568960"/>
                <a:gd name="T32" fmla="*/ 459578 w 737234"/>
                <a:gd name="T33" fmla="*/ 326289 h 568960"/>
                <a:gd name="T34" fmla="*/ 504149 w 737234"/>
                <a:gd name="T35" fmla="*/ 280599 h 568960"/>
                <a:gd name="T36" fmla="*/ 546862 w 737234"/>
                <a:gd name="T37" fmla="*/ 232795 h 568960"/>
                <a:gd name="T38" fmla="*/ 586736 w 737234"/>
                <a:gd name="T39" fmla="*/ 184808 h 568960"/>
                <a:gd name="T40" fmla="*/ 622784 w 737234"/>
                <a:gd name="T41" fmla="*/ 138572 h 568960"/>
                <a:gd name="T42" fmla="*/ 654024 w 737234"/>
                <a:gd name="T43" fmla="*/ 96016 h 568960"/>
                <a:gd name="T44" fmla="*/ 679472 w 737234"/>
                <a:gd name="T45" fmla="*/ 59073 h 568960"/>
                <a:gd name="T46" fmla="*/ 709052 w 737234"/>
                <a:gd name="T47" fmla="*/ 9753 h 568960"/>
                <a:gd name="T48" fmla="*/ 712180 w 737234"/>
                <a:gd name="T49" fmla="*/ 2965 h 568960"/>
                <a:gd name="T50" fmla="*/ 720219 w 737234"/>
                <a:gd name="T51" fmla="*/ 0 h 568960"/>
                <a:gd name="T52" fmla="*/ 727018 w 737234"/>
                <a:gd name="T53" fmla="*/ 3134 h 568960"/>
                <a:gd name="T54" fmla="*/ 733794 w 737234"/>
                <a:gd name="T55" fmla="*/ 6271 h 568960"/>
                <a:gd name="T56" fmla="*/ 736760 w 737234"/>
                <a:gd name="T57" fmla="*/ 14313 h 568960"/>
                <a:gd name="T58" fmla="*/ 733625 w 737234"/>
                <a:gd name="T59" fmla="*/ 21112 h 568960"/>
                <a:gd name="T60" fmla="*/ 708788 w 737234"/>
                <a:gd name="T61" fmla="*/ 63323 h 568960"/>
                <a:gd name="T62" fmla="*/ 687165 w 737234"/>
                <a:gd name="T63" fmla="*/ 95646 h 568960"/>
                <a:gd name="T64" fmla="*/ 660326 w 737234"/>
                <a:gd name="T65" fmla="*/ 133451 h 568960"/>
                <a:gd name="T66" fmla="*/ 628964 w 737234"/>
                <a:gd name="T67" fmla="*/ 175238 h 568960"/>
                <a:gd name="T68" fmla="*/ 593768 w 737234"/>
                <a:gd name="T69" fmla="*/ 219509 h 568960"/>
                <a:gd name="T70" fmla="*/ 555430 w 737234"/>
                <a:gd name="T71" fmla="*/ 264767 h 568960"/>
                <a:gd name="T72" fmla="*/ 514640 w 737234"/>
                <a:gd name="T73" fmla="*/ 309513 h 568960"/>
                <a:gd name="T74" fmla="*/ 472089 w 737234"/>
                <a:gd name="T75" fmla="*/ 352248 h 568960"/>
                <a:gd name="T76" fmla="*/ 428469 w 737234"/>
                <a:gd name="T77" fmla="*/ 391475 h 568960"/>
                <a:gd name="T78" fmla="*/ 384470 w 737234"/>
                <a:gd name="T79" fmla="*/ 425695 h 568960"/>
                <a:gd name="T80" fmla="*/ 316251 w 737234"/>
                <a:gd name="T81" fmla="*/ 471561 h 568960"/>
                <a:gd name="T82" fmla="*/ 256614 w 737234"/>
                <a:gd name="T83" fmla="*/ 506740 h 568960"/>
                <a:gd name="T84" fmla="*/ 204858 w 737234"/>
                <a:gd name="T85" fmla="*/ 532555 h 568960"/>
                <a:gd name="T86" fmla="*/ 160281 w 737234"/>
                <a:gd name="T87" fmla="*/ 550330 h 568960"/>
                <a:gd name="T88" fmla="*/ 122182 w 737234"/>
                <a:gd name="T89" fmla="*/ 561388 h 568960"/>
                <a:gd name="T90" fmla="*/ 89857 w 737234"/>
                <a:gd name="T91" fmla="*/ 567052 h 568960"/>
                <a:gd name="T92" fmla="*/ 62606 w 737234"/>
                <a:gd name="T93" fmla="*/ 568646 h 568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7234" h="568960">
                  <a:moveTo>
                    <a:pt x="62606" y="568646"/>
                  </a:moveTo>
                  <a:lnTo>
                    <a:pt x="23590" y="564405"/>
                  </a:lnTo>
                  <a:lnTo>
                    <a:pt x="0" y="547881"/>
                  </a:lnTo>
                  <a:lnTo>
                    <a:pt x="3437" y="541234"/>
                  </a:lnTo>
                  <a:lnTo>
                    <a:pt x="6833" y="534624"/>
                  </a:lnTo>
                  <a:lnTo>
                    <a:pt x="14913" y="532020"/>
                  </a:lnTo>
                  <a:lnTo>
                    <a:pt x="21527" y="535337"/>
                  </a:lnTo>
                  <a:lnTo>
                    <a:pt x="27169" y="536916"/>
                  </a:lnTo>
                  <a:lnTo>
                    <a:pt x="42932" y="539089"/>
                  </a:lnTo>
                  <a:lnTo>
                    <a:pt x="69150" y="538981"/>
                  </a:lnTo>
                  <a:lnTo>
                    <a:pt x="106158" y="533717"/>
                  </a:lnTo>
                  <a:lnTo>
                    <a:pt x="154292" y="520421"/>
                  </a:lnTo>
                  <a:lnTo>
                    <a:pt x="213888" y="496220"/>
                  </a:lnTo>
                  <a:lnTo>
                    <a:pt x="285280" y="458238"/>
                  </a:lnTo>
                  <a:lnTo>
                    <a:pt x="368803" y="403601"/>
                  </a:lnTo>
                  <a:lnTo>
                    <a:pt x="414135" y="367934"/>
                  </a:lnTo>
                  <a:lnTo>
                    <a:pt x="459578" y="326289"/>
                  </a:lnTo>
                  <a:lnTo>
                    <a:pt x="504149" y="280599"/>
                  </a:lnTo>
                  <a:lnTo>
                    <a:pt x="546862" y="232795"/>
                  </a:lnTo>
                  <a:lnTo>
                    <a:pt x="586736" y="184808"/>
                  </a:lnTo>
                  <a:lnTo>
                    <a:pt x="622784" y="138572"/>
                  </a:lnTo>
                  <a:lnTo>
                    <a:pt x="654024" y="96016"/>
                  </a:lnTo>
                  <a:lnTo>
                    <a:pt x="679472" y="59073"/>
                  </a:lnTo>
                  <a:lnTo>
                    <a:pt x="709052" y="9753"/>
                  </a:lnTo>
                  <a:lnTo>
                    <a:pt x="712180" y="2965"/>
                  </a:lnTo>
                  <a:lnTo>
                    <a:pt x="720219" y="0"/>
                  </a:lnTo>
                  <a:lnTo>
                    <a:pt x="727018" y="3134"/>
                  </a:lnTo>
                  <a:lnTo>
                    <a:pt x="733794" y="6271"/>
                  </a:lnTo>
                  <a:lnTo>
                    <a:pt x="736760" y="14313"/>
                  </a:lnTo>
                  <a:lnTo>
                    <a:pt x="733625" y="21112"/>
                  </a:lnTo>
                  <a:lnTo>
                    <a:pt x="708788" y="63323"/>
                  </a:lnTo>
                  <a:lnTo>
                    <a:pt x="687165" y="95646"/>
                  </a:lnTo>
                  <a:lnTo>
                    <a:pt x="660326" y="133451"/>
                  </a:lnTo>
                  <a:lnTo>
                    <a:pt x="628964" y="175238"/>
                  </a:lnTo>
                  <a:lnTo>
                    <a:pt x="593768" y="219509"/>
                  </a:lnTo>
                  <a:lnTo>
                    <a:pt x="555430" y="264767"/>
                  </a:lnTo>
                  <a:lnTo>
                    <a:pt x="514640" y="309513"/>
                  </a:lnTo>
                  <a:lnTo>
                    <a:pt x="472089" y="352248"/>
                  </a:lnTo>
                  <a:lnTo>
                    <a:pt x="428469" y="391475"/>
                  </a:lnTo>
                  <a:lnTo>
                    <a:pt x="384470" y="425695"/>
                  </a:lnTo>
                  <a:lnTo>
                    <a:pt x="316251" y="471561"/>
                  </a:lnTo>
                  <a:lnTo>
                    <a:pt x="256614" y="506740"/>
                  </a:lnTo>
                  <a:lnTo>
                    <a:pt x="204858" y="532555"/>
                  </a:lnTo>
                  <a:lnTo>
                    <a:pt x="160281" y="550330"/>
                  </a:lnTo>
                  <a:lnTo>
                    <a:pt x="122182" y="561388"/>
                  </a:lnTo>
                  <a:lnTo>
                    <a:pt x="89857" y="567052"/>
                  </a:lnTo>
                  <a:lnTo>
                    <a:pt x="62606" y="568646"/>
                  </a:lnTo>
                  <a:close/>
                </a:path>
              </a:pathLst>
            </a:custGeom>
            <a:noFill/>
            <a:ln w="81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25" name="object 103">
              <a:extLst>
                <a:ext uri="{FF2B5EF4-FFF2-40B4-BE49-F238E27FC236}">
                  <a16:creationId xmlns:a16="http://schemas.microsoft.com/office/drawing/2014/main" id="{F0C949B0-071B-4781-ADC4-530979E15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4516" y="4967565"/>
              <a:ext cx="204368" cy="10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6" name="object 104">
              <a:extLst>
                <a:ext uri="{FF2B5EF4-FFF2-40B4-BE49-F238E27FC236}">
                  <a16:creationId xmlns:a16="http://schemas.microsoft.com/office/drawing/2014/main" id="{9CFC1424-ABD4-4FBF-AEAC-89F80FA67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271" y="4458933"/>
              <a:ext cx="69850" cy="57150"/>
            </a:xfrm>
            <a:custGeom>
              <a:avLst/>
              <a:gdLst>
                <a:gd name="T0" fmla="*/ 59675 w 69850"/>
                <a:gd name="T1" fmla="*/ 56883 h 57150"/>
                <a:gd name="T2" fmla="*/ 55215 w 69850"/>
                <a:gd name="T3" fmla="*/ 49051 h 57150"/>
                <a:gd name="T4" fmla="*/ 57720 w 69850"/>
                <a:gd name="T5" fmla="*/ 45225 h 57150"/>
                <a:gd name="T6" fmla="*/ 59193 w 69850"/>
                <a:gd name="T7" fmla="*/ 40665 h 57150"/>
                <a:gd name="T8" fmla="*/ 59193 w 69850"/>
                <a:gd name="T9" fmla="*/ 35747 h 57150"/>
                <a:gd name="T10" fmla="*/ 57284 w 69850"/>
                <a:gd name="T11" fmla="*/ 26291 h 57150"/>
                <a:gd name="T12" fmla="*/ 52078 w 69850"/>
                <a:gd name="T13" fmla="*/ 18568 h 57150"/>
                <a:gd name="T14" fmla="*/ 44359 w 69850"/>
                <a:gd name="T15" fmla="*/ 13361 h 57150"/>
                <a:gd name="T16" fmla="*/ 34909 w 69850"/>
                <a:gd name="T17" fmla="*/ 11451 h 57150"/>
                <a:gd name="T18" fmla="*/ 25644 w 69850"/>
                <a:gd name="T19" fmla="*/ 13287 h 57150"/>
                <a:gd name="T20" fmla="*/ 18027 w 69850"/>
                <a:gd name="T21" fmla="*/ 18303 h 57150"/>
                <a:gd name="T22" fmla="*/ 12793 w 69850"/>
                <a:gd name="T23" fmla="*/ 25764 h 57150"/>
                <a:gd name="T24" fmla="*/ 10674 w 69850"/>
                <a:gd name="T25" fmla="*/ 34934 h 57150"/>
                <a:gd name="T26" fmla="*/ 2195 w 69850"/>
                <a:gd name="T27" fmla="*/ 45170 h 57150"/>
                <a:gd name="T28" fmla="*/ 805 w 69850"/>
                <a:gd name="T29" fmla="*/ 41547 h 57150"/>
                <a:gd name="T30" fmla="*/ 0 w 69850"/>
                <a:gd name="T31" fmla="*/ 37641 h 57150"/>
                <a:gd name="T32" fmla="*/ 0 w 69850"/>
                <a:gd name="T33" fmla="*/ 33546 h 57150"/>
                <a:gd name="T34" fmla="*/ 2732 w 69850"/>
                <a:gd name="T35" fmla="*/ 20487 h 57150"/>
                <a:gd name="T36" fmla="*/ 10182 w 69850"/>
                <a:gd name="T37" fmla="*/ 9824 h 57150"/>
                <a:gd name="T38" fmla="*/ 21229 w 69850"/>
                <a:gd name="T39" fmla="*/ 2635 h 57150"/>
                <a:gd name="T40" fmla="*/ 34751 w 69850"/>
                <a:gd name="T41" fmla="*/ 0 h 57150"/>
                <a:gd name="T42" fmla="*/ 48268 w 69850"/>
                <a:gd name="T43" fmla="*/ 2635 h 57150"/>
                <a:gd name="T44" fmla="*/ 59311 w 69850"/>
                <a:gd name="T45" fmla="*/ 9824 h 57150"/>
                <a:gd name="T46" fmla="*/ 66760 w 69850"/>
                <a:gd name="T47" fmla="*/ 20487 h 57150"/>
                <a:gd name="T48" fmla="*/ 69492 w 69850"/>
                <a:gd name="T49" fmla="*/ 33546 h 57150"/>
                <a:gd name="T50" fmla="*/ 69492 w 69850"/>
                <a:gd name="T51" fmla="*/ 42621 h 57150"/>
                <a:gd name="T52" fmla="*/ 65738 w 69850"/>
                <a:gd name="T53" fmla="*/ 50839 h 57150"/>
                <a:gd name="T54" fmla="*/ 59675 w 69850"/>
                <a:gd name="T55" fmla="*/ 56883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850" h="57150">
                  <a:moveTo>
                    <a:pt x="59675" y="56883"/>
                  </a:moveTo>
                  <a:lnTo>
                    <a:pt x="55215" y="49051"/>
                  </a:lnTo>
                  <a:lnTo>
                    <a:pt x="57720" y="45225"/>
                  </a:lnTo>
                  <a:lnTo>
                    <a:pt x="59193" y="40665"/>
                  </a:lnTo>
                  <a:lnTo>
                    <a:pt x="59193" y="35747"/>
                  </a:lnTo>
                  <a:lnTo>
                    <a:pt x="57284" y="26291"/>
                  </a:lnTo>
                  <a:lnTo>
                    <a:pt x="52078" y="18568"/>
                  </a:lnTo>
                  <a:lnTo>
                    <a:pt x="44359" y="13361"/>
                  </a:lnTo>
                  <a:lnTo>
                    <a:pt x="34909" y="11451"/>
                  </a:lnTo>
                  <a:lnTo>
                    <a:pt x="25644" y="13287"/>
                  </a:lnTo>
                  <a:lnTo>
                    <a:pt x="18027" y="18303"/>
                  </a:lnTo>
                  <a:lnTo>
                    <a:pt x="12793" y="25764"/>
                  </a:lnTo>
                  <a:lnTo>
                    <a:pt x="10674" y="34934"/>
                  </a:lnTo>
                  <a:lnTo>
                    <a:pt x="2195" y="45170"/>
                  </a:lnTo>
                  <a:lnTo>
                    <a:pt x="805" y="41547"/>
                  </a:lnTo>
                  <a:lnTo>
                    <a:pt x="0" y="37641"/>
                  </a:lnTo>
                  <a:lnTo>
                    <a:pt x="0" y="33546"/>
                  </a:lnTo>
                  <a:lnTo>
                    <a:pt x="2732" y="20487"/>
                  </a:lnTo>
                  <a:lnTo>
                    <a:pt x="10182" y="9824"/>
                  </a:lnTo>
                  <a:lnTo>
                    <a:pt x="21229" y="2635"/>
                  </a:lnTo>
                  <a:lnTo>
                    <a:pt x="34751" y="0"/>
                  </a:lnTo>
                  <a:lnTo>
                    <a:pt x="48268" y="2635"/>
                  </a:lnTo>
                  <a:lnTo>
                    <a:pt x="59311" y="9824"/>
                  </a:lnTo>
                  <a:lnTo>
                    <a:pt x="66760" y="20487"/>
                  </a:lnTo>
                  <a:lnTo>
                    <a:pt x="69492" y="33546"/>
                  </a:lnTo>
                  <a:lnTo>
                    <a:pt x="69492" y="42621"/>
                  </a:lnTo>
                  <a:lnTo>
                    <a:pt x="65738" y="50839"/>
                  </a:lnTo>
                  <a:lnTo>
                    <a:pt x="59675" y="56883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27" name="object 105">
              <a:extLst>
                <a:ext uri="{FF2B5EF4-FFF2-40B4-BE49-F238E27FC236}">
                  <a16:creationId xmlns:a16="http://schemas.microsoft.com/office/drawing/2014/main" id="{090124AE-9838-4E0D-9399-B17EE0A92A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035" y="4048493"/>
              <a:ext cx="1206151" cy="300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8" name="object 106">
              <a:extLst>
                <a:ext uri="{FF2B5EF4-FFF2-40B4-BE49-F238E27FC236}">
                  <a16:creationId xmlns:a16="http://schemas.microsoft.com/office/drawing/2014/main" id="{D2A4EB6C-A036-4CB9-928A-3B8F5E007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093" y="4048648"/>
              <a:ext cx="1206500" cy="300355"/>
            </a:xfrm>
            <a:custGeom>
              <a:avLst/>
              <a:gdLst>
                <a:gd name="T0" fmla="*/ 1200974 w 1206500"/>
                <a:gd name="T1" fmla="*/ 178396 h 300354"/>
                <a:gd name="T2" fmla="*/ 1203409 w 1206500"/>
                <a:gd name="T3" fmla="*/ 148054 h 300354"/>
                <a:gd name="T4" fmla="*/ 1206122 w 1206500"/>
                <a:gd name="T5" fmla="*/ 97889 h 300354"/>
                <a:gd name="T6" fmla="*/ 1202227 w 1206500"/>
                <a:gd name="T7" fmla="*/ 48229 h 300354"/>
                <a:gd name="T8" fmla="*/ 1184839 w 1206500"/>
                <a:gd name="T9" fmla="*/ 19403 h 300354"/>
                <a:gd name="T10" fmla="*/ 1157987 w 1206500"/>
                <a:gd name="T11" fmla="*/ 11335 h 300354"/>
                <a:gd name="T12" fmla="*/ 1125341 w 1206500"/>
                <a:gd name="T13" fmla="*/ 7609 h 300354"/>
                <a:gd name="T14" fmla="*/ 1087447 w 1206500"/>
                <a:gd name="T15" fmla="*/ 7529 h 300354"/>
                <a:gd name="T16" fmla="*/ 1044851 w 1206500"/>
                <a:gd name="T17" fmla="*/ 10402 h 300354"/>
                <a:gd name="T18" fmla="*/ 998102 w 1206500"/>
                <a:gd name="T19" fmla="*/ 15535 h 300354"/>
                <a:gd name="T20" fmla="*/ 947746 w 1206500"/>
                <a:gd name="T21" fmla="*/ 22235 h 300354"/>
                <a:gd name="T22" fmla="*/ 894330 w 1206500"/>
                <a:gd name="T23" fmla="*/ 29806 h 300354"/>
                <a:gd name="T24" fmla="*/ 838401 w 1206500"/>
                <a:gd name="T25" fmla="*/ 37556 h 300354"/>
                <a:gd name="T26" fmla="*/ 780505 w 1206500"/>
                <a:gd name="T27" fmla="*/ 44791 h 300354"/>
                <a:gd name="T28" fmla="*/ 721191 w 1206500"/>
                <a:gd name="T29" fmla="*/ 50818 h 300354"/>
                <a:gd name="T30" fmla="*/ 661005 w 1206500"/>
                <a:gd name="T31" fmla="*/ 54943 h 300354"/>
                <a:gd name="T32" fmla="*/ 600494 w 1206500"/>
                <a:gd name="T33" fmla="*/ 56472 h 300354"/>
                <a:gd name="T34" fmla="*/ 542114 w 1206500"/>
                <a:gd name="T35" fmla="*/ 54806 h 300354"/>
                <a:gd name="T36" fmla="*/ 484335 w 1206500"/>
                <a:gd name="T37" fmla="*/ 50299 h 300354"/>
                <a:gd name="T38" fmla="*/ 427601 w 1206500"/>
                <a:gd name="T39" fmla="*/ 43685 h 300354"/>
                <a:gd name="T40" fmla="*/ 372353 w 1206500"/>
                <a:gd name="T41" fmla="*/ 35696 h 300354"/>
                <a:gd name="T42" fmla="*/ 319036 w 1206500"/>
                <a:gd name="T43" fmla="*/ 27068 h 300354"/>
                <a:gd name="T44" fmla="*/ 268090 w 1206500"/>
                <a:gd name="T45" fmla="*/ 18532 h 300354"/>
                <a:gd name="T46" fmla="*/ 219959 w 1206500"/>
                <a:gd name="T47" fmla="*/ 10824 h 300354"/>
                <a:gd name="T48" fmla="*/ 175085 w 1206500"/>
                <a:gd name="T49" fmla="*/ 4677 h 300354"/>
                <a:gd name="T50" fmla="*/ 133911 w 1206500"/>
                <a:gd name="T51" fmla="*/ 824 h 300354"/>
                <a:gd name="T52" fmla="*/ 96880 w 1206500"/>
                <a:gd name="T53" fmla="*/ 0 h 300354"/>
                <a:gd name="T54" fmla="*/ 64434 w 1206500"/>
                <a:gd name="T55" fmla="*/ 2936 h 300354"/>
                <a:gd name="T56" fmla="*/ 37015 w 1206500"/>
                <a:gd name="T57" fmla="*/ 10369 h 300354"/>
                <a:gd name="T58" fmla="*/ 13839 w 1206500"/>
                <a:gd name="T59" fmla="*/ 40813 h 300354"/>
                <a:gd name="T60" fmla="*/ 3053 w 1206500"/>
                <a:gd name="T61" fmla="*/ 93158 h 300354"/>
                <a:gd name="T62" fmla="*/ 0 w 1206500"/>
                <a:gd name="T63" fmla="*/ 146114 h 300354"/>
                <a:gd name="T64" fmla="*/ 17 w 1206500"/>
                <a:gd name="T65" fmla="*/ 178396 h 300354"/>
                <a:gd name="T66" fmla="*/ 40436 w 1206500"/>
                <a:gd name="T67" fmla="*/ 222467 h 300354"/>
                <a:gd name="T68" fmla="*/ 107602 w 1206500"/>
                <a:gd name="T69" fmla="*/ 248060 h 300354"/>
                <a:gd name="T70" fmla="*/ 151563 w 1206500"/>
                <a:gd name="T71" fmla="*/ 259378 h 300354"/>
                <a:gd name="T72" fmla="*/ 201692 w 1206500"/>
                <a:gd name="T73" fmla="*/ 269557 h 300354"/>
                <a:gd name="T74" fmla="*/ 257428 w 1206500"/>
                <a:gd name="T75" fmla="*/ 278484 h 300354"/>
                <a:gd name="T76" fmla="*/ 318206 w 1206500"/>
                <a:gd name="T77" fmla="*/ 286044 h 300354"/>
                <a:gd name="T78" fmla="*/ 383464 w 1206500"/>
                <a:gd name="T79" fmla="*/ 292122 h 300354"/>
                <a:gd name="T80" fmla="*/ 452640 w 1206500"/>
                <a:gd name="T81" fmla="*/ 296606 h 300354"/>
                <a:gd name="T82" fmla="*/ 525171 w 1206500"/>
                <a:gd name="T83" fmla="*/ 299380 h 300354"/>
                <a:gd name="T84" fmla="*/ 600494 w 1206500"/>
                <a:gd name="T85" fmla="*/ 300330 h 300354"/>
                <a:gd name="T86" fmla="*/ 675818 w 1206500"/>
                <a:gd name="T87" fmla="*/ 299380 h 300354"/>
                <a:gd name="T88" fmla="*/ 748349 w 1206500"/>
                <a:gd name="T89" fmla="*/ 296606 h 300354"/>
                <a:gd name="T90" fmla="*/ 817526 w 1206500"/>
                <a:gd name="T91" fmla="*/ 292122 h 300354"/>
                <a:gd name="T92" fmla="*/ 882784 w 1206500"/>
                <a:gd name="T93" fmla="*/ 286044 h 300354"/>
                <a:gd name="T94" fmla="*/ 943563 w 1206500"/>
                <a:gd name="T95" fmla="*/ 278484 h 300354"/>
                <a:gd name="T96" fmla="*/ 999298 w 1206500"/>
                <a:gd name="T97" fmla="*/ 269557 h 300354"/>
                <a:gd name="T98" fmla="*/ 1049428 w 1206500"/>
                <a:gd name="T99" fmla="*/ 259378 h 300354"/>
                <a:gd name="T100" fmla="*/ 1093389 w 1206500"/>
                <a:gd name="T101" fmla="*/ 248060 h 300354"/>
                <a:gd name="T102" fmla="*/ 1130619 w 1206500"/>
                <a:gd name="T103" fmla="*/ 235718 h 300354"/>
                <a:gd name="T104" fmla="*/ 1182635 w 1206500"/>
                <a:gd name="T105" fmla="*/ 208420 h 300354"/>
                <a:gd name="T106" fmla="*/ 1196296 w 1206500"/>
                <a:gd name="T107" fmla="*/ 193691 h 300354"/>
                <a:gd name="T108" fmla="*/ 1200974 w 1206500"/>
                <a:gd name="T109" fmla="*/ 178396 h 300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6500" h="300354">
                  <a:moveTo>
                    <a:pt x="1200974" y="178396"/>
                  </a:moveTo>
                  <a:lnTo>
                    <a:pt x="1203409" y="148054"/>
                  </a:lnTo>
                  <a:lnTo>
                    <a:pt x="1206122" y="97889"/>
                  </a:lnTo>
                  <a:lnTo>
                    <a:pt x="1202227" y="48229"/>
                  </a:lnTo>
                  <a:lnTo>
                    <a:pt x="1184839" y="19403"/>
                  </a:lnTo>
                  <a:lnTo>
                    <a:pt x="1157987" y="11335"/>
                  </a:lnTo>
                  <a:lnTo>
                    <a:pt x="1125341" y="7609"/>
                  </a:lnTo>
                  <a:lnTo>
                    <a:pt x="1087447" y="7529"/>
                  </a:lnTo>
                  <a:lnTo>
                    <a:pt x="1044851" y="10402"/>
                  </a:lnTo>
                  <a:lnTo>
                    <a:pt x="998102" y="15535"/>
                  </a:lnTo>
                  <a:lnTo>
                    <a:pt x="947746" y="22235"/>
                  </a:lnTo>
                  <a:lnTo>
                    <a:pt x="894330" y="29806"/>
                  </a:lnTo>
                  <a:lnTo>
                    <a:pt x="838401" y="37556"/>
                  </a:lnTo>
                  <a:lnTo>
                    <a:pt x="780505" y="44791"/>
                  </a:lnTo>
                  <a:lnTo>
                    <a:pt x="721191" y="50818"/>
                  </a:lnTo>
                  <a:lnTo>
                    <a:pt x="661005" y="54943"/>
                  </a:lnTo>
                  <a:lnTo>
                    <a:pt x="600494" y="56472"/>
                  </a:lnTo>
                  <a:lnTo>
                    <a:pt x="542114" y="54806"/>
                  </a:lnTo>
                  <a:lnTo>
                    <a:pt x="484335" y="50299"/>
                  </a:lnTo>
                  <a:lnTo>
                    <a:pt x="427601" y="43685"/>
                  </a:lnTo>
                  <a:lnTo>
                    <a:pt x="372353" y="35696"/>
                  </a:lnTo>
                  <a:lnTo>
                    <a:pt x="319036" y="27068"/>
                  </a:lnTo>
                  <a:lnTo>
                    <a:pt x="268090" y="18532"/>
                  </a:lnTo>
                  <a:lnTo>
                    <a:pt x="219959" y="10824"/>
                  </a:lnTo>
                  <a:lnTo>
                    <a:pt x="175085" y="4677"/>
                  </a:lnTo>
                  <a:lnTo>
                    <a:pt x="133911" y="824"/>
                  </a:lnTo>
                  <a:lnTo>
                    <a:pt x="96880" y="0"/>
                  </a:lnTo>
                  <a:lnTo>
                    <a:pt x="64434" y="2936"/>
                  </a:lnTo>
                  <a:lnTo>
                    <a:pt x="37015" y="10369"/>
                  </a:lnTo>
                  <a:lnTo>
                    <a:pt x="13839" y="40813"/>
                  </a:lnTo>
                  <a:lnTo>
                    <a:pt x="3053" y="93158"/>
                  </a:lnTo>
                  <a:lnTo>
                    <a:pt x="0" y="146114"/>
                  </a:lnTo>
                  <a:lnTo>
                    <a:pt x="17" y="178396"/>
                  </a:lnTo>
                  <a:lnTo>
                    <a:pt x="40436" y="222467"/>
                  </a:lnTo>
                  <a:lnTo>
                    <a:pt x="107602" y="248060"/>
                  </a:lnTo>
                  <a:lnTo>
                    <a:pt x="151563" y="259378"/>
                  </a:lnTo>
                  <a:lnTo>
                    <a:pt x="201692" y="269557"/>
                  </a:lnTo>
                  <a:lnTo>
                    <a:pt x="257428" y="278484"/>
                  </a:lnTo>
                  <a:lnTo>
                    <a:pt x="318206" y="286044"/>
                  </a:lnTo>
                  <a:lnTo>
                    <a:pt x="383464" y="292122"/>
                  </a:lnTo>
                  <a:lnTo>
                    <a:pt x="452640" y="296606"/>
                  </a:lnTo>
                  <a:lnTo>
                    <a:pt x="525171" y="299380"/>
                  </a:lnTo>
                  <a:lnTo>
                    <a:pt x="600494" y="300330"/>
                  </a:lnTo>
                  <a:lnTo>
                    <a:pt x="675818" y="299380"/>
                  </a:lnTo>
                  <a:lnTo>
                    <a:pt x="748349" y="296606"/>
                  </a:lnTo>
                  <a:lnTo>
                    <a:pt x="817526" y="292122"/>
                  </a:lnTo>
                  <a:lnTo>
                    <a:pt x="882784" y="286044"/>
                  </a:lnTo>
                  <a:lnTo>
                    <a:pt x="943563" y="278484"/>
                  </a:lnTo>
                  <a:lnTo>
                    <a:pt x="999298" y="269557"/>
                  </a:lnTo>
                  <a:lnTo>
                    <a:pt x="1049428" y="259378"/>
                  </a:lnTo>
                  <a:lnTo>
                    <a:pt x="1093389" y="248060"/>
                  </a:lnTo>
                  <a:lnTo>
                    <a:pt x="1130619" y="235718"/>
                  </a:lnTo>
                  <a:lnTo>
                    <a:pt x="1182635" y="208420"/>
                  </a:lnTo>
                  <a:lnTo>
                    <a:pt x="1196296" y="193691"/>
                  </a:lnTo>
                  <a:lnTo>
                    <a:pt x="1200974" y="178396"/>
                  </a:lnTo>
                  <a:close/>
                </a:path>
              </a:pathLst>
            </a:custGeom>
            <a:noFill/>
            <a:ln w="1033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29" name="object 107">
              <a:extLst>
                <a:ext uri="{FF2B5EF4-FFF2-40B4-BE49-F238E27FC236}">
                  <a16:creationId xmlns:a16="http://schemas.microsoft.com/office/drawing/2014/main" id="{524DB80B-C11A-4B5F-AD20-50CD4CB9B9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107" y="3971442"/>
              <a:ext cx="1185748" cy="243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0" name="object 108">
              <a:extLst>
                <a:ext uri="{FF2B5EF4-FFF2-40B4-BE49-F238E27FC236}">
                  <a16:creationId xmlns:a16="http://schemas.microsoft.com/office/drawing/2014/main" id="{D34091AD-EE9E-4F22-B6E1-ED665E000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116" y="3971444"/>
              <a:ext cx="1186180" cy="244475"/>
            </a:xfrm>
            <a:custGeom>
              <a:avLst/>
              <a:gdLst>
                <a:gd name="T0" fmla="*/ 1185771 w 1186179"/>
                <a:gd name="T1" fmla="*/ 121930 h 244475"/>
                <a:gd name="T2" fmla="*/ 1145863 w 1186179"/>
                <a:gd name="T3" fmla="*/ 77858 h 244475"/>
                <a:gd name="T4" fmla="*/ 1079545 w 1186179"/>
                <a:gd name="T5" fmla="*/ 52265 h 244475"/>
                <a:gd name="T6" fmla="*/ 1036139 w 1186179"/>
                <a:gd name="T7" fmla="*/ 40948 h 244475"/>
                <a:gd name="T8" fmla="*/ 986643 w 1186179"/>
                <a:gd name="T9" fmla="*/ 30770 h 244475"/>
                <a:gd name="T10" fmla="*/ 931612 w 1186179"/>
                <a:gd name="T11" fmla="*/ 21843 h 244475"/>
                <a:gd name="T12" fmla="*/ 871602 w 1186179"/>
                <a:gd name="T13" fmla="*/ 14284 h 244475"/>
                <a:gd name="T14" fmla="*/ 807169 w 1186179"/>
                <a:gd name="T15" fmla="*/ 8206 h 244475"/>
                <a:gd name="T16" fmla="*/ 738868 w 1186179"/>
                <a:gd name="T17" fmla="*/ 3723 h 244475"/>
                <a:gd name="T18" fmla="*/ 667255 w 1186179"/>
                <a:gd name="T19" fmla="*/ 949 h 244475"/>
                <a:gd name="T20" fmla="*/ 592885 w 1186179"/>
                <a:gd name="T21" fmla="*/ 0 h 244475"/>
                <a:gd name="T22" fmla="*/ 518514 w 1186179"/>
                <a:gd name="T23" fmla="*/ 949 h 244475"/>
                <a:gd name="T24" fmla="*/ 446899 w 1186179"/>
                <a:gd name="T25" fmla="*/ 3723 h 244475"/>
                <a:gd name="T26" fmla="*/ 378597 w 1186179"/>
                <a:gd name="T27" fmla="*/ 8206 h 244475"/>
                <a:gd name="T28" fmla="*/ 314164 w 1186179"/>
                <a:gd name="T29" fmla="*/ 14284 h 244475"/>
                <a:gd name="T30" fmla="*/ 254154 w 1186179"/>
                <a:gd name="T31" fmla="*/ 21843 h 244475"/>
                <a:gd name="T32" fmla="*/ 199123 w 1186179"/>
                <a:gd name="T33" fmla="*/ 30770 h 244475"/>
                <a:gd name="T34" fmla="*/ 149628 w 1186179"/>
                <a:gd name="T35" fmla="*/ 40948 h 244475"/>
                <a:gd name="T36" fmla="*/ 106223 w 1186179"/>
                <a:gd name="T37" fmla="*/ 52265 h 244475"/>
                <a:gd name="T38" fmla="*/ 69464 w 1186179"/>
                <a:gd name="T39" fmla="*/ 64607 h 244475"/>
                <a:gd name="T40" fmla="*/ 18106 w 1186179"/>
                <a:gd name="T41" fmla="*/ 91905 h 244475"/>
                <a:gd name="T42" fmla="*/ 0 w 1186179"/>
                <a:gd name="T43" fmla="*/ 121930 h 244475"/>
                <a:gd name="T44" fmla="*/ 4619 w 1186179"/>
                <a:gd name="T45" fmla="*/ 137224 h 244475"/>
                <a:gd name="T46" fmla="*/ 39907 w 1186179"/>
                <a:gd name="T47" fmla="*/ 165999 h 244475"/>
                <a:gd name="T48" fmla="*/ 106223 w 1186179"/>
                <a:gd name="T49" fmla="*/ 191592 h 244475"/>
                <a:gd name="T50" fmla="*/ 149628 w 1186179"/>
                <a:gd name="T51" fmla="*/ 202911 h 244475"/>
                <a:gd name="T52" fmla="*/ 199123 w 1186179"/>
                <a:gd name="T53" fmla="*/ 213091 h 244475"/>
                <a:gd name="T54" fmla="*/ 254154 w 1186179"/>
                <a:gd name="T55" fmla="*/ 222018 h 244475"/>
                <a:gd name="T56" fmla="*/ 314164 w 1186179"/>
                <a:gd name="T57" fmla="*/ 229579 h 244475"/>
                <a:gd name="T58" fmla="*/ 378597 w 1186179"/>
                <a:gd name="T59" fmla="*/ 235659 h 244475"/>
                <a:gd name="T60" fmla="*/ 446899 w 1186179"/>
                <a:gd name="T61" fmla="*/ 240143 h 244475"/>
                <a:gd name="T62" fmla="*/ 518514 w 1186179"/>
                <a:gd name="T63" fmla="*/ 242917 h 244475"/>
                <a:gd name="T64" fmla="*/ 592885 w 1186179"/>
                <a:gd name="T65" fmla="*/ 243867 h 244475"/>
                <a:gd name="T66" fmla="*/ 667255 w 1186179"/>
                <a:gd name="T67" fmla="*/ 242917 h 244475"/>
                <a:gd name="T68" fmla="*/ 738868 w 1186179"/>
                <a:gd name="T69" fmla="*/ 240143 h 244475"/>
                <a:gd name="T70" fmla="*/ 807169 w 1186179"/>
                <a:gd name="T71" fmla="*/ 235659 h 244475"/>
                <a:gd name="T72" fmla="*/ 871602 w 1186179"/>
                <a:gd name="T73" fmla="*/ 229579 h 244475"/>
                <a:gd name="T74" fmla="*/ 931612 w 1186179"/>
                <a:gd name="T75" fmla="*/ 222018 h 244475"/>
                <a:gd name="T76" fmla="*/ 986643 w 1186179"/>
                <a:gd name="T77" fmla="*/ 213091 h 244475"/>
                <a:gd name="T78" fmla="*/ 1036139 w 1186179"/>
                <a:gd name="T79" fmla="*/ 202911 h 244475"/>
                <a:gd name="T80" fmla="*/ 1079545 w 1186179"/>
                <a:gd name="T81" fmla="*/ 191592 h 244475"/>
                <a:gd name="T82" fmla="*/ 1116305 w 1186179"/>
                <a:gd name="T83" fmla="*/ 179250 h 244475"/>
                <a:gd name="T84" fmla="*/ 1167664 w 1186179"/>
                <a:gd name="T85" fmla="*/ 151952 h 244475"/>
                <a:gd name="T86" fmla="*/ 1185771 w 1186179"/>
                <a:gd name="T87" fmla="*/ 121930 h 244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6179" h="244475">
                  <a:moveTo>
                    <a:pt x="1185771" y="121930"/>
                  </a:moveTo>
                  <a:lnTo>
                    <a:pt x="1145863" y="77858"/>
                  </a:lnTo>
                  <a:lnTo>
                    <a:pt x="1079545" y="52265"/>
                  </a:lnTo>
                  <a:lnTo>
                    <a:pt x="1036139" y="40948"/>
                  </a:lnTo>
                  <a:lnTo>
                    <a:pt x="986643" y="30770"/>
                  </a:lnTo>
                  <a:lnTo>
                    <a:pt x="931612" y="21843"/>
                  </a:lnTo>
                  <a:lnTo>
                    <a:pt x="871602" y="14284"/>
                  </a:lnTo>
                  <a:lnTo>
                    <a:pt x="807169" y="8206"/>
                  </a:lnTo>
                  <a:lnTo>
                    <a:pt x="738868" y="3723"/>
                  </a:lnTo>
                  <a:lnTo>
                    <a:pt x="667255" y="949"/>
                  </a:lnTo>
                  <a:lnTo>
                    <a:pt x="592885" y="0"/>
                  </a:lnTo>
                  <a:lnTo>
                    <a:pt x="518514" y="949"/>
                  </a:lnTo>
                  <a:lnTo>
                    <a:pt x="446899" y="3723"/>
                  </a:lnTo>
                  <a:lnTo>
                    <a:pt x="378597" y="8206"/>
                  </a:lnTo>
                  <a:lnTo>
                    <a:pt x="314164" y="14284"/>
                  </a:lnTo>
                  <a:lnTo>
                    <a:pt x="254154" y="21843"/>
                  </a:lnTo>
                  <a:lnTo>
                    <a:pt x="199123" y="30770"/>
                  </a:lnTo>
                  <a:lnTo>
                    <a:pt x="149628" y="40948"/>
                  </a:lnTo>
                  <a:lnTo>
                    <a:pt x="106223" y="52265"/>
                  </a:lnTo>
                  <a:lnTo>
                    <a:pt x="69464" y="64607"/>
                  </a:lnTo>
                  <a:lnTo>
                    <a:pt x="18106" y="91905"/>
                  </a:lnTo>
                  <a:lnTo>
                    <a:pt x="0" y="121930"/>
                  </a:lnTo>
                  <a:lnTo>
                    <a:pt x="4619" y="137224"/>
                  </a:lnTo>
                  <a:lnTo>
                    <a:pt x="39907" y="165999"/>
                  </a:lnTo>
                  <a:lnTo>
                    <a:pt x="106223" y="191592"/>
                  </a:lnTo>
                  <a:lnTo>
                    <a:pt x="149628" y="202911"/>
                  </a:lnTo>
                  <a:lnTo>
                    <a:pt x="199123" y="213091"/>
                  </a:lnTo>
                  <a:lnTo>
                    <a:pt x="254154" y="222018"/>
                  </a:lnTo>
                  <a:lnTo>
                    <a:pt x="314164" y="229579"/>
                  </a:lnTo>
                  <a:lnTo>
                    <a:pt x="378597" y="235659"/>
                  </a:lnTo>
                  <a:lnTo>
                    <a:pt x="446899" y="240143"/>
                  </a:lnTo>
                  <a:lnTo>
                    <a:pt x="518514" y="242917"/>
                  </a:lnTo>
                  <a:lnTo>
                    <a:pt x="592885" y="243867"/>
                  </a:lnTo>
                  <a:lnTo>
                    <a:pt x="667255" y="242917"/>
                  </a:lnTo>
                  <a:lnTo>
                    <a:pt x="738868" y="240143"/>
                  </a:lnTo>
                  <a:lnTo>
                    <a:pt x="807169" y="235659"/>
                  </a:lnTo>
                  <a:lnTo>
                    <a:pt x="871602" y="229579"/>
                  </a:lnTo>
                  <a:lnTo>
                    <a:pt x="931612" y="222018"/>
                  </a:lnTo>
                  <a:lnTo>
                    <a:pt x="986643" y="213091"/>
                  </a:lnTo>
                  <a:lnTo>
                    <a:pt x="1036139" y="202911"/>
                  </a:lnTo>
                  <a:lnTo>
                    <a:pt x="1079545" y="191592"/>
                  </a:lnTo>
                  <a:lnTo>
                    <a:pt x="1116305" y="179250"/>
                  </a:lnTo>
                  <a:lnTo>
                    <a:pt x="1167664" y="151952"/>
                  </a:lnTo>
                  <a:lnTo>
                    <a:pt x="1185771" y="121930"/>
                  </a:lnTo>
                  <a:close/>
                </a:path>
              </a:pathLst>
            </a:custGeom>
            <a:noFill/>
            <a:ln w="103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31" name="object 109">
              <a:extLst>
                <a:ext uri="{FF2B5EF4-FFF2-40B4-BE49-F238E27FC236}">
                  <a16:creationId xmlns:a16="http://schemas.microsoft.com/office/drawing/2014/main" id="{70606786-35EC-4AFD-B48A-134D764EDD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1847" y="4000309"/>
              <a:ext cx="731893" cy="165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2" name="object 110">
              <a:extLst>
                <a:ext uri="{FF2B5EF4-FFF2-40B4-BE49-F238E27FC236}">
                  <a16:creationId xmlns:a16="http://schemas.microsoft.com/office/drawing/2014/main" id="{B28645EB-4F10-4B97-96BE-E246BA934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850" y="4000308"/>
              <a:ext cx="732155" cy="165735"/>
            </a:xfrm>
            <a:custGeom>
              <a:avLst/>
              <a:gdLst>
                <a:gd name="T0" fmla="*/ 731929 w 732154"/>
                <a:gd name="T1" fmla="*/ 82660 h 165735"/>
                <a:gd name="T2" fmla="*/ 703170 w 732154"/>
                <a:gd name="T3" fmla="*/ 50486 h 165735"/>
                <a:gd name="T4" fmla="*/ 624741 w 732154"/>
                <a:gd name="T5" fmla="*/ 24211 h 165735"/>
                <a:gd name="T6" fmla="*/ 570580 w 732154"/>
                <a:gd name="T7" fmla="*/ 14117 h 165735"/>
                <a:gd name="T8" fmla="*/ 508415 w 732154"/>
                <a:gd name="T9" fmla="*/ 6496 h 165735"/>
                <a:gd name="T10" fmla="*/ 439718 w 732154"/>
                <a:gd name="T11" fmla="*/ 1679 h 165735"/>
                <a:gd name="T12" fmla="*/ 365961 w 732154"/>
                <a:gd name="T13" fmla="*/ 0 h 165735"/>
                <a:gd name="T14" fmla="*/ 292207 w 732154"/>
                <a:gd name="T15" fmla="*/ 1679 h 165735"/>
                <a:gd name="T16" fmla="*/ 223512 w 732154"/>
                <a:gd name="T17" fmla="*/ 6496 h 165735"/>
                <a:gd name="T18" fmla="*/ 161348 w 732154"/>
                <a:gd name="T19" fmla="*/ 14117 h 165735"/>
                <a:gd name="T20" fmla="*/ 107187 w 732154"/>
                <a:gd name="T21" fmla="*/ 24211 h 165735"/>
                <a:gd name="T22" fmla="*/ 62500 w 732154"/>
                <a:gd name="T23" fmla="*/ 36445 h 165735"/>
                <a:gd name="T24" fmla="*/ 7435 w 732154"/>
                <a:gd name="T25" fmla="*/ 66002 h 165735"/>
                <a:gd name="T26" fmla="*/ 0 w 732154"/>
                <a:gd name="T27" fmla="*/ 82660 h 165735"/>
                <a:gd name="T28" fmla="*/ 7435 w 732154"/>
                <a:gd name="T29" fmla="*/ 99319 h 165735"/>
                <a:gd name="T30" fmla="*/ 62500 w 732154"/>
                <a:gd name="T31" fmla="*/ 128876 h 165735"/>
                <a:gd name="T32" fmla="*/ 107187 w 732154"/>
                <a:gd name="T33" fmla="*/ 141109 h 165735"/>
                <a:gd name="T34" fmla="*/ 161348 w 732154"/>
                <a:gd name="T35" fmla="*/ 151203 h 165735"/>
                <a:gd name="T36" fmla="*/ 223512 w 732154"/>
                <a:gd name="T37" fmla="*/ 158824 h 165735"/>
                <a:gd name="T38" fmla="*/ 292207 w 732154"/>
                <a:gd name="T39" fmla="*/ 163640 h 165735"/>
                <a:gd name="T40" fmla="*/ 365961 w 732154"/>
                <a:gd name="T41" fmla="*/ 165320 h 165735"/>
                <a:gd name="T42" fmla="*/ 439718 w 732154"/>
                <a:gd name="T43" fmla="*/ 163640 h 165735"/>
                <a:gd name="T44" fmla="*/ 508415 w 732154"/>
                <a:gd name="T45" fmla="*/ 158824 h 165735"/>
                <a:gd name="T46" fmla="*/ 570580 w 732154"/>
                <a:gd name="T47" fmla="*/ 151203 h 165735"/>
                <a:gd name="T48" fmla="*/ 624741 w 732154"/>
                <a:gd name="T49" fmla="*/ 141109 h 165735"/>
                <a:gd name="T50" fmla="*/ 669429 w 732154"/>
                <a:gd name="T51" fmla="*/ 128876 h 165735"/>
                <a:gd name="T52" fmla="*/ 724494 w 732154"/>
                <a:gd name="T53" fmla="*/ 99319 h 165735"/>
                <a:gd name="T54" fmla="*/ 731929 w 732154"/>
                <a:gd name="T55" fmla="*/ 82660 h 165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2154" h="165735">
                  <a:moveTo>
                    <a:pt x="731929" y="82660"/>
                  </a:moveTo>
                  <a:lnTo>
                    <a:pt x="703170" y="50486"/>
                  </a:lnTo>
                  <a:lnTo>
                    <a:pt x="624741" y="24211"/>
                  </a:lnTo>
                  <a:lnTo>
                    <a:pt x="570580" y="14117"/>
                  </a:lnTo>
                  <a:lnTo>
                    <a:pt x="508415" y="6496"/>
                  </a:lnTo>
                  <a:lnTo>
                    <a:pt x="439718" y="1679"/>
                  </a:lnTo>
                  <a:lnTo>
                    <a:pt x="365961" y="0"/>
                  </a:lnTo>
                  <a:lnTo>
                    <a:pt x="292207" y="1679"/>
                  </a:lnTo>
                  <a:lnTo>
                    <a:pt x="223512" y="6496"/>
                  </a:lnTo>
                  <a:lnTo>
                    <a:pt x="161348" y="14117"/>
                  </a:lnTo>
                  <a:lnTo>
                    <a:pt x="107187" y="24211"/>
                  </a:lnTo>
                  <a:lnTo>
                    <a:pt x="62500" y="36445"/>
                  </a:lnTo>
                  <a:lnTo>
                    <a:pt x="7435" y="66002"/>
                  </a:lnTo>
                  <a:lnTo>
                    <a:pt x="0" y="82660"/>
                  </a:lnTo>
                  <a:lnTo>
                    <a:pt x="7435" y="99319"/>
                  </a:lnTo>
                  <a:lnTo>
                    <a:pt x="62500" y="128876"/>
                  </a:lnTo>
                  <a:lnTo>
                    <a:pt x="107187" y="141109"/>
                  </a:lnTo>
                  <a:lnTo>
                    <a:pt x="161348" y="151203"/>
                  </a:lnTo>
                  <a:lnTo>
                    <a:pt x="223512" y="158824"/>
                  </a:lnTo>
                  <a:lnTo>
                    <a:pt x="292207" y="163640"/>
                  </a:lnTo>
                  <a:lnTo>
                    <a:pt x="365961" y="165320"/>
                  </a:lnTo>
                  <a:lnTo>
                    <a:pt x="439718" y="163640"/>
                  </a:lnTo>
                  <a:lnTo>
                    <a:pt x="508415" y="158824"/>
                  </a:lnTo>
                  <a:lnTo>
                    <a:pt x="570580" y="151203"/>
                  </a:lnTo>
                  <a:lnTo>
                    <a:pt x="624741" y="141109"/>
                  </a:lnTo>
                  <a:lnTo>
                    <a:pt x="669429" y="128876"/>
                  </a:lnTo>
                  <a:lnTo>
                    <a:pt x="724494" y="99319"/>
                  </a:lnTo>
                  <a:lnTo>
                    <a:pt x="731929" y="82660"/>
                  </a:lnTo>
                  <a:close/>
                </a:path>
              </a:pathLst>
            </a:custGeom>
            <a:noFill/>
            <a:ln w="812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33" name="object 111">
              <a:extLst>
                <a:ext uri="{FF2B5EF4-FFF2-40B4-BE49-F238E27FC236}">
                  <a16:creationId xmlns:a16="http://schemas.microsoft.com/office/drawing/2014/main" id="{C9000131-2CB2-40F4-A33A-D19F0131E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699" y="4019274"/>
              <a:ext cx="443230" cy="146685"/>
            </a:xfrm>
            <a:custGeom>
              <a:avLst/>
              <a:gdLst>
                <a:gd name="T0" fmla="*/ 0 w 443229"/>
                <a:gd name="T1" fmla="*/ 125550 h 146685"/>
                <a:gd name="T2" fmla="*/ 69482 w 443229"/>
                <a:gd name="T3" fmla="*/ 17582 h 146685"/>
                <a:gd name="T4" fmla="*/ 118804 w 443229"/>
                <a:gd name="T5" fmla="*/ 7417 h 146685"/>
                <a:gd name="T6" fmla="*/ 186993 w 443229"/>
                <a:gd name="T7" fmla="*/ 274 h 146685"/>
                <a:gd name="T8" fmla="*/ 237330 w 443229"/>
                <a:gd name="T9" fmla="*/ 0 h 146685"/>
                <a:gd name="T10" fmla="*/ 294384 w 443229"/>
                <a:gd name="T11" fmla="*/ 2747 h 146685"/>
                <a:gd name="T12" fmla="*/ 337207 w 443229"/>
                <a:gd name="T13" fmla="*/ 8791 h 146685"/>
                <a:gd name="T14" fmla="*/ 364127 w 443229"/>
                <a:gd name="T15" fmla="*/ 14835 h 146685"/>
                <a:gd name="T16" fmla="*/ 373472 w 443229"/>
                <a:gd name="T17" fmla="*/ 17582 h 146685"/>
                <a:gd name="T18" fmla="*/ 443071 w 443229"/>
                <a:gd name="T19" fmla="*/ 130058 h 146685"/>
                <a:gd name="T20" fmla="*/ 379365 w 443229"/>
                <a:gd name="T21" fmla="*/ 139457 h 146685"/>
                <a:gd name="T22" fmla="*/ 332750 w 443229"/>
                <a:gd name="T23" fmla="*/ 144283 h 146685"/>
                <a:gd name="T24" fmla="*/ 280383 w 443229"/>
                <a:gd name="T25" fmla="*/ 146061 h 146685"/>
                <a:gd name="T26" fmla="*/ 199423 w 443229"/>
                <a:gd name="T27" fmla="*/ 146315 h 146685"/>
                <a:gd name="T28" fmla="*/ 110397 w 443229"/>
                <a:gd name="T29" fmla="*/ 143070 h 146685"/>
                <a:gd name="T30" fmla="*/ 48275 w 443229"/>
                <a:gd name="T31" fmla="*/ 135932 h 146685"/>
                <a:gd name="T32" fmla="*/ 11871 w 443229"/>
                <a:gd name="T33" fmla="*/ 128794 h 146685"/>
                <a:gd name="T34" fmla="*/ 0 w 443229"/>
                <a:gd name="T35" fmla="*/ 125550 h 146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3229" h="146685">
                  <a:moveTo>
                    <a:pt x="0" y="125550"/>
                  </a:moveTo>
                  <a:lnTo>
                    <a:pt x="69482" y="17582"/>
                  </a:lnTo>
                  <a:lnTo>
                    <a:pt x="118804" y="7417"/>
                  </a:lnTo>
                  <a:lnTo>
                    <a:pt x="186993" y="274"/>
                  </a:lnTo>
                  <a:lnTo>
                    <a:pt x="237330" y="0"/>
                  </a:lnTo>
                  <a:lnTo>
                    <a:pt x="294384" y="2747"/>
                  </a:lnTo>
                  <a:lnTo>
                    <a:pt x="337207" y="8791"/>
                  </a:lnTo>
                  <a:lnTo>
                    <a:pt x="364127" y="14835"/>
                  </a:lnTo>
                  <a:lnTo>
                    <a:pt x="373472" y="17582"/>
                  </a:lnTo>
                  <a:lnTo>
                    <a:pt x="443071" y="130058"/>
                  </a:lnTo>
                  <a:lnTo>
                    <a:pt x="379365" y="139457"/>
                  </a:lnTo>
                  <a:lnTo>
                    <a:pt x="332750" y="144283"/>
                  </a:lnTo>
                  <a:lnTo>
                    <a:pt x="280383" y="146061"/>
                  </a:lnTo>
                  <a:lnTo>
                    <a:pt x="199423" y="146315"/>
                  </a:lnTo>
                  <a:lnTo>
                    <a:pt x="110397" y="143070"/>
                  </a:lnTo>
                  <a:lnTo>
                    <a:pt x="48275" y="135932"/>
                  </a:lnTo>
                  <a:lnTo>
                    <a:pt x="11871" y="128794"/>
                  </a:lnTo>
                  <a:lnTo>
                    <a:pt x="0" y="125550"/>
                  </a:lnTo>
                  <a:close/>
                </a:path>
              </a:pathLst>
            </a:custGeom>
            <a:noFill/>
            <a:ln w="812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34" name="object 112">
              <a:extLst>
                <a:ext uri="{FF2B5EF4-FFF2-40B4-BE49-F238E27FC236}">
                  <a16:creationId xmlns:a16="http://schemas.microsoft.com/office/drawing/2014/main" id="{6E9CE79E-5403-48EE-A6ED-F35CCFDA19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3180" y="3994784"/>
              <a:ext cx="303947" cy="8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5" name="object 113">
              <a:extLst>
                <a:ext uri="{FF2B5EF4-FFF2-40B4-BE49-F238E27FC236}">
                  <a16:creationId xmlns:a16="http://schemas.microsoft.com/office/drawing/2014/main" id="{EE7F9ED3-78DA-4306-9339-09161385E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182" y="3994783"/>
              <a:ext cx="304165" cy="84455"/>
            </a:xfrm>
            <a:custGeom>
              <a:avLst/>
              <a:gdLst>
                <a:gd name="T0" fmla="*/ 303990 w 304164"/>
                <a:gd name="T1" fmla="*/ 42073 h 84454"/>
                <a:gd name="T2" fmla="*/ 292046 w 304164"/>
                <a:gd name="T3" fmla="*/ 25696 h 84454"/>
                <a:gd name="T4" fmla="*/ 259472 w 304164"/>
                <a:gd name="T5" fmla="*/ 12322 h 84454"/>
                <a:gd name="T6" fmla="*/ 211158 w 304164"/>
                <a:gd name="T7" fmla="*/ 3306 h 84454"/>
                <a:gd name="T8" fmla="*/ 151995 w 304164"/>
                <a:gd name="T9" fmla="*/ 0 h 84454"/>
                <a:gd name="T10" fmla="*/ 92831 w 304164"/>
                <a:gd name="T11" fmla="*/ 3306 h 84454"/>
                <a:gd name="T12" fmla="*/ 44518 w 304164"/>
                <a:gd name="T13" fmla="*/ 12322 h 84454"/>
                <a:gd name="T14" fmla="*/ 11944 w 304164"/>
                <a:gd name="T15" fmla="*/ 25696 h 84454"/>
                <a:gd name="T16" fmla="*/ 0 w 304164"/>
                <a:gd name="T17" fmla="*/ 42073 h 84454"/>
                <a:gd name="T18" fmla="*/ 11944 w 304164"/>
                <a:gd name="T19" fmla="*/ 58447 h 84454"/>
                <a:gd name="T20" fmla="*/ 44518 w 304164"/>
                <a:gd name="T21" fmla="*/ 71819 h 84454"/>
                <a:gd name="T22" fmla="*/ 92831 w 304164"/>
                <a:gd name="T23" fmla="*/ 80834 h 84454"/>
                <a:gd name="T24" fmla="*/ 151995 w 304164"/>
                <a:gd name="T25" fmla="*/ 84141 h 84454"/>
                <a:gd name="T26" fmla="*/ 211158 w 304164"/>
                <a:gd name="T27" fmla="*/ 80834 h 84454"/>
                <a:gd name="T28" fmla="*/ 259472 w 304164"/>
                <a:gd name="T29" fmla="*/ 71819 h 84454"/>
                <a:gd name="T30" fmla="*/ 292046 w 304164"/>
                <a:gd name="T31" fmla="*/ 58447 h 84454"/>
                <a:gd name="T32" fmla="*/ 303990 w 304164"/>
                <a:gd name="T33" fmla="*/ 42073 h 84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164" h="84454">
                  <a:moveTo>
                    <a:pt x="303990" y="42073"/>
                  </a:moveTo>
                  <a:lnTo>
                    <a:pt x="292046" y="25696"/>
                  </a:lnTo>
                  <a:lnTo>
                    <a:pt x="259472" y="12322"/>
                  </a:lnTo>
                  <a:lnTo>
                    <a:pt x="211158" y="3306"/>
                  </a:lnTo>
                  <a:lnTo>
                    <a:pt x="151995" y="0"/>
                  </a:lnTo>
                  <a:lnTo>
                    <a:pt x="92831" y="3306"/>
                  </a:lnTo>
                  <a:lnTo>
                    <a:pt x="44518" y="12322"/>
                  </a:lnTo>
                  <a:lnTo>
                    <a:pt x="11944" y="25696"/>
                  </a:lnTo>
                  <a:lnTo>
                    <a:pt x="0" y="42073"/>
                  </a:lnTo>
                  <a:lnTo>
                    <a:pt x="11944" y="58447"/>
                  </a:lnTo>
                  <a:lnTo>
                    <a:pt x="44518" y="71819"/>
                  </a:lnTo>
                  <a:lnTo>
                    <a:pt x="92831" y="80834"/>
                  </a:lnTo>
                  <a:lnTo>
                    <a:pt x="151995" y="84141"/>
                  </a:lnTo>
                  <a:lnTo>
                    <a:pt x="211158" y="80834"/>
                  </a:lnTo>
                  <a:lnTo>
                    <a:pt x="259472" y="71819"/>
                  </a:lnTo>
                  <a:lnTo>
                    <a:pt x="292046" y="58447"/>
                  </a:lnTo>
                  <a:lnTo>
                    <a:pt x="303990" y="42073"/>
                  </a:lnTo>
                  <a:close/>
                </a:path>
              </a:pathLst>
            </a:custGeom>
            <a:noFill/>
            <a:ln w="812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36" name="object 114">
              <a:extLst>
                <a:ext uri="{FF2B5EF4-FFF2-40B4-BE49-F238E27FC236}">
                  <a16:creationId xmlns:a16="http://schemas.microsoft.com/office/drawing/2014/main" id="{EF10423E-8C8D-4AB9-8D5E-8B452C8499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1033" y="5277662"/>
              <a:ext cx="332447" cy="215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7" name="object 115">
              <a:extLst>
                <a:ext uri="{FF2B5EF4-FFF2-40B4-BE49-F238E27FC236}">
                  <a16:creationId xmlns:a16="http://schemas.microsoft.com/office/drawing/2014/main" id="{57F5F0C8-39BE-4369-A53B-222ACDB5B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027" y="5277927"/>
              <a:ext cx="332740" cy="215265"/>
            </a:xfrm>
            <a:custGeom>
              <a:avLst/>
              <a:gdLst>
                <a:gd name="T0" fmla="*/ 154448 w 332740"/>
                <a:gd name="T1" fmla="*/ 11166 h 215264"/>
                <a:gd name="T2" fmla="*/ 137412 w 332740"/>
                <a:gd name="T3" fmla="*/ 21202 h 215264"/>
                <a:gd name="T4" fmla="*/ 128881 w 332740"/>
                <a:gd name="T5" fmla="*/ 35757 h 215264"/>
                <a:gd name="T6" fmla="*/ 134900 w 332740"/>
                <a:gd name="T7" fmla="*/ 51318 h 215264"/>
                <a:gd name="T8" fmla="*/ 136126 w 332740"/>
                <a:gd name="T9" fmla="*/ 74601 h 215264"/>
                <a:gd name="T10" fmla="*/ 71687 w 332740"/>
                <a:gd name="T11" fmla="*/ 98078 h 215264"/>
                <a:gd name="T12" fmla="*/ 52241 w 332740"/>
                <a:gd name="T13" fmla="*/ 92693 h 215264"/>
                <a:gd name="T14" fmla="*/ 37124 w 332740"/>
                <a:gd name="T15" fmla="*/ 78075 h 215264"/>
                <a:gd name="T16" fmla="*/ 0 w 332740"/>
                <a:gd name="T17" fmla="*/ 131123 h 215264"/>
                <a:gd name="T18" fmla="*/ 6274 w 332740"/>
                <a:gd name="T19" fmla="*/ 168014 h 215264"/>
                <a:gd name="T20" fmla="*/ 23075 w 332740"/>
                <a:gd name="T21" fmla="*/ 185327 h 215264"/>
                <a:gd name="T22" fmla="*/ 41626 w 332740"/>
                <a:gd name="T23" fmla="*/ 176104 h 215264"/>
                <a:gd name="T24" fmla="*/ 58677 w 332740"/>
                <a:gd name="T25" fmla="*/ 164246 h 215264"/>
                <a:gd name="T26" fmla="*/ 98984 w 332740"/>
                <a:gd name="T27" fmla="*/ 169959 h 215264"/>
                <a:gd name="T28" fmla="*/ 155460 w 332740"/>
                <a:gd name="T29" fmla="*/ 178305 h 215264"/>
                <a:gd name="T30" fmla="*/ 204168 w 332740"/>
                <a:gd name="T31" fmla="*/ 172028 h 215264"/>
                <a:gd name="T32" fmla="*/ 260517 w 332740"/>
                <a:gd name="T33" fmla="*/ 188090 h 215264"/>
                <a:gd name="T34" fmla="*/ 259723 w 332740"/>
                <a:gd name="T35" fmla="*/ 206685 h 215264"/>
                <a:gd name="T36" fmla="*/ 270113 w 332740"/>
                <a:gd name="T37" fmla="*/ 214638 h 215264"/>
                <a:gd name="T38" fmla="*/ 309416 w 332740"/>
                <a:gd name="T39" fmla="*/ 212904 h 215264"/>
                <a:gd name="T40" fmla="*/ 330240 w 332740"/>
                <a:gd name="T41" fmla="*/ 203930 h 215264"/>
                <a:gd name="T42" fmla="*/ 328467 w 332740"/>
                <a:gd name="T43" fmla="*/ 189846 h 215264"/>
                <a:gd name="T44" fmla="*/ 329907 w 332740"/>
                <a:gd name="T45" fmla="*/ 168132 h 215264"/>
                <a:gd name="T46" fmla="*/ 289858 w 332740"/>
                <a:gd name="T47" fmla="*/ 114560 h 215264"/>
                <a:gd name="T48" fmla="*/ 229909 w 332740"/>
                <a:gd name="T49" fmla="*/ 103761 h 215264"/>
                <a:gd name="T50" fmla="*/ 215775 w 332740"/>
                <a:gd name="T51" fmla="*/ 90929 h 215264"/>
                <a:gd name="T52" fmla="*/ 210230 w 332740"/>
                <a:gd name="T53" fmla="*/ 63874 h 215264"/>
                <a:gd name="T54" fmla="*/ 214134 w 332740"/>
                <a:gd name="T55" fmla="*/ 53829 h 215264"/>
                <a:gd name="T56" fmla="*/ 221147 w 332740"/>
                <a:gd name="T57" fmla="*/ 36763 h 215264"/>
                <a:gd name="T58" fmla="*/ 226208 w 332740"/>
                <a:gd name="T59" fmla="*/ 28711 h 215264"/>
                <a:gd name="T60" fmla="*/ 222575 w 332740"/>
                <a:gd name="T61" fmla="*/ 26892 h 215264"/>
                <a:gd name="T62" fmla="*/ 182578 w 332740"/>
                <a:gd name="T63" fmla="*/ 15 h 215264"/>
                <a:gd name="T64" fmla="*/ 165854 w 332740"/>
                <a:gd name="T65" fmla="*/ 1301 h 215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2740" h="215264">
                  <a:moveTo>
                    <a:pt x="162476" y="2132"/>
                  </a:moveTo>
                  <a:lnTo>
                    <a:pt x="154448" y="11166"/>
                  </a:lnTo>
                  <a:lnTo>
                    <a:pt x="145921" y="16184"/>
                  </a:lnTo>
                  <a:lnTo>
                    <a:pt x="137412" y="21202"/>
                  </a:lnTo>
                  <a:lnTo>
                    <a:pt x="125733" y="25680"/>
                  </a:lnTo>
                  <a:lnTo>
                    <a:pt x="128881" y="35757"/>
                  </a:lnTo>
                  <a:lnTo>
                    <a:pt x="127873" y="45294"/>
                  </a:lnTo>
                  <a:lnTo>
                    <a:pt x="134900" y="51318"/>
                  </a:lnTo>
                  <a:lnTo>
                    <a:pt x="136642" y="66153"/>
                  </a:lnTo>
                  <a:lnTo>
                    <a:pt x="136126" y="74601"/>
                  </a:lnTo>
                  <a:lnTo>
                    <a:pt x="87196" y="97372"/>
                  </a:lnTo>
                  <a:lnTo>
                    <a:pt x="71687" y="98078"/>
                  </a:lnTo>
                  <a:lnTo>
                    <a:pt x="60177" y="96995"/>
                  </a:lnTo>
                  <a:lnTo>
                    <a:pt x="52241" y="92693"/>
                  </a:lnTo>
                  <a:lnTo>
                    <a:pt x="45201" y="85195"/>
                  </a:lnTo>
                  <a:lnTo>
                    <a:pt x="37124" y="78075"/>
                  </a:lnTo>
                  <a:lnTo>
                    <a:pt x="1607" y="111327"/>
                  </a:lnTo>
                  <a:lnTo>
                    <a:pt x="0" y="131123"/>
                  </a:lnTo>
                  <a:lnTo>
                    <a:pt x="1631" y="150605"/>
                  </a:lnTo>
                  <a:lnTo>
                    <a:pt x="6274" y="168014"/>
                  </a:lnTo>
                  <a:lnTo>
                    <a:pt x="13548" y="180529"/>
                  </a:lnTo>
                  <a:lnTo>
                    <a:pt x="23075" y="185327"/>
                  </a:lnTo>
                  <a:lnTo>
                    <a:pt x="32868" y="182527"/>
                  </a:lnTo>
                  <a:lnTo>
                    <a:pt x="41626" y="176104"/>
                  </a:lnTo>
                  <a:lnTo>
                    <a:pt x="50009" y="169022"/>
                  </a:lnTo>
                  <a:lnTo>
                    <a:pt x="58677" y="164246"/>
                  </a:lnTo>
                  <a:lnTo>
                    <a:pt x="74152" y="164962"/>
                  </a:lnTo>
                  <a:lnTo>
                    <a:pt x="98984" y="169959"/>
                  </a:lnTo>
                  <a:lnTo>
                    <a:pt x="127858" y="175614"/>
                  </a:lnTo>
                  <a:lnTo>
                    <a:pt x="155460" y="178305"/>
                  </a:lnTo>
                  <a:lnTo>
                    <a:pt x="180449" y="176108"/>
                  </a:lnTo>
                  <a:lnTo>
                    <a:pt x="204168" y="172028"/>
                  </a:lnTo>
                  <a:lnTo>
                    <a:pt x="225346" y="169831"/>
                  </a:lnTo>
                  <a:lnTo>
                    <a:pt x="260517" y="188090"/>
                  </a:lnTo>
                  <a:lnTo>
                    <a:pt x="263272" y="195367"/>
                  </a:lnTo>
                  <a:lnTo>
                    <a:pt x="259723" y="206685"/>
                  </a:lnTo>
                  <a:lnTo>
                    <a:pt x="261204" y="212497"/>
                  </a:lnTo>
                  <a:lnTo>
                    <a:pt x="270113" y="214638"/>
                  </a:lnTo>
                  <a:lnTo>
                    <a:pt x="288846" y="214944"/>
                  </a:lnTo>
                  <a:lnTo>
                    <a:pt x="309416" y="212904"/>
                  </a:lnTo>
                  <a:lnTo>
                    <a:pt x="322884" y="208417"/>
                  </a:lnTo>
                  <a:lnTo>
                    <a:pt x="330240" y="203930"/>
                  </a:lnTo>
                  <a:lnTo>
                    <a:pt x="332472" y="201890"/>
                  </a:lnTo>
                  <a:lnTo>
                    <a:pt x="328467" y="189846"/>
                  </a:lnTo>
                  <a:lnTo>
                    <a:pt x="329465" y="180313"/>
                  </a:lnTo>
                  <a:lnTo>
                    <a:pt x="329907" y="168132"/>
                  </a:lnTo>
                  <a:lnTo>
                    <a:pt x="326585" y="149505"/>
                  </a:lnTo>
                  <a:lnTo>
                    <a:pt x="289858" y="114560"/>
                  </a:lnTo>
                  <a:lnTo>
                    <a:pt x="242588" y="104710"/>
                  </a:lnTo>
                  <a:lnTo>
                    <a:pt x="229909" y="103761"/>
                  </a:lnTo>
                  <a:lnTo>
                    <a:pt x="221652" y="100504"/>
                  </a:lnTo>
                  <a:lnTo>
                    <a:pt x="215775" y="90929"/>
                  </a:lnTo>
                  <a:lnTo>
                    <a:pt x="211874" y="76978"/>
                  </a:lnTo>
                  <a:lnTo>
                    <a:pt x="210230" y="63874"/>
                  </a:lnTo>
                  <a:lnTo>
                    <a:pt x="211123" y="56839"/>
                  </a:lnTo>
                  <a:lnTo>
                    <a:pt x="214134" y="53829"/>
                  </a:lnTo>
                  <a:lnTo>
                    <a:pt x="220651" y="48811"/>
                  </a:lnTo>
                  <a:lnTo>
                    <a:pt x="221147" y="36763"/>
                  </a:lnTo>
                  <a:lnTo>
                    <a:pt x="227719" y="29175"/>
                  </a:lnTo>
                  <a:lnTo>
                    <a:pt x="226208" y="28711"/>
                  </a:lnTo>
                  <a:lnTo>
                    <a:pt x="224601" y="28218"/>
                  </a:lnTo>
                  <a:lnTo>
                    <a:pt x="222575" y="26892"/>
                  </a:lnTo>
                  <a:lnTo>
                    <a:pt x="189062" y="3134"/>
                  </a:lnTo>
                  <a:lnTo>
                    <a:pt x="182578" y="15"/>
                  </a:lnTo>
                  <a:lnTo>
                    <a:pt x="173698" y="0"/>
                  </a:lnTo>
                  <a:lnTo>
                    <a:pt x="165854" y="1301"/>
                  </a:lnTo>
                  <a:lnTo>
                    <a:pt x="162476" y="2132"/>
                  </a:lnTo>
                  <a:close/>
                </a:path>
              </a:pathLst>
            </a:custGeom>
            <a:noFill/>
            <a:ln w="9031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38" name="object 116">
              <a:extLst>
                <a:ext uri="{FF2B5EF4-FFF2-40B4-BE49-F238E27FC236}">
                  <a16:creationId xmlns:a16="http://schemas.microsoft.com/office/drawing/2014/main" id="{B323DA59-EDAA-4560-AF83-112636A995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1378" y="5303799"/>
              <a:ext cx="107797" cy="21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9" name="object 117">
              <a:extLst>
                <a:ext uri="{FF2B5EF4-FFF2-40B4-BE49-F238E27FC236}">
                  <a16:creationId xmlns:a16="http://schemas.microsoft.com/office/drawing/2014/main" id="{476D983D-4D15-4451-8CD4-75EBE79B3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1378" y="5303786"/>
              <a:ext cx="107950" cy="22225"/>
            </a:xfrm>
            <a:custGeom>
              <a:avLst/>
              <a:gdLst>
                <a:gd name="T0" fmla="*/ 1015 w 107950"/>
                <a:gd name="T1" fmla="*/ 0 h 22225"/>
                <a:gd name="T2" fmla="*/ 18191 w 107950"/>
                <a:gd name="T3" fmla="*/ 3191 h 22225"/>
                <a:gd name="T4" fmla="*/ 29401 w 107950"/>
                <a:gd name="T5" fmla="*/ 4830 h 22225"/>
                <a:gd name="T6" fmla="*/ 39581 w 107950"/>
                <a:gd name="T7" fmla="*/ 5434 h 22225"/>
                <a:gd name="T8" fmla="*/ 53666 w 107950"/>
                <a:gd name="T9" fmla="*/ 5521 h 22225"/>
                <a:gd name="T10" fmla="*/ 72071 w 107950"/>
                <a:gd name="T11" fmla="*/ 5050 h 22225"/>
                <a:gd name="T12" fmla="*/ 89584 w 107950"/>
                <a:gd name="T13" fmla="*/ 4015 h 22225"/>
                <a:gd name="T14" fmla="*/ 102680 w 107950"/>
                <a:gd name="T15" fmla="*/ 2981 h 22225"/>
                <a:gd name="T16" fmla="*/ 107829 w 107950"/>
                <a:gd name="T17" fmla="*/ 2510 h 22225"/>
                <a:gd name="T18" fmla="*/ 107323 w 107950"/>
                <a:gd name="T19" fmla="*/ 19810 h 22225"/>
                <a:gd name="T20" fmla="*/ 90998 w 107950"/>
                <a:gd name="T21" fmla="*/ 20973 h 22225"/>
                <a:gd name="T22" fmla="*/ 80176 w 107950"/>
                <a:gd name="T23" fmla="*/ 21570 h 22225"/>
                <a:gd name="T24" fmla="*/ 70012 w 107950"/>
                <a:gd name="T25" fmla="*/ 21790 h 22225"/>
                <a:gd name="T26" fmla="*/ 55666 w 107950"/>
                <a:gd name="T27" fmla="*/ 21822 h 22225"/>
                <a:gd name="T28" fmla="*/ 36812 w 107950"/>
                <a:gd name="T29" fmla="*/ 20881 h 22225"/>
                <a:gd name="T30" fmla="*/ 18805 w 107950"/>
                <a:gd name="T31" fmla="*/ 18812 h 22225"/>
                <a:gd name="T32" fmla="*/ 5312 w 107950"/>
                <a:gd name="T33" fmla="*/ 16742 h 22225"/>
                <a:gd name="T34" fmla="*/ 0 w 107950"/>
                <a:gd name="T35" fmla="*/ 15801 h 22225"/>
                <a:gd name="T36" fmla="*/ 1015 w 107950"/>
                <a:gd name="T37" fmla="*/ 0 h 2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950" h="22225">
                  <a:moveTo>
                    <a:pt x="1015" y="0"/>
                  </a:moveTo>
                  <a:lnTo>
                    <a:pt x="18191" y="3191"/>
                  </a:lnTo>
                  <a:lnTo>
                    <a:pt x="29401" y="4830"/>
                  </a:lnTo>
                  <a:lnTo>
                    <a:pt x="39581" y="5434"/>
                  </a:lnTo>
                  <a:lnTo>
                    <a:pt x="53666" y="5521"/>
                  </a:lnTo>
                  <a:lnTo>
                    <a:pt x="72071" y="5050"/>
                  </a:lnTo>
                  <a:lnTo>
                    <a:pt x="89584" y="4015"/>
                  </a:lnTo>
                  <a:lnTo>
                    <a:pt x="102680" y="2981"/>
                  </a:lnTo>
                  <a:lnTo>
                    <a:pt x="107829" y="2510"/>
                  </a:lnTo>
                  <a:lnTo>
                    <a:pt x="107323" y="19810"/>
                  </a:lnTo>
                  <a:lnTo>
                    <a:pt x="90998" y="20973"/>
                  </a:lnTo>
                  <a:lnTo>
                    <a:pt x="80176" y="21570"/>
                  </a:lnTo>
                  <a:lnTo>
                    <a:pt x="70012" y="21790"/>
                  </a:lnTo>
                  <a:lnTo>
                    <a:pt x="55666" y="21822"/>
                  </a:lnTo>
                  <a:lnTo>
                    <a:pt x="36812" y="20881"/>
                  </a:lnTo>
                  <a:lnTo>
                    <a:pt x="18805" y="18812"/>
                  </a:lnTo>
                  <a:lnTo>
                    <a:pt x="5312" y="16742"/>
                  </a:lnTo>
                  <a:lnTo>
                    <a:pt x="0" y="15801"/>
                  </a:lnTo>
                  <a:lnTo>
                    <a:pt x="1015" y="0"/>
                  </a:lnTo>
                  <a:close/>
                </a:path>
              </a:pathLst>
            </a:custGeom>
            <a:noFill/>
            <a:ln w="9033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40" name="object 118">
              <a:extLst>
                <a:ext uri="{FF2B5EF4-FFF2-40B4-BE49-F238E27FC236}">
                  <a16:creationId xmlns:a16="http://schemas.microsoft.com/office/drawing/2014/main" id="{BD08A306-8920-48FF-B6E4-D9F244A9B6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4791" y="5474309"/>
              <a:ext cx="90716" cy="35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1" name="object 119">
              <a:extLst>
                <a:ext uri="{FF2B5EF4-FFF2-40B4-BE49-F238E27FC236}">
                  <a16:creationId xmlns:a16="http://schemas.microsoft.com/office/drawing/2014/main" id="{1347A959-BC0E-4682-8E40-D1F4CDF63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780" y="5474301"/>
              <a:ext cx="90805" cy="36195"/>
            </a:xfrm>
            <a:custGeom>
              <a:avLst/>
              <a:gdLst>
                <a:gd name="T0" fmla="*/ 8014 w 90804"/>
                <a:gd name="T1" fmla="*/ 0 h 36195"/>
                <a:gd name="T2" fmla="*/ 15933 w 90804"/>
                <a:gd name="T3" fmla="*/ 6672 h 36195"/>
                <a:gd name="T4" fmla="*/ 22491 w 90804"/>
                <a:gd name="T5" fmla="*/ 10098 h 36195"/>
                <a:gd name="T6" fmla="*/ 31213 w 90804"/>
                <a:gd name="T7" fmla="*/ 11361 h 36195"/>
                <a:gd name="T8" fmla="*/ 45625 w 90804"/>
                <a:gd name="T9" fmla="*/ 11541 h 36195"/>
                <a:gd name="T10" fmla="*/ 61556 w 90804"/>
                <a:gd name="T11" fmla="*/ 9894 h 36195"/>
                <a:gd name="T12" fmla="*/ 72645 w 90804"/>
                <a:gd name="T13" fmla="*/ 6270 h 36195"/>
                <a:gd name="T14" fmla="*/ 79125 w 90804"/>
                <a:gd name="T15" fmla="*/ 2646 h 36195"/>
                <a:gd name="T16" fmla="*/ 81233 w 90804"/>
                <a:gd name="T17" fmla="*/ 998 h 36195"/>
                <a:gd name="T18" fmla="*/ 90245 w 90804"/>
                <a:gd name="T19" fmla="*/ 2510 h 36195"/>
                <a:gd name="T20" fmla="*/ 90754 w 90804"/>
                <a:gd name="T21" fmla="*/ 9034 h 36195"/>
                <a:gd name="T22" fmla="*/ 90696 w 90804"/>
                <a:gd name="T23" fmla="*/ 15942 h 36195"/>
                <a:gd name="T24" fmla="*/ 86500 w 90804"/>
                <a:gd name="T25" fmla="*/ 24779 h 36195"/>
                <a:gd name="T26" fmla="*/ 73276 w 90804"/>
                <a:gd name="T27" fmla="*/ 32394 h 36195"/>
                <a:gd name="T28" fmla="*/ 46130 w 90804"/>
                <a:gd name="T29" fmla="*/ 35633 h 36195"/>
                <a:gd name="T30" fmla="*/ 18825 w 90804"/>
                <a:gd name="T31" fmla="*/ 32677 h 36195"/>
                <a:gd name="T32" fmla="*/ 5201 w 90804"/>
                <a:gd name="T33" fmla="*/ 25534 h 36195"/>
                <a:gd name="T34" fmla="*/ 508 w 90804"/>
                <a:gd name="T35" fmla="*/ 16790 h 36195"/>
                <a:gd name="T36" fmla="*/ 0 w 90804"/>
                <a:gd name="T37" fmla="*/ 9034 h 36195"/>
                <a:gd name="T38" fmla="*/ 0 w 90804"/>
                <a:gd name="T39" fmla="*/ 5982 h 36195"/>
                <a:gd name="T40" fmla="*/ 8014 w 90804"/>
                <a:gd name="T41" fmla="*/ 0 h 36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04" h="36195">
                  <a:moveTo>
                    <a:pt x="8014" y="0"/>
                  </a:moveTo>
                  <a:lnTo>
                    <a:pt x="15933" y="6672"/>
                  </a:lnTo>
                  <a:lnTo>
                    <a:pt x="22491" y="10098"/>
                  </a:lnTo>
                  <a:lnTo>
                    <a:pt x="31213" y="11361"/>
                  </a:lnTo>
                  <a:lnTo>
                    <a:pt x="45625" y="11541"/>
                  </a:lnTo>
                  <a:lnTo>
                    <a:pt x="61556" y="9894"/>
                  </a:lnTo>
                  <a:lnTo>
                    <a:pt x="72645" y="6270"/>
                  </a:lnTo>
                  <a:lnTo>
                    <a:pt x="79125" y="2646"/>
                  </a:lnTo>
                  <a:lnTo>
                    <a:pt x="81233" y="998"/>
                  </a:lnTo>
                  <a:lnTo>
                    <a:pt x="90245" y="2510"/>
                  </a:lnTo>
                  <a:lnTo>
                    <a:pt x="90754" y="9034"/>
                  </a:lnTo>
                  <a:lnTo>
                    <a:pt x="90696" y="15942"/>
                  </a:lnTo>
                  <a:lnTo>
                    <a:pt x="86500" y="24779"/>
                  </a:lnTo>
                  <a:lnTo>
                    <a:pt x="73276" y="32394"/>
                  </a:lnTo>
                  <a:lnTo>
                    <a:pt x="46130" y="35633"/>
                  </a:lnTo>
                  <a:lnTo>
                    <a:pt x="18825" y="32677"/>
                  </a:lnTo>
                  <a:lnTo>
                    <a:pt x="5201" y="25534"/>
                  </a:lnTo>
                  <a:lnTo>
                    <a:pt x="508" y="16790"/>
                  </a:lnTo>
                  <a:lnTo>
                    <a:pt x="0" y="9034"/>
                  </a:lnTo>
                  <a:lnTo>
                    <a:pt x="0" y="5982"/>
                  </a:lnTo>
                  <a:lnTo>
                    <a:pt x="8014" y="0"/>
                  </a:lnTo>
                  <a:close/>
                </a:path>
              </a:pathLst>
            </a:custGeom>
            <a:noFill/>
            <a:ln w="903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42" name="object 120">
              <a:extLst>
                <a:ext uri="{FF2B5EF4-FFF2-40B4-BE49-F238E27FC236}">
                  <a16:creationId xmlns:a16="http://schemas.microsoft.com/office/drawing/2014/main" id="{8E63F634-84AC-45FF-A9C9-30E02E5B6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910" y="5305292"/>
              <a:ext cx="0" cy="15240"/>
            </a:xfrm>
            <a:custGeom>
              <a:avLst/>
              <a:gdLst>
                <a:gd name="T0" fmla="*/ 0 h 15239"/>
                <a:gd name="T1" fmla="*/ 15057 h 152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5239">
                  <a:moveTo>
                    <a:pt x="0" y="0"/>
                  </a:moveTo>
                  <a:lnTo>
                    <a:pt x="0" y="1505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43" name="object 121">
              <a:extLst>
                <a:ext uri="{FF2B5EF4-FFF2-40B4-BE49-F238E27FC236}">
                  <a16:creationId xmlns:a16="http://schemas.microsoft.com/office/drawing/2014/main" id="{A781EA81-EAF5-4F7F-9104-3E104D04B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8439" y="5306906"/>
              <a:ext cx="0" cy="15240"/>
            </a:xfrm>
            <a:custGeom>
              <a:avLst/>
              <a:gdLst>
                <a:gd name="T0" fmla="*/ 0 h 15239"/>
                <a:gd name="T1" fmla="*/ 15057 h 1523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5239">
                  <a:moveTo>
                    <a:pt x="0" y="0"/>
                  </a:moveTo>
                  <a:lnTo>
                    <a:pt x="0" y="1505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44" name="object 122">
              <a:extLst>
                <a:ext uri="{FF2B5EF4-FFF2-40B4-BE49-F238E27FC236}">
                  <a16:creationId xmlns:a16="http://schemas.microsoft.com/office/drawing/2014/main" id="{3B156BA0-4A39-49AD-BD1C-4258188C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662" y="5381444"/>
              <a:ext cx="12065" cy="66040"/>
            </a:xfrm>
            <a:custGeom>
              <a:avLst/>
              <a:gdLst>
                <a:gd name="T0" fmla="*/ 11531 w 12065"/>
                <a:gd name="T1" fmla="*/ 0 h 66039"/>
                <a:gd name="T2" fmla="*/ 4864 w 12065"/>
                <a:gd name="T3" fmla="*/ 8993 h 66039"/>
                <a:gd name="T4" fmla="*/ 1441 w 12065"/>
                <a:gd name="T5" fmla="*/ 15494 h 66039"/>
                <a:gd name="T6" fmla="*/ 180 w 12065"/>
                <a:gd name="T7" fmla="*/ 22655 h 66039"/>
                <a:gd name="T8" fmla="*/ 0 w 12065"/>
                <a:gd name="T9" fmla="*/ 33628 h 66039"/>
                <a:gd name="T10" fmla="*/ 1019 w 12065"/>
                <a:gd name="T11" fmla="*/ 46482 h 66039"/>
                <a:gd name="T12" fmla="*/ 3263 w 12065"/>
                <a:gd name="T13" fmla="*/ 56654 h 66039"/>
                <a:gd name="T14" fmla="*/ 5507 w 12065"/>
                <a:gd name="T15" fmla="*/ 63344 h 66039"/>
                <a:gd name="T16" fmla="*/ 6527 w 12065"/>
                <a:gd name="T17" fmla="*/ 65752 h 66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65" h="66039">
                  <a:moveTo>
                    <a:pt x="11531" y="0"/>
                  </a:moveTo>
                  <a:lnTo>
                    <a:pt x="4864" y="8993"/>
                  </a:lnTo>
                  <a:lnTo>
                    <a:pt x="1441" y="15494"/>
                  </a:lnTo>
                  <a:lnTo>
                    <a:pt x="180" y="22655"/>
                  </a:lnTo>
                  <a:lnTo>
                    <a:pt x="0" y="33628"/>
                  </a:lnTo>
                  <a:lnTo>
                    <a:pt x="1019" y="46482"/>
                  </a:lnTo>
                  <a:lnTo>
                    <a:pt x="3263" y="56654"/>
                  </a:lnTo>
                  <a:lnTo>
                    <a:pt x="5507" y="63344"/>
                  </a:lnTo>
                  <a:lnTo>
                    <a:pt x="6527" y="65752"/>
                  </a:lnTo>
                </a:path>
              </a:pathLst>
            </a:custGeom>
            <a:noFill/>
            <a:ln w="60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45" name="object 123">
              <a:extLst>
                <a:ext uri="{FF2B5EF4-FFF2-40B4-BE49-F238E27FC236}">
                  <a16:creationId xmlns:a16="http://schemas.microsoft.com/office/drawing/2014/main" id="{C264EB52-D494-47FA-B700-5C9A42E0A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140" y="5370403"/>
              <a:ext cx="12700" cy="76200"/>
            </a:xfrm>
            <a:custGeom>
              <a:avLst/>
              <a:gdLst>
                <a:gd name="T0" fmla="*/ 12542 w 12700"/>
                <a:gd name="T1" fmla="*/ 0 h 76200"/>
                <a:gd name="T2" fmla="*/ 5291 w 12700"/>
                <a:gd name="T3" fmla="*/ 9977 h 76200"/>
                <a:gd name="T4" fmla="*/ 1567 w 12700"/>
                <a:gd name="T5" fmla="*/ 17695 h 76200"/>
                <a:gd name="T6" fmla="*/ 195 w 12700"/>
                <a:gd name="T7" fmla="*/ 27106 h 76200"/>
                <a:gd name="T8" fmla="*/ 0 w 12700"/>
                <a:gd name="T9" fmla="*/ 42163 h 76200"/>
                <a:gd name="T10" fmla="*/ 1802 w 12700"/>
                <a:gd name="T11" fmla="*/ 58214 h 76200"/>
                <a:gd name="T12" fmla="*/ 5768 w 12700"/>
                <a:gd name="T13" fmla="*/ 68573 h 76200"/>
                <a:gd name="T14" fmla="*/ 9735 w 12700"/>
                <a:gd name="T15" fmla="*/ 74134 h 76200"/>
                <a:gd name="T16" fmla="*/ 11537 w 12700"/>
                <a:gd name="T17" fmla="*/ 75788 h 76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00" h="76200">
                  <a:moveTo>
                    <a:pt x="12542" y="0"/>
                  </a:moveTo>
                  <a:lnTo>
                    <a:pt x="5291" y="9977"/>
                  </a:lnTo>
                  <a:lnTo>
                    <a:pt x="1567" y="17695"/>
                  </a:lnTo>
                  <a:lnTo>
                    <a:pt x="195" y="27106"/>
                  </a:lnTo>
                  <a:lnTo>
                    <a:pt x="0" y="42163"/>
                  </a:lnTo>
                  <a:lnTo>
                    <a:pt x="1802" y="58214"/>
                  </a:lnTo>
                  <a:lnTo>
                    <a:pt x="5768" y="68573"/>
                  </a:lnTo>
                  <a:lnTo>
                    <a:pt x="9735" y="74134"/>
                  </a:lnTo>
                  <a:lnTo>
                    <a:pt x="11537" y="75788"/>
                  </a:lnTo>
                </a:path>
              </a:pathLst>
            </a:custGeom>
            <a:noFill/>
            <a:ln w="60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46" name="object 124">
              <a:extLst>
                <a:ext uri="{FF2B5EF4-FFF2-40B4-BE49-F238E27FC236}">
                  <a16:creationId xmlns:a16="http://schemas.microsoft.com/office/drawing/2014/main" id="{93495797-FCEC-46A4-8032-3A7EF3B96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8698" y="5375423"/>
              <a:ext cx="10795" cy="66675"/>
            </a:xfrm>
            <a:custGeom>
              <a:avLst/>
              <a:gdLst>
                <a:gd name="T0" fmla="*/ 10536 w 10795"/>
                <a:gd name="T1" fmla="*/ 0 h 66675"/>
                <a:gd name="T2" fmla="*/ 4445 w 10795"/>
                <a:gd name="T3" fmla="*/ 7536 h 66675"/>
                <a:gd name="T4" fmla="*/ 1317 w 10795"/>
                <a:gd name="T5" fmla="*/ 13237 h 66675"/>
                <a:gd name="T6" fmla="*/ 164 w 10795"/>
                <a:gd name="T7" fmla="*/ 19973 h 66675"/>
                <a:gd name="T8" fmla="*/ 0 w 10795"/>
                <a:gd name="T9" fmla="*/ 30615 h 66675"/>
                <a:gd name="T10" fmla="*/ 1567 w 10795"/>
                <a:gd name="T11" fmla="*/ 43805 h 66675"/>
                <a:gd name="T12" fmla="*/ 5015 w 10795"/>
                <a:gd name="T13" fmla="*/ 55209 h 66675"/>
                <a:gd name="T14" fmla="*/ 8463 w 10795"/>
                <a:gd name="T15" fmla="*/ 63224 h 66675"/>
                <a:gd name="T16" fmla="*/ 10030 w 10795"/>
                <a:gd name="T17" fmla="*/ 66252 h 66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95" h="66675">
                  <a:moveTo>
                    <a:pt x="10536" y="0"/>
                  </a:moveTo>
                  <a:lnTo>
                    <a:pt x="4445" y="7536"/>
                  </a:lnTo>
                  <a:lnTo>
                    <a:pt x="1317" y="13237"/>
                  </a:lnTo>
                  <a:lnTo>
                    <a:pt x="164" y="19973"/>
                  </a:lnTo>
                  <a:lnTo>
                    <a:pt x="0" y="30615"/>
                  </a:lnTo>
                  <a:lnTo>
                    <a:pt x="1567" y="43805"/>
                  </a:lnTo>
                  <a:lnTo>
                    <a:pt x="5015" y="55209"/>
                  </a:lnTo>
                  <a:lnTo>
                    <a:pt x="8463" y="63224"/>
                  </a:lnTo>
                  <a:lnTo>
                    <a:pt x="10030" y="66252"/>
                  </a:lnTo>
                </a:path>
              </a:pathLst>
            </a:custGeom>
            <a:noFill/>
            <a:ln w="60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47" name="object 125">
              <a:extLst>
                <a:ext uri="{FF2B5EF4-FFF2-40B4-BE49-F238E27FC236}">
                  <a16:creationId xmlns:a16="http://schemas.microsoft.com/office/drawing/2014/main" id="{ADAF9435-A626-4142-822D-9CFF888DE4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9980" y="5235890"/>
              <a:ext cx="70198" cy="8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8" name="object 126">
              <a:extLst>
                <a:ext uri="{FF2B5EF4-FFF2-40B4-BE49-F238E27FC236}">
                  <a16:creationId xmlns:a16="http://schemas.microsoft.com/office/drawing/2014/main" id="{7F7D2181-56EB-40F4-8F7A-06250A472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400" y="5267509"/>
              <a:ext cx="40005" cy="20955"/>
            </a:xfrm>
            <a:custGeom>
              <a:avLst/>
              <a:gdLst>
                <a:gd name="T0" fmla="*/ 39610 w 40004"/>
                <a:gd name="T1" fmla="*/ 20578 h 20954"/>
                <a:gd name="T2" fmla="*/ 0 w 40004"/>
                <a:gd name="T3" fmla="*/ 20578 h 20954"/>
                <a:gd name="T4" fmla="*/ 0 w 40004"/>
                <a:gd name="T5" fmla="*/ 0 h 20954"/>
                <a:gd name="T6" fmla="*/ 39610 w 40004"/>
                <a:gd name="T7" fmla="*/ 0 h 20954"/>
                <a:gd name="T8" fmla="*/ 39610 w 40004"/>
                <a:gd name="T9" fmla="*/ 20578 h 20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04" h="20954">
                  <a:moveTo>
                    <a:pt x="39610" y="20578"/>
                  </a:moveTo>
                  <a:lnTo>
                    <a:pt x="0" y="20578"/>
                  </a:lnTo>
                  <a:lnTo>
                    <a:pt x="0" y="0"/>
                  </a:lnTo>
                  <a:lnTo>
                    <a:pt x="39610" y="0"/>
                  </a:lnTo>
                  <a:lnTo>
                    <a:pt x="39610" y="20578"/>
                  </a:lnTo>
                  <a:close/>
                </a:path>
              </a:pathLst>
            </a:custGeom>
            <a:noFill/>
            <a:ln w="903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49" name="object 127">
              <a:extLst>
                <a:ext uri="{FF2B5EF4-FFF2-40B4-BE49-F238E27FC236}">
                  <a16:creationId xmlns:a16="http://schemas.microsoft.com/office/drawing/2014/main" id="{B636148B-86D7-4641-B853-3B262E2E2F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4365" y="5187708"/>
              <a:ext cx="61663" cy="6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0" name="object 128">
              <a:extLst>
                <a:ext uri="{FF2B5EF4-FFF2-40B4-BE49-F238E27FC236}">
                  <a16:creationId xmlns:a16="http://schemas.microsoft.com/office/drawing/2014/main" id="{2307C225-0DD8-4A64-9E31-97DF8E7E9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370" y="5187709"/>
              <a:ext cx="62230" cy="62230"/>
            </a:xfrm>
            <a:custGeom>
              <a:avLst/>
              <a:gdLst>
                <a:gd name="T0" fmla="*/ 61681 w 62229"/>
                <a:gd name="T1" fmla="*/ 30866 h 62229"/>
                <a:gd name="T2" fmla="*/ 59257 w 62229"/>
                <a:gd name="T3" fmla="*/ 42880 h 62229"/>
                <a:gd name="T4" fmla="*/ 52647 w 62229"/>
                <a:gd name="T5" fmla="*/ 52691 h 62229"/>
                <a:gd name="T6" fmla="*/ 42845 w 62229"/>
                <a:gd name="T7" fmla="*/ 59307 h 62229"/>
                <a:gd name="T8" fmla="*/ 30842 w 62229"/>
                <a:gd name="T9" fmla="*/ 61733 h 62229"/>
                <a:gd name="T10" fmla="*/ 18837 w 62229"/>
                <a:gd name="T11" fmla="*/ 59307 h 62229"/>
                <a:gd name="T12" fmla="*/ 9033 w 62229"/>
                <a:gd name="T13" fmla="*/ 52691 h 62229"/>
                <a:gd name="T14" fmla="*/ 2423 w 62229"/>
                <a:gd name="T15" fmla="*/ 42880 h 62229"/>
                <a:gd name="T16" fmla="*/ 0 w 62229"/>
                <a:gd name="T17" fmla="*/ 30866 h 62229"/>
                <a:gd name="T18" fmla="*/ 2423 w 62229"/>
                <a:gd name="T19" fmla="*/ 18854 h 62229"/>
                <a:gd name="T20" fmla="*/ 9033 w 62229"/>
                <a:gd name="T21" fmla="*/ 9042 h 62229"/>
                <a:gd name="T22" fmla="*/ 18837 w 62229"/>
                <a:gd name="T23" fmla="*/ 2426 h 62229"/>
                <a:gd name="T24" fmla="*/ 30842 w 62229"/>
                <a:gd name="T25" fmla="*/ 0 h 62229"/>
                <a:gd name="T26" fmla="*/ 42845 w 62229"/>
                <a:gd name="T27" fmla="*/ 2426 h 62229"/>
                <a:gd name="T28" fmla="*/ 52647 w 62229"/>
                <a:gd name="T29" fmla="*/ 9042 h 62229"/>
                <a:gd name="T30" fmla="*/ 59257 w 62229"/>
                <a:gd name="T31" fmla="*/ 18854 h 62229"/>
                <a:gd name="T32" fmla="*/ 61681 w 62229"/>
                <a:gd name="T33" fmla="*/ 30866 h 6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229" h="62229">
                  <a:moveTo>
                    <a:pt x="61681" y="30866"/>
                  </a:moveTo>
                  <a:lnTo>
                    <a:pt x="59257" y="42880"/>
                  </a:lnTo>
                  <a:lnTo>
                    <a:pt x="52647" y="52691"/>
                  </a:lnTo>
                  <a:lnTo>
                    <a:pt x="42845" y="59307"/>
                  </a:lnTo>
                  <a:lnTo>
                    <a:pt x="30842" y="61733"/>
                  </a:lnTo>
                  <a:lnTo>
                    <a:pt x="18837" y="59307"/>
                  </a:lnTo>
                  <a:lnTo>
                    <a:pt x="9033" y="52691"/>
                  </a:lnTo>
                  <a:lnTo>
                    <a:pt x="2423" y="42880"/>
                  </a:lnTo>
                  <a:lnTo>
                    <a:pt x="0" y="30866"/>
                  </a:lnTo>
                  <a:lnTo>
                    <a:pt x="2423" y="18854"/>
                  </a:lnTo>
                  <a:lnTo>
                    <a:pt x="9033" y="9042"/>
                  </a:lnTo>
                  <a:lnTo>
                    <a:pt x="18837" y="2426"/>
                  </a:lnTo>
                  <a:lnTo>
                    <a:pt x="30842" y="0"/>
                  </a:lnTo>
                  <a:lnTo>
                    <a:pt x="42845" y="2426"/>
                  </a:lnTo>
                  <a:lnTo>
                    <a:pt x="52647" y="9042"/>
                  </a:lnTo>
                  <a:lnTo>
                    <a:pt x="59257" y="18854"/>
                  </a:lnTo>
                  <a:lnTo>
                    <a:pt x="61681" y="30866"/>
                  </a:lnTo>
                  <a:close/>
                </a:path>
              </a:pathLst>
            </a:custGeom>
            <a:noFill/>
            <a:ln w="902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51" name="object 129">
              <a:extLst>
                <a:ext uri="{FF2B5EF4-FFF2-40B4-BE49-F238E27FC236}">
                  <a16:creationId xmlns:a16="http://schemas.microsoft.com/office/drawing/2014/main" id="{3D4C9836-3EA4-44B0-9FB5-F9CE74CAEC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6697" y="5197970"/>
              <a:ext cx="97751" cy="4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2" name="object 130">
              <a:extLst>
                <a:ext uri="{FF2B5EF4-FFF2-40B4-BE49-F238E27FC236}">
                  <a16:creationId xmlns:a16="http://schemas.microsoft.com/office/drawing/2014/main" id="{1FBF7C09-B67D-4C4E-8091-67460AC0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693" y="5198241"/>
              <a:ext cx="97790" cy="43815"/>
            </a:xfrm>
            <a:custGeom>
              <a:avLst/>
              <a:gdLst>
                <a:gd name="T0" fmla="*/ 92778 w 97790"/>
                <a:gd name="T1" fmla="*/ 11548 h 43814"/>
                <a:gd name="T2" fmla="*/ 94281 w 97790"/>
                <a:gd name="T3" fmla="*/ 12047 h 43814"/>
                <a:gd name="T4" fmla="*/ 97784 w 97790"/>
                <a:gd name="T5" fmla="*/ 18071 h 43814"/>
                <a:gd name="T6" fmla="*/ 97784 w 97790"/>
                <a:gd name="T7" fmla="*/ 22087 h 43814"/>
                <a:gd name="T8" fmla="*/ 97784 w 97790"/>
                <a:gd name="T9" fmla="*/ 26106 h 43814"/>
                <a:gd name="T10" fmla="*/ 94281 w 97790"/>
                <a:gd name="T11" fmla="*/ 29609 h 43814"/>
                <a:gd name="T12" fmla="*/ 92778 w 97790"/>
                <a:gd name="T13" fmla="*/ 30115 h 43814"/>
                <a:gd name="T14" fmla="*/ 91270 w 97790"/>
                <a:gd name="T15" fmla="*/ 30625 h 43814"/>
                <a:gd name="T16" fmla="*/ 78225 w 97790"/>
                <a:gd name="T17" fmla="*/ 28118 h 43814"/>
                <a:gd name="T18" fmla="*/ 70211 w 97790"/>
                <a:gd name="T19" fmla="*/ 29117 h 43814"/>
                <a:gd name="T20" fmla="*/ 60789 w 97790"/>
                <a:gd name="T21" fmla="*/ 32023 h 43814"/>
                <a:gd name="T22" fmla="*/ 47135 w 97790"/>
                <a:gd name="T23" fmla="*/ 37331 h 43814"/>
                <a:gd name="T24" fmla="*/ 33108 w 97790"/>
                <a:gd name="T25" fmla="*/ 42170 h 43814"/>
                <a:gd name="T26" fmla="*/ 0 w 97790"/>
                <a:gd name="T27" fmla="*/ 24095 h 43814"/>
                <a:gd name="T28" fmla="*/ 1424 w 97790"/>
                <a:gd name="T29" fmla="*/ 15447 h 43814"/>
                <a:gd name="T30" fmla="*/ 5303 w 97790"/>
                <a:gd name="T31" fmla="*/ 8061 h 43814"/>
                <a:gd name="T32" fmla="*/ 11043 w 97790"/>
                <a:gd name="T33" fmla="*/ 2669 h 43814"/>
                <a:gd name="T34" fmla="*/ 18051 w 97790"/>
                <a:gd name="T35" fmla="*/ 0 h 43814"/>
                <a:gd name="T36" fmla="*/ 32170 w 97790"/>
                <a:gd name="T37" fmla="*/ 981 h 43814"/>
                <a:gd name="T38" fmla="*/ 46707 w 97790"/>
                <a:gd name="T39" fmla="*/ 5586 h 43814"/>
                <a:gd name="T40" fmla="*/ 59453 w 97790"/>
                <a:gd name="T41" fmla="*/ 10661 h 43814"/>
                <a:gd name="T42" fmla="*/ 68198 w 97790"/>
                <a:gd name="T43" fmla="*/ 13053 h 43814"/>
                <a:gd name="T44" fmla="*/ 76229 w 97790"/>
                <a:gd name="T45" fmla="*/ 13053 h 43814"/>
                <a:gd name="T46" fmla="*/ 92778 w 97790"/>
                <a:gd name="T47" fmla="*/ 11548 h 4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7790" h="43814">
                  <a:moveTo>
                    <a:pt x="92778" y="11548"/>
                  </a:moveTo>
                  <a:lnTo>
                    <a:pt x="94281" y="12047"/>
                  </a:lnTo>
                  <a:lnTo>
                    <a:pt x="97784" y="18071"/>
                  </a:lnTo>
                  <a:lnTo>
                    <a:pt x="97784" y="22087"/>
                  </a:lnTo>
                  <a:lnTo>
                    <a:pt x="97784" y="26106"/>
                  </a:lnTo>
                  <a:lnTo>
                    <a:pt x="94281" y="29609"/>
                  </a:lnTo>
                  <a:lnTo>
                    <a:pt x="92778" y="30115"/>
                  </a:lnTo>
                  <a:lnTo>
                    <a:pt x="91270" y="30625"/>
                  </a:lnTo>
                  <a:lnTo>
                    <a:pt x="78225" y="28118"/>
                  </a:lnTo>
                  <a:lnTo>
                    <a:pt x="70211" y="29117"/>
                  </a:lnTo>
                  <a:lnTo>
                    <a:pt x="60789" y="32023"/>
                  </a:lnTo>
                  <a:lnTo>
                    <a:pt x="47135" y="37331"/>
                  </a:lnTo>
                  <a:lnTo>
                    <a:pt x="33108" y="42170"/>
                  </a:lnTo>
                  <a:lnTo>
                    <a:pt x="0" y="24095"/>
                  </a:lnTo>
                  <a:lnTo>
                    <a:pt x="1424" y="15447"/>
                  </a:lnTo>
                  <a:lnTo>
                    <a:pt x="5303" y="8061"/>
                  </a:lnTo>
                  <a:lnTo>
                    <a:pt x="11043" y="2669"/>
                  </a:lnTo>
                  <a:lnTo>
                    <a:pt x="18051" y="0"/>
                  </a:lnTo>
                  <a:lnTo>
                    <a:pt x="32170" y="981"/>
                  </a:lnTo>
                  <a:lnTo>
                    <a:pt x="46707" y="5586"/>
                  </a:lnTo>
                  <a:lnTo>
                    <a:pt x="59453" y="10661"/>
                  </a:lnTo>
                  <a:lnTo>
                    <a:pt x="68198" y="13053"/>
                  </a:lnTo>
                  <a:lnTo>
                    <a:pt x="76229" y="13053"/>
                  </a:lnTo>
                  <a:lnTo>
                    <a:pt x="92778" y="11548"/>
                  </a:lnTo>
                  <a:close/>
                </a:path>
              </a:pathLst>
            </a:custGeom>
            <a:noFill/>
            <a:ln w="903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53" name="object 131">
              <a:extLst>
                <a:ext uri="{FF2B5EF4-FFF2-40B4-BE49-F238E27FC236}">
                  <a16:creationId xmlns:a16="http://schemas.microsoft.com/office/drawing/2014/main" id="{8CC9A362-31DB-4752-8A94-BE80592C81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610" y="5197970"/>
              <a:ext cx="97751" cy="4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4" name="object 132">
              <a:extLst>
                <a:ext uri="{FF2B5EF4-FFF2-40B4-BE49-F238E27FC236}">
                  <a16:creationId xmlns:a16="http://schemas.microsoft.com/office/drawing/2014/main" id="{C675EAC0-94C6-4DED-94E4-E2B16CD14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9" y="5198241"/>
              <a:ext cx="97790" cy="43815"/>
            </a:xfrm>
            <a:custGeom>
              <a:avLst/>
              <a:gdLst>
                <a:gd name="T0" fmla="*/ 5020 w 97790"/>
                <a:gd name="T1" fmla="*/ 11548 h 43814"/>
                <a:gd name="T2" fmla="*/ 3513 w 97790"/>
                <a:gd name="T3" fmla="*/ 12047 h 43814"/>
                <a:gd name="T4" fmla="*/ 0 w 97790"/>
                <a:gd name="T5" fmla="*/ 18071 h 43814"/>
                <a:gd name="T6" fmla="*/ 0 w 97790"/>
                <a:gd name="T7" fmla="*/ 22087 h 43814"/>
                <a:gd name="T8" fmla="*/ 0 w 97790"/>
                <a:gd name="T9" fmla="*/ 26106 h 43814"/>
                <a:gd name="T10" fmla="*/ 3513 w 97790"/>
                <a:gd name="T11" fmla="*/ 29609 h 43814"/>
                <a:gd name="T12" fmla="*/ 5020 w 97790"/>
                <a:gd name="T13" fmla="*/ 30115 h 43814"/>
                <a:gd name="T14" fmla="*/ 6524 w 97790"/>
                <a:gd name="T15" fmla="*/ 30625 h 43814"/>
                <a:gd name="T16" fmla="*/ 19559 w 97790"/>
                <a:gd name="T17" fmla="*/ 28118 h 43814"/>
                <a:gd name="T18" fmla="*/ 27587 w 97790"/>
                <a:gd name="T19" fmla="*/ 29117 h 43814"/>
                <a:gd name="T20" fmla="*/ 37001 w 97790"/>
                <a:gd name="T21" fmla="*/ 32023 h 43814"/>
                <a:gd name="T22" fmla="*/ 50650 w 97790"/>
                <a:gd name="T23" fmla="*/ 37331 h 43814"/>
                <a:gd name="T24" fmla="*/ 64677 w 97790"/>
                <a:gd name="T25" fmla="*/ 42170 h 43814"/>
                <a:gd name="T26" fmla="*/ 97784 w 97790"/>
                <a:gd name="T27" fmla="*/ 24095 h 43814"/>
                <a:gd name="T28" fmla="*/ 96360 w 97790"/>
                <a:gd name="T29" fmla="*/ 15447 h 43814"/>
                <a:gd name="T30" fmla="*/ 92483 w 97790"/>
                <a:gd name="T31" fmla="*/ 8061 h 43814"/>
                <a:gd name="T32" fmla="*/ 86743 w 97790"/>
                <a:gd name="T33" fmla="*/ 2669 h 43814"/>
                <a:gd name="T34" fmla="*/ 79733 w 97790"/>
                <a:gd name="T35" fmla="*/ 0 h 43814"/>
                <a:gd name="T36" fmla="*/ 65622 w 97790"/>
                <a:gd name="T37" fmla="*/ 981 h 43814"/>
                <a:gd name="T38" fmla="*/ 51087 w 97790"/>
                <a:gd name="T39" fmla="*/ 5586 h 43814"/>
                <a:gd name="T40" fmla="*/ 38337 w 97790"/>
                <a:gd name="T41" fmla="*/ 10661 h 43814"/>
                <a:gd name="T42" fmla="*/ 29582 w 97790"/>
                <a:gd name="T43" fmla="*/ 13053 h 43814"/>
                <a:gd name="T44" fmla="*/ 21568 w 97790"/>
                <a:gd name="T45" fmla="*/ 13053 h 43814"/>
                <a:gd name="T46" fmla="*/ 5020 w 97790"/>
                <a:gd name="T47" fmla="*/ 11548 h 4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7790" h="43814">
                  <a:moveTo>
                    <a:pt x="5020" y="11548"/>
                  </a:moveTo>
                  <a:lnTo>
                    <a:pt x="3513" y="12047"/>
                  </a:lnTo>
                  <a:lnTo>
                    <a:pt x="0" y="18071"/>
                  </a:lnTo>
                  <a:lnTo>
                    <a:pt x="0" y="22087"/>
                  </a:lnTo>
                  <a:lnTo>
                    <a:pt x="0" y="26106"/>
                  </a:lnTo>
                  <a:lnTo>
                    <a:pt x="3513" y="29609"/>
                  </a:lnTo>
                  <a:lnTo>
                    <a:pt x="5020" y="30115"/>
                  </a:lnTo>
                  <a:lnTo>
                    <a:pt x="6524" y="30625"/>
                  </a:lnTo>
                  <a:lnTo>
                    <a:pt x="19559" y="28118"/>
                  </a:lnTo>
                  <a:lnTo>
                    <a:pt x="27587" y="29117"/>
                  </a:lnTo>
                  <a:lnTo>
                    <a:pt x="37001" y="32023"/>
                  </a:lnTo>
                  <a:lnTo>
                    <a:pt x="50650" y="37331"/>
                  </a:lnTo>
                  <a:lnTo>
                    <a:pt x="64677" y="42170"/>
                  </a:lnTo>
                  <a:lnTo>
                    <a:pt x="97784" y="24095"/>
                  </a:lnTo>
                  <a:lnTo>
                    <a:pt x="96360" y="15447"/>
                  </a:lnTo>
                  <a:lnTo>
                    <a:pt x="92483" y="8061"/>
                  </a:lnTo>
                  <a:lnTo>
                    <a:pt x="86743" y="2669"/>
                  </a:lnTo>
                  <a:lnTo>
                    <a:pt x="79733" y="0"/>
                  </a:lnTo>
                  <a:lnTo>
                    <a:pt x="65622" y="981"/>
                  </a:lnTo>
                  <a:lnTo>
                    <a:pt x="51087" y="5586"/>
                  </a:lnTo>
                  <a:lnTo>
                    <a:pt x="38337" y="10661"/>
                  </a:lnTo>
                  <a:lnTo>
                    <a:pt x="29582" y="13053"/>
                  </a:lnTo>
                  <a:lnTo>
                    <a:pt x="21568" y="13053"/>
                  </a:lnTo>
                  <a:lnTo>
                    <a:pt x="5020" y="11548"/>
                  </a:lnTo>
                  <a:close/>
                </a:path>
              </a:pathLst>
            </a:custGeom>
            <a:noFill/>
            <a:ln w="903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55" name="object 133">
              <a:extLst>
                <a:ext uri="{FF2B5EF4-FFF2-40B4-BE49-F238E27FC236}">
                  <a16:creationId xmlns:a16="http://schemas.microsoft.com/office/drawing/2014/main" id="{AF464FEB-56B2-4A51-94D0-A90C057C8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814" y="3867352"/>
              <a:ext cx="2085975" cy="1929130"/>
            </a:xfrm>
            <a:custGeom>
              <a:avLst/>
              <a:gdLst>
                <a:gd name="T0" fmla="*/ 0 w 2085975"/>
                <a:gd name="T1" fmla="*/ 1929028 h 1929129"/>
                <a:gd name="T2" fmla="*/ 2085682 w 2085975"/>
                <a:gd name="T3" fmla="*/ 1929028 h 1929129"/>
                <a:gd name="T4" fmla="*/ 2085682 w 2085975"/>
                <a:gd name="T5" fmla="*/ 0 h 1929129"/>
                <a:gd name="T6" fmla="*/ 0 w 2085975"/>
                <a:gd name="T7" fmla="*/ 0 h 1929129"/>
                <a:gd name="T8" fmla="*/ 0 w 2085975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5975" h="1929129">
                  <a:moveTo>
                    <a:pt x="0" y="1929028"/>
                  </a:moveTo>
                  <a:lnTo>
                    <a:pt x="2085682" y="1929028"/>
                  </a:lnTo>
                  <a:lnTo>
                    <a:pt x="2085682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56" name="object 134">
              <a:extLst>
                <a:ext uri="{FF2B5EF4-FFF2-40B4-BE49-F238E27FC236}">
                  <a16:creationId xmlns:a16="http://schemas.microsoft.com/office/drawing/2014/main" id="{471DA1EE-2CCD-4CFC-A1B2-4CB0DD1D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75" y="1195425"/>
              <a:ext cx="2390775" cy="1929130"/>
            </a:xfrm>
            <a:custGeom>
              <a:avLst/>
              <a:gdLst>
                <a:gd name="T0" fmla="*/ 2390254 w 2390775"/>
                <a:gd name="T1" fmla="*/ 0 h 1929130"/>
                <a:gd name="T2" fmla="*/ 0 w 2390775"/>
                <a:gd name="T3" fmla="*/ 0 h 1929130"/>
                <a:gd name="T4" fmla="*/ 0 w 2390775"/>
                <a:gd name="T5" fmla="*/ 1929028 h 1929130"/>
                <a:gd name="T6" fmla="*/ 2390254 w 2390775"/>
                <a:gd name="T7" fmla="*/ 1929028 h 1929130"/>
                <a:gd name="T8" fmla="*/ 2390254 w 2390775"/>
                <a:gd name="T9" fmla="*/ 0 h 1929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0775" h="1929130">
                  <a:moveTo>
                    <a:pt x="2390254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390254" y="1929028"/>
                  </a:lnTo>
                  <a:lnTo>
                    <a:pt x="23902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57" name="object 135">
              <a:extLst>
                <a:ext uri="{FF2B5EF4-FFF2-40B4-BE49-F238E27FC236}">
                  <a16:creationId xmlns:a16="http://schemas.microsoft.com/office/drawing/2014/main" id="{535345EF-83E1-4B21-B1D3-03F1D1CF0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175" y="1195425"/>
              <a:ext cx="2390775" cy="1929130"/>
            </a:xfrm>
            <a:custGeom>
              <a:avLst/>
              <a:gdLst>
                <a:gd name="T0" fmla="*/ 0 w 2390775"/>
                <a:gd name="T1" fmla="*/ 1929028 h 1929130"/>
                <a:gd name="T2" fmla="*/ 2390254 w 2390775"/>
                <a:gd name="T3" fmla="*/ 1929028 h 1929130"/>
                <a:gd name="T4" fmla="*/ 2390254 w 2390775"/>
                <a:gd name="T5" fmla="*/ 0 h 1929130"/>
                <a:gd name="T6" fmla="*/ 0 w 2390775"/>
                <a:gd name="T7" fmla="*/ 0 h 1929130"/>
                <a:gd name="T8" fmla="*/ 0 w 2390775"/>
                <a:gd name="T9" fmla="*/ 1929028 h 1929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0775" h="1929130">
                  <a:moveTo>
                    <a:pt x="0" y="1929028"/>
                  </a:moveTo>
                  <a:lnTo>
                    <a:pt x="2390254" y="1929028"/>
                  </a:lnTo>
                  <a:lnTo>
                    <a:pt x="2390254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58" name="object 136">
              <a:extLst>
                <a:ext uri="{FF2B5EF4-FFF2-40B4-BE49-F238E27FC236}">
                  <a16:creationId xmlns:a16="http://schemas.microsoft.com/office/drawing/2014/main" id="{E17E8FA8-C2AA-4C1E-98C8-19DADC932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7" y="3867352"/>
              <a:ext cx="2752090" cy="1929130"/>
            </a:xfrm>
            <a:custGeom>
              <a:avLst/>
              <a:gdLst>
                <a:gd name="T0" fmla="*/ 2752051 w 2752090"/>
                <a:gd name="T1" fmla="*/ 0 h 1929129"/>
                <a:gd name="T2" fmla="*/ 0 w 2752090"/>
                <a:gd name="T3" fmla="*/ 0 h 1929129"/>
                <a:gd name="T4" fmla="*/ 0 w 2752090"/>
                <a:gd name="T5" fmla="*/ 1929028 h 1929129"/>
                <a:gd name="T6" fmla="*/ 2752051 w 2752090"/>
                <a:gd name="T7" fmla="*/ 1929028 h 1929129"/>
                <a:gd name="T8" fmla="*/ 2752051 w 2752090"/>
                <a:gd name="T9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2090" h="1929129">
                  <a:moveTo>
                    <a:pt x="2752051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752051" y="1929028"/>
                  </a:lnTo>
                  <a:lnTo>
                    <a:pt x="27520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59" name="object 137">
              <a:extLst>
                <a:ext uri="{FF2B5EF4-FFF2-40B4-BE49-F238E27FC236}">
                  <a16:creationId xmlns:a16="http://schemas.microsoft.com/office/drawing/2014/main" id="{42534475-690B-4649-9A8F-B40FC3CD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3992" y="5190538"/>
              <a:ext cx="361315" cy="326390"/>
            </a:xfrm>
            <a:custGeom>
              <a:avLst/>
              <a:gdLst>
                <a:gd name="T0" fmla="*/ 320224 w 361315"/>
                <a:gd name="T1" fmla="*/ 11786 h 326389"/>
                <a:gd name="T2" fmla="*/ 292735 w 361315"/>
                <a:gd name="T3" fmla="*/ 23914 h 326389"/>
                <a:gd name="T4" fmla="*/ 295211 w 361315"/>
                <a:gd name="T5" fmla="*/ 28244 h 326389"/>
                <a:gd name="T6" fmla="*/ 279285 w 361315"/>
                <a:gd name="T7" fmla="*/ 30111 h 326389"/>
                <a:gd name="T8" fmla="*/ 244271 w 361315"/>
                <a:gd name="T9" fmla="*/ 43319 h 326389"/>
                <a:gd name="T10" fmla="*/ 208419 w 361315"/>
                <a:gd name="T11" fmla="*/ 47688 h 326389"/>
                <a:gd name="T12" fmla="*/ 158292 w 361315"/>
                <a:gd name="T13" fmla="*/ 37287 h 326389"/>
                <a:gd name="T14" fmla="*/ 121081 w 361315"/>
                <a:gd name="T15" fmla="*/ 24930 h 326389"/>
                <a:gd name="T16" fmla="*/ 119888 w 361315"/>
                <a:gd name="T17" fmla="*/ 33769 h 326389"/>
                <a:gd name="T18" fmla="*/ 122377 w 361315"/>
                <a:gd name="T19" fmla="*/ 79997 h 326389"/>
                <a:gd name="T20" fmla="*/ 121640 w 361315"/>
                <a:gd name="T21" fmla="*/ 127977 h 326389"/>
                <a:gd name="T22" fmla="*/ 124587 w 361315"/>
                <a:gd name="T23" fmla="*/ 148717 h 326389"/>
                <a:gd name="T24" fmla="*/ 124993 w 361315"/>
                <a:gd name="T25" fmla="*/ 172415 h 326389"/>
                <a:gd name="T26" fmla="*/ 118414 w 361315"/>
                <a:gd name="T27" fmla="*/ 156387 h 326389"/>
                <a:gd name="T28" fmla="*/ 126568 w 361315"/>
                <a:gd name="T29" fmla="*/ 144970 h 326389"/>
                <a:gd name="T30" fmla="*/ 124002 w 361315"/>
                <a:gd name="T31" fmla="*/ 139382 h 326389"/>
                <a:gd name="T32" fmla="*/ 120408 w 361315"/>
                <a:gd name="T33" fmla="*/ 120497 h 326389"/>
                <a:gd name="T34" fmla="*/ 115328 w 361315"/>
                <a:gd name="T35" fmla="*/ 60299 h 326389"/>
                <a:gd name="T36" fmla="*/ 110388 w 361315"/>
                <a:gd name="T37" fmla="*/ 59791 h 326389"/>
                <a:gd name="T38" fmla="*/ 42328 w 361315"/>
                <a:gd name="T39" fmla="*/ 126903 h 326389"/>
                <a:gd name="T40" fmla="*/ 20878 w 361315"/>
                <a:gd name="T41" fmla="*/ 150837 h 326389"/>
                <a:gd name="T42" fmla="*/ 17335 w 361315"/>
                <a:gd name="T43" fmla="*/ 175729 h 326389"/>
                <a:gd name="T44" fmla="*/ 14795 w 361315"/>
                <a:gd name="T45" fmla="*/ 203606 h 326389"/>
                <a:gd name="T46" fmla="*/ 56159 w 361315"/>
                <a:gd name="T47" fmla="*/ 170535 h 326389"/>
                <a:gd name="T48" fmla="*/ 97091 w 361315"/>
                <a:gd name="T49" fmla="*/ 141770 h 326389"/>
                <a:gd name="T50" fmla="*/ 85191 w 361315"/>
                <a:gd name="T51" fmla="*/ 174002 h 326389"/>
                <a:gd name="T52" fmla="*/ 8496 w 361315"/>
                <a:gd name="T53" fmla="*/ 274955 h 326389"/>
                <a:gd name="T54" fmla="*/ 1041 w 361315"/>
                <a:gd name="T55" fmla="*/ 306324 h 326389"/>
                <a:gd name="T56" fmla="*/ 19037 w 361315"/>
                <a:gd name="T57" fmla="*/ 314871 h 326389"/>
                <a:gd name="T58" fmla="*/ 39331 w 361315"/>
                <a:gd name="T59" fmla="*/ 287426 h 326389"/>
                <a:gd name="T60" fmla="*/ 57404 w 361315"/>
                <a:gd name="T61" fmla="*/ 265734 h 326389"/>
                <a:gd name="T62" fmla="*/ 85648 w 361315"/>
                <a:gd name="T63" fmla="*/ 225310 h 326389"/>
                <a:gd name="T64" fmla="*/ 106159 w 361315"/>
                <a:gd name="T65" fmla="*/ 210527 h 326389"/>
                <a:gd name="T66" fmla="*/ 128092 w 361315"/>
                <a:gd name="T67" fmla="*/ 197827 h 326389"/>
                <a:gd name="T68" fmla="*/ 103669 w 361315"/>
                <a:gd name="T69" fmla="*/ 240006 h 326389"/>
                <a:gd name="T70" fmla="*/ 53022 w 361315"/>
                <a:gd name="T71" fmla="*/ 307517 h 326389"/>
                <a:gd name="T72" fmla="*/ 70116 w 361315"/>
                <a:gd name="T73" fmla="*/ 324929 h 326389"/>
                <a:gd name="T74" fmla="*/ 128270 w 361315"/>
                <a:gd name="T75" fmla="*/ 261099 h 326389"/>
                <a:gd name="T76" fmla="*/ 135280 w 361315"/>
                <a:gd name="T77" fmla="*/ 250990 h 326389"/>
                <a:gd name="T78" fmla="*/ 168833 w 361315"/>
                <a:gd name="T79" fmla="*/ 206641 h 326389"/>
                <a:gd name="T80" fmla="*/ 171386 w 361315"/>
                <a:gd name="T81" fmla="*/ 196418 h 326389"/>
                <a:gd name="T82" fmla="*/ 215480 w 361315"/>
                <a:gd name="T83" fmla="*/ 186156 h 326389"/>
                <a:gd name="T84" fmla="*/ 212001 w 361315"/>
                <a:gd name="T85" fmla="*/ 190373 h 326389"/>
                <a:gd name="T86" fmla="*/ 199951 w 361315"/>
                <a:gd name="T87" fmla="*/ 221992 h 326389"/>
                <a:gd name="T88" fmla="*/ 186994 w 361315"/>
                <a:gd name="T89" fmla="*/ 290753 h 326389"/>
                <a:gd name="T90" fmla="*/ 187477 w 361315"/>
                <a:gd name="T91" fmla="*/ 314350 h 326389"/>
                <a:gd name="T92" fmla="*/ 220592 w 361315"/>
                <a:gd name="T93" fmla="*/ 282244 h 326389"/>
                <a:gd name="T94" fmla="*/ 241109 w 361315"/>
                <a:gd name="T95" fmla="*/ 198196 h 326389"/>
                <a:gd name="T96" fmla="*/ 261632 w 361315"/>
                <a:gd name="T97" fmla="*/ 161785 h 326389"/>
                <a:gd name="T98" fmla="*/ 274104 w 361315"/>
                <a:gd name="T99" fmla="*/ 135966 h 326389"/>
                <a:gd name="T100" fmla="*/ 305523 w 361315"/>
                <a:gd name="T101" fmla="*/ 34798 h 326389"/>
                <a:gd name="T102" fmla="*/ 312851 w 361315"/>
                <a:gd name="T103" fmla="*/ 52298 h 326389"/>
                <a:gd name="T104" fmla="*/ 335394 w 361315"/>
                <a:gd name="T105" fmla="*/ 22072 h 326389"/>
                <a:gd name="T106" fmla="*/ 360121 w 361315"/>
                <a:gd name="T107" fmla="*/ 0 h 326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1315" h="326389">
                  <a:moveTo>
                    <a:pt x="360121" y="0"/>
                  </a:moveTo>
                  <a:lnTo>
                    <a:pt x="359384" y="406"/>
                  </a:lnTo>
                  <a:lnTo>
                    <a:pt x="345866" y="4030"/>
                  </a:lnTo>
                  <a:lnTo>
                    <a:pt x="332998" y="7754"/>
                  </a:lnTo>
                  <a:lnTo>
                    <a:pt x="320224" y="11786"/>
                  </a:lnTo>
                  <a:lnTo>
                    <a:pt x="305866" y="16789"/>
                  </a:lnTo>
                  <a:lnTo>
                    <a:pt x="303568" y="16814"/>
                  </a:lnTo>
                  <a:lnTo>
                    <a:pt x="300113" y="20777"/>
                  </a:lnTo>
                  <a:lnTo>
                    <a:pt x="296532" y="21336"/>
                  </a:lnTo>
                  <a:lnTo>
                    <a:pt x="292735" y="23914"/>
                  </a:lnTo>
                  <a:lnTo>
                    <a:pt x="290995" y="23799"/>
                  </a:lnTo>
                  <a:lnTo>
                    <a:pt x="290423" y="26873"/>
                  </a:lnTo>
                  <a:lnTo>
                    <a:pt x="292557" y="26174"/>
                  </a:lnTo>
                  <a:lnTo>
                    <a:pt x="294424" y="27952"/>
                  </a:lnTo>
                  <a:lnTo>
                    <a:pt x="295211" y="28244"/>
                  </a:lnTo>
                  <a:lnTo>
                    <a:pt x="294436" y="29248"/>
                  </a:lnTo>
                  <a:lnTo>
                    <a:pt x="293827" y="29400"/>
                  </a:lnTo>
                  <a:lnTo>
                    <a:pt x="291185" y="29197"/>
                  </a:lnTo>
                  <a:lnTo>
                    <a:pt x="286181" y="25946"/>
                  </a:lnTo>
                  <a:lnTo>
                    <a:pt x="279285" y="30111"/>
                  </a:lnTo>
                  <a:lnTo>
                    <a:pt x="270776" y="34150"/>
                  </a:lnTo>
                  <a:lnTo>
                    <a:pt x="265531" y="35496"/>
                  </a:lnTo>
                  <a:lnTo>
                    <a:pt x="257390" y="40830"/>
                  </a:lnTo>
                  <a:lnTo>
                    <a:pt x="253352" y="42125"/>
                  </a:lnTo>
                  <a:lnTo>
                    <a:pt x="244271" y="43319"/>
                  </a:lnTo>
                  <a:lnTo>
                    <a:pt x="242036" y="44297"/>
                  </a:lnTo>
                  <a:lnTo>
                    <a:pt x="235661" y="46512"/>
                  </a:lnTo>
                  <a:lnTo>
                    <a:pt x="229133" y="47769"/>
                  </a:lnTo>
                  <a:lnTo>
                    <a:pt x="222519" y="48242"/>
                  </a:lnTo>
                  <a:lnTo>
                    <a:pt x="208419" y="47688"/>
                  </a:lnTo>
                  <a:lnTo>
                    <a:pt x="200837" y="48209"/>
                  </a:lnTo>
                  <a:lnTo>
                    <a:pt x="186169" y="44107"/>
                  </a:lnTo>
                  <a:lnTo>
                    <a:pt x="178650" y="43078"/>
                  </a:lnTo>
                  <a:lnTo>
                    <a:pt x="164731" y="39598"/>
                  </a:lnTo>
                  <a:lnTo>
                    <a:pt x="158292" y="37287"/>
                  </a:lnTo>
                  <a:lnTo>
                    <a:pt x="149618" y="36068"/>
                  </a:lnTo>
                  <a:lnTo>
                    <a:pt x="145224" y="32880"/>
                  </a:lnTo>
                  <a:lnTo>
                    <a:pt x="140792" y="31521"/>
                  </a:lnTo>
                  <a:lnTo>
                    <a:pt x="132816" y="26174"/>
                  </a:lnTo>
                  <a:lnTo>
                    <a:pt x="121081" y="24930"/>
                  </a:lnTo>
                  <a:lnTo>
                    <a:pt x="119849" y="26301"/>
                  </a:lnTo>
                  <a:lnTo>
                    <a:pt x="117729" y="27774"/>
                  </a:lnTo>
                  <a:lnTo>
                    <a:pt x="117500" y="28702"/>
                  </a:lnTo>
                  <a:lnTo>
                    <a:pt x="120015" y="28600"/>
                  </a:lnTo>
                  <a:lnTo>
                    <a:pt x="119888" y="33769"/>
                  </a:lnTo>
                  <a:lnTo>
                    <a:pt x="122250" y="37922"/>
                  </a:lnTo>
                  <a:lnTo>
                    <a:pt x="120611" y="43840"/>
                  </a:lnTo>
                  <a:lnTo>
                    <a:pt x="121411" y="55204"/>
                  </a:lnTo>
                  <a:lnTo>
                    <a:pt x="121743" y="71728"/>
                  </a:lnTo>
                  <a:lnTo>
                    <a:pt x="122377" y="79997"/>
                  </a:lnTo>
                  <a:lnTo>
                    <a:pt x="123672" y="90411"/>
                  </a:lnTo>
                  <a:lnTo>
                    <a:pt x="124177" y="102582"/>
                  </a:lnTo>
                  <a:lnTo>
                    <a:pt x="124039" y="109475"/>
                  </a:lnTo>
                  <a:lnTo>
                    <a:pt x="123498" y="116342"/>
                  </a:lnTo>
                  <a:lnTo>
                    <a:pt x="121640" y="127977"/>
                  </a:lnTo>
                  <a:lnTo>
                    <a:pt x="121869" y="132549"/>
                  </a:lnTo>
                  <a:lnTo>
                    <a:pt x="127114" y="137655"/>
                  </a:lnTo>
                  <a:lnTo>
                    <a:pt x="129933" y="143992"/>
                  </a:lnTo>
                  <a:lnTo>
                    <a:pt x="129730" y="145630"/>
                  </a:lnTo>
                  <a:lnTo>
                    <a:pt x="124587" y="148717"/>
                  </a:lnTo>
                  <a:lnTo>
                    <a:pt x="122796" y="151218"/>
                  </a:lnTo>
                  <a:lnTo>
                    <a:pt x="126377" y="159613"/>
                  </a:lnTo>
                  <a:lnTo>
                    <a:pt x="127241" y="164998"/>
                  </a:lnTo>
                  <a:lnTo>
                    <a:pt x="124625" y="171297"/>
                  </a:lnTo>
                  <a:lnTo>
                    <a:pt x="124993" y="172415"/>
                  </a:lnTo>
                  <a:lnTo>
                    <a:pt x="122936" y="172707"/>
                  </a:lnTo>
                  <a:lnTo>
                    <a:pt x="122834" y="171462"/>
                  </a:lnTo>
                  <a:lnTo>
                    <a:pt x="122097" y="169875"/>
                  </a:lnTo>
                  <a:lnTo>
                    <a:pt x="121666" y="163169"/>
                  </a:lnTo>
                  <a:lnTo>
                    <a:pt x="118414" y="156387"/>
                  </a:lnTo>
                  <a:lnTo>
                    <a:pt x="121640" y="151104"/>
                  </a:lnTo>
                  <a:lnTo>
                    <a:pt x="122440" y="148272"/>
                  </a:lnTo>
                  <a:lnTo>
                    <a:pt x="123812" y="145389"/>
                  </a:lnTo>
                  <a:lnTo>
                    <a:pt x="124828" y="145605"/>
                  </a:lnTo>
                  <a:lnTo>
                    <a:pt x="126568" y="144970"/>
                  </a:lnTo>
                  <a:lnTo>
                    <a:pt x="126961" y="143941"/>
                  </a:lnTo>
                  <a:lnTo>
                    <a:pt x="126301" y="141566"/>
                  </a:lnTo>
                  <a:lnTo>
                    <a:pt x="126288" y="140030"/>
                  </a:lnTo>
                  <a:lnTo>
                    <a:pt x="124307" y="139128"/>
                  </a:lnTo>
                  <a:lnTo>
                    <a:pt x="124002" y="139382"/>
                  </a:lnTo>
                  <a:lnTo>
                    <a:pt x="124028" y="141058"/>
                  </a:lnTo>
                  <a:lnTo>
                    <a:pt x="123342" y="141389"/>
                  </a:lnTo>
                  <a:lnTo>
                    <a:pt x="120815" y="133972"/>
                  </a:lnTo>
                  <a:lnTo>
                    <a:pt x="119049" y="127520"/>
                  </a:lnTo>
                  <a:lnTo>
                    <a:pt x="120408" y="120497"/>
                  </a:lnTo>
                  <a:lnTo>
                    <a:pt x="121287" y="112372"/>
                  </a:lnTo>
                  <a:lnTo>
                    <a:pt x="121042" y="104271"/>
                  </a:lnTo>
                  <a:lnTo>
                    <a:pt x="120089" y="96207"/>
                  </a:lnTo>
                  <a:lnTo>
                    <a:pt x="116959" y="75618"/>
                  </a:lnTo>
                  <a:lnTo>
                    <a:pt x="115328" y="60299"/>
                  </a:lnTo>
                  <a:lnTo>
                    <a:pt x="115798" y="57531"/>
                  </a:lnTo>
                  <a:lnTo>
                    <a:pt x="114541" y="54432"/>
                  </a:lnTo>
                  <a:lnTo>
                    <a:pt x="114668" y="53581"/>
                  </a:lnTo>
                  <a:lnTo>
                    <a:pt x="113461" y="53784"/>
                  </a:lnTo>
                  <a:lnTo>
                    <a:pt x="110388" y="59791"/>
                  </a:lnTo>
                  <a:lnTo>
                    <a:pt x="100914" y="68795"/>
                  </a:lnTo>
                  <a:lnTo>
                    <a:pt x="76014" y="100674"/>
                  </a:lnTo>
                  <a:lnTo>
                    <a:pt x="62306" y="110998"/>
                  </a:lnTo>
                  <a:lnTo>
                    <a:pt x="54289" y="117860"/>
                  </a:lnTo>
                  <a:lnTo>
                    <a:pt x="42328" y="126903"/>
                  </a:lnTo>
                  <a:lnTo>
                    <a:pt x="36626" y="131762"/>
                  </a:lnTo>
                  <a:lnTo>
                    <a:pt x="32512" y="135610"/>
                  </a:lnTo>
                  <a:lnTo>
                    <a:pt x="27165" y="138582"/>
                  </a:lnTo>
                  <a:lnTo>
                    <a:pt x="26073" y="146443"/>
                  </a:lnTo>
                  <a:lnTo>
                    <a:pt x="20878" y="150837"/>
                  </a:lnTo>
                  <a:lnTo>
                    <a:pt x="19989" y="154203"/>
                  </a:lnTo>
                  <a:lnTo>
                    <a:pt x="19519" y="161963"/>
                  </a:lnTo>
                  <a:lnTo>
                    <a:pt x="18008" y="166344"/>
                  </a:lnTo>
                  <a:lnTo>
                    <a:pt x="19596" y="168871"/>
                  </a:lnTo>
                  <a:lnTo>
                    <a:pt x="17335" y="175729"/>
                  </a:lnTo>
                  <a:lnTo>
                    <a:pt x="17284" y="180162"/>
                  </a:lnTo>
                  <a:lnTo>
                    <a:pt x="18935" y="187820"/>
                  </a:lnTo>
                  <a:lnTo>
                    <a:pt x="15265" y="193586"/>
                  </a:lnTo>
                  <a:lnTo>
                    <a:pt x="15989" y="198805"/>
                  </a:lnTo>
                  <a:lnTo>
                    <a:pt x="14795" y="203606"/>
                  </a:lnTo>
                  <a:lnTo>
                    <a:pt x="14084" y="205549"/>
                  </a:lnTo>
                  <a:lnTo>
                    <a:pt x="15963" y="206197"/>
                  </a:lnTo>
                  <a:lnTo>
                    <a:pt x="16573" y="205371"/>
                  </a:lnTo>
                  <a:lnTo>
                    <a:pt x="50063" y="176428"/>
                  </a:lnTo>
                  <a:lnTo>
                    <a:pt x="56159" y="170535"/>
                  </a:lnTo>
                  <a:lnTo>
                    <a:pt x="81428" y="151506"/>
                  </a:lnTo>
                  <a:lnTo>
                    <a:pt x="88747" y="144983"/>
                  </a:lnTo>
                  <a:lnTo>
                    <a:pt x="90817" y="144145"/>
                  </a:lnTo>
                  <a:lnTo>
                    <a:pt x="94805" y="141820"/>
                  </a:lnTo>
                  <a:lnTo>
                    <a:pt x="97091" y="141770"/>
                  </a:lnTo>
                  <a:lnTo>
                    <a:pt x="100457" y="144907"/>
                  </a:lnTo>
                  <a:lnTo>
                    <a:pt x="100279" y="147142"/>
                  </a:lnTo>
                  <a:lnTo>
                    <a:pt x="97624" y="153555"/>
                  </a:lnTo>
                  <a:lnTo>
                    <a:pt x="96202" y="158457"/>
                  </a:lnTo>
                  <a:lnTo>
                    <a:pt x="85191" y="174002"/>
                  </a:lnTo>
                  <a:lnTo>
                    <a:pt x="70458" y="196045"/>
                  </a:lnTo>
                  <a:lnTo>
                    <a:pt x="55373" y="215886"/>
                  </a:lnTo>
                  <a:lnTo>
                    <a:pt x="43586" y="231698"/>
                  </a:lnTo>
                  <a:lnTo>
                    <a:pt x="18742" y="263124"/>
                  </a:lnTo>
                  <a:lnTo>
                    <a:pt x="8496" y="274955"/>
                  </a:lnTo>
                  <a:lnTo>
                    <a:pt x="3975" y="280568"/>
                  </a:lnTo>
                  <a:lnTo>
                    <a:pt x="4445" y="289166"/>
                  </a:lnTo>
                  <a:lnTo>
                    <a:pt x="4114" y="289915"/>
                  </a:lnTo>
                  <a:lnTo>
                    <a:pt x="2654" y="298513"/>
                  </a:lnTo>
                  <a:lnTo>
                    <a:pt x="1041" y="306324"/>
                  </a:lnTo>
                  <a:lnTo>
                    <a:pt x="0" y="317030"/>
                  </a:lnTo>
                  <a:lnTo>
                    <a:pt x="1092" y="318300"/>
                  </a:lnTo>
                  <a:lnTo>
                    <a:pt x="7734" y="320421"/>
                  </a:lnTo>
                  <a:lnTo>
                    <a:pt x="11849" y="320141"/>
                  </a:lnTo>
                  <a:lnTo>
                    <a:pt x="19037" y="314871"/>
                  </a:lnTo>
                  <a:lnTo>
                    <a:pt x="21945" y="312242"/>
                  </a:lnTo>
                  <a:lnTo>
                    <a:pt x="27800" y="302628"/>
                  </a:lnTo>
                  <a:lnTo>
                    <a:pt x="33324" y="296926"/>
                  </a:lnTo>
                  <a:lnTo>
                    <a:pt x="34645" y="292773"/>
                  </a:lnTo>
                  <a:lnTo>
                    <a:pt x="39331" y="287426"/>
                  </a:lnTo>
                  <a:lnTo>
                    <a:pt x="41579" y="285686"/>
                  </a:lnTo>
                  <a:lnTo>
                    <a:pt x="46786" y="278015"/>
                  </a:lnTo>
                  <a:lnTo>
                    <a:pt x="50850" y="273151"/>
                  </a:lnTo>
                  <a:lnTo>
                    <a:pt x="55702" y="266598"/>
                  </a:lnTo>
                  <a:lnTo>
                    <a:pt x="57404" y="265734"/>
                  </a:lnTo>
                  <a:lnTo>
                    <a:pt x="60274" y="259740"/>
                  </a:lnTo>
                  <a:lnTo>
                    <a:pt x="63690" y="256451"/>
                  </a:lnTo>
                  <a:lnTo>
                    <a:pt x="86245" y="229819"/>
                  </a:lnTo>
                  <a:lnTo>
                    <a:pt x="84658" y="226390"/>
                  </a:lnTo>
                  <a:lnTo>
                    <a:pt x="85648" y="225310"/>
                  </a:lnTo>
                  <a:lnTo>
                    <a:pt x="89154" y="226898"/>
                  </a:lnTo>
                  <a:lnTo>
                    <a:pt x="95758" y="222199"/>
                  </a:lnTo>
                  <a:lnTo>
                    <a:pt x="98806" y="217385"/>
                  </a:lnTo>
                  <a:lnTo>
                    <a:pt x="104317" y="211810"/>
                  </a:lnTo>
                  <a:lnTo>
                    <a:pt x="106159" y="210527"/>
                  </a:lnTo>
                  <a:lnTo>
                    <a:pt x="124033" y="189738"/>
                  </a:lnTo>
                  <a:lnTo>
                    <a:pt x="131813" y="181254"/>
                  </a:lnTo>
                  <a:lnTo>
                    <a:pt x="134048" y="180682"/>
                  </a:lnTo>
                  <a:lnTo>
                    <a:pt x="138176" y="180949"/>
                  </a:lnTo>
                  <a:lnTo>
                    <a:pt x="128092" y="197827"/>
                  </a:lnTo>
                  <a:lnTo>
                    <a:pt x="127863" y="201091"/>
                  </a:lnTo>
                  <a:lnTo>
                    <a:pt x="122440" y="206311"/>
                  </a:lnTo>
                  <a:lnTo>
                    <a:pt x="120599" y="210337"/>
                  </a:lnTo>
                  <a:lnTo>
                    <a:pt x="108767" y="231552"/>
                  </a:lnTo>
                  <a:lnTo>
                    <a:pt x="103669" y="240006"/>
                  </a:lnTo>
                  <a:lnTo>
                    <a:pt x="95161" y="252577"/>
                  </a:lnTo>
                  <a:lnTo>
                    <a:pt x="93052" y="257708"/>
                  </a:lnTo>
                  <a:lnTo>
                    <a:pt x="83696" y="267925"/>
                  </a:lnTo>
                  <a:lnTo>
                    <a:pt x="62547" y="292569"/>
                  </a:lnTo>
                  <a:lnTo>
                    <a:pt x="53022" y="307517"/>
                  </a:lnTo>
                  <a:lnTo>
                    <a:pt x="52514" y="311658"/>
                  </a:lnTo>
                  <a:lnTo>
                    <a:pt x="52870" y="321589"/>
                  </a:lnTo>
                  <a:lnTo>
                    <a:pt x="56540" y="325094"/>
                  </a:lnTo>
                  <a:lnTo>
                    <a:pt x="66281" y="325894"/>
                  </a:lnTo>
                  <a:lnTo>
                    <a:pt x="70116" y="324929"/>
                  </a:lnTo>
                  <a:lnTo>
                    <a:pt x="81178" y="320802"/>
                  </a:lnTo>
                  <a:lnTo>
                    <a:pt x="96189" y="303580"/>
                  </a:lnTo>
                  <a:lnTo>
                    <a:pt x="100558" y="296405"/>
                  </a:lnTo>
                  <a:lnTo>
                    <a:pt x="124917" y="263829"/>
                  </a:lnTo>
                  <a:lnTo>
                    <a:pt x="128270" y="261099"/>
                  </a:lnTo>
                  <a:lnTo>
                    <a:pt x="127863" y="256171"/>
                  </a:lnTo>
                  <a:lnTo>
                    <a:pt x="128473" y="255524"/>
                  </a:lnTo>
                  <a:lnTo>
                    <a:pt x="130670" y="257695"/>
                  </a:lnTo>
                  <a:lnTo>
                    <a:pt x="130873" y="255320"/>
                  </a:lnTo>
                  <a:lnTo>
                    <a:pt x="135280" y="250990"/>
                  </a:lnTo>
                  <a:lnTo>
                    <a:pt x="145834" y="237159"/>
                  </a:lnTo>
                  <a:lnTo>
                    <a:pt x="150723" y="231533"/>
                  </a:lnTo>
                  <a:lnTo>
                    <a:pt x="158178" y="220484"/>
                  </a:lnTo>
                  <a:lnTo>
                    <a:pt x="162394" y="216331"/>
                  </a:lnTo>
                  <a:lnTo>
                    <a:pt x="168833" y="206641"/>
                  </a:lnTo>
                  <a:lnTo>
                    <a:pt x="172351" y="202120"/>
                  </a:lnTo>
                  <a:lnTo>
                    <a:pt x="177965" y="197688"/>
                  </a:lnTo>
                  <a:lnTo>
                    <a:pt x="177279" y="197358"/>
                  </a:lnTo>
                  <a:lnTo>
                    <a:pt x="172961" y="196938"/>
                  </a:lnTo>
                  <a:lnTo>
                    <a:pt x="171386" y="196418"/>
                  </a:lnTo>
                  <a:lnTo>
                    <a:pt x="171627" y="192379"/>
                  </a:lnTo>
                  <a:lnTo>
                    <a:pt x="183299" y="193281"/>
                  </a:lnTo>
                  <a:lnTo>
                    <a:pt x="191262" y="190944"/>
                  </a:lnTo>
                  <a:lnTo>
                    <a:pt x="209499" y="187045"/>
                  </a:lnTo>
                  <a:lnTo>
                    <a:pt x="215480" y="186156"/>
                  </a:lnTo>
                  <a:lnTo>
                    <a:pt x="216255" y="186474"/>
                  </a:lnTo>
                  <a:lnTo>
                    <a:pt x="216623" y="187998"/>
                  </a:lnTo>
                  <a:lnTo>
                    <a:pt x="216115" y="188544"/>
                  </a:lnTo>
                  <a:lnTo>
                    <a:pt x="213423" y="188798"/>
                  </a:lnTo>
                  <a:lnTo>
                    <a:pt x="212001" y="190373"/>
                  </a:lnTo>
                  <a:lnTo>
                    <a:pt x="207657" y="191427"/>
                  </a:lnTo>
                  <a:lnTo>
                    <a:pt x="206184" y="193001"/>
                  </a:lnTo>
                  <a:lnTo>
                    <a:pt x="206121" y="198856"/>
                  </a:lnTo>
                  <a:lnTo>
                    <a:pt x="202443" y="211050"/>
                  </a:lnTo>
                  <a:lnTo>
                    <a:pt x="199951" y="221992"/>
                  </a:lnTo>
                  <a:lnTo>
                    <a:pt x="197989" y="233034"/>
                  </a:lnTo>
                  <a:lnTo>
                    <a:pt x="194943" y="252979"/>
                  </a:lnTo>
                  <a:lnTo>
                    <a:pt x="191591" y="270579"/>
                  </a:lnTo>
                  <a:lnTo>
                    <a:pt x="189903" y="281546"/>
                  </a:lnTo>
                  <a:lnTo>
                    <a:pt x="186994" y="290753"/>
                  </a:lnTo>
                  <a:lnTo>
                    <a:pt x="184962" y="295859"/>
                  </a:lnTo>
                  <a:lnTo>
                    <a:pt x="185369" y="300697"/>
                  </a:lnTo>
                  <a:lnTo>
                    <a:pt x="185166" y="304774"/>
                  </a:lnTo>
                  <a:lnTo>
                    <a:pt x="184429" y="308102"/>
                  </a:lnTo>
                  <a:lnTo>
                    <a:pt x="187477" y="314350"/>
                  </a:lnTo>
                  <a:lnTo>
                    <a:pt x="189915" y="315417"/>
                  </a:lnTo>
                  <a:lnTo>
                    <a:pt x="193890" y="313956"/>
                  </a:lnTo>
                  <a:lnTo>
                    <a:pt x="194576" y="313283"/>
                  </a:lnTo>
                  <a:lnTo>
                    <a:pt x="198475" y="313893"/>
                  </a:lnTo>
                  <a:lnTo>
                    <a:pt x="220592" y="282244"/>
                  </a:lnTo>
                  <a:lnTo>
                    <a:pt x="228815" y="256959"/>
                  </a:lnTo>
                  <a:lnTo>
                    <a:pt x="228688" y="254495"/>
                  </a:lnTo>
                  <a:lnTo>
                    <a:pt x="231914" y="242160"/>
                  </a:lnTo>
                  <a:lnTo>
                    <a:pt x="235743" y="221865"/>
                  </a:lnTo>
                  <a:lnTo>
                    <a:pt x="241109" y="198196"/>
                  </a:lnTo>
                  <a:lnTo>
                    <a:pt x="251333" y="187388"/>
                  </a:lnTo>
                  <a:lnTo>
                    <a:pt x="254787" y="180809"/>
                  </a:lnTo>
                  <a:lnTo>
                    <a:pt x="259410" y="171132"/>
                  </a:lnTo>
                  <a:lnTo>
                    <a:pt x="260667" y="167767"/>
                  </a:lnTo>
                  <a:lnTo>
                    <a:pt x="261632" y="161785"/>
                  </a:lnTo>
                  <a:lnTo>
                    <a:pt x="263385" y="158889"/>
                  </a:lnTo>
                  <a:lnTo>
                    <a:pt x="260400" y="155676"/>
                  </a:lnTo>
                  <a:lnTo>
                    <a:pt x="265455" y="150672"/>
                  </a:lnTo>
                  <a:lnTo>
                    <a:pt x="267131" y="145732"/>
                  </a:lnTo>
                  <a:lnTo>
                    <a:pt x="274104" y="135966"/>
                  </a:lnTo>
                  <a:lnTo>
                    <a:pt x="277012" y="129565"/>
                  </a:lnTo>
                  <a:lnTo>
                    <a:pt x="281000" y="123926"/>
                  </a:lnTo>
                  <a:lnTo>
                    <a:pt x="307568" y="62877"/>
                  </a:lnTo>
                  <a:lnTo>
                    <a:pt x="308241" y="58077"/>
                  </a:lnTo>
                  <a:lnTo>
                    <a:pt x="305523" y="34798"/>
                  </a:lnTo>
                  <a:lnTo>
                    <a:pt x="308343" y="33985"/>
                  </a:lnTo>
                  <a:lnTo>
                    <a:pt x="308317" y="35725"/>
                  </a:lnTo>
                  <a:lnTo>
                    <a:pt x="310476" y="40767"/>
                  </a:lnTo>
                  <a:lnTo>
                    <a:pt x="311061" y="44996"/>
                  </a:lnTo>
                  <a:lnTo>
                    <a:pt x="312851" y="52298"/>
                  </a:lnTo>
                  <a:lnTo>
                    <a:pt x="313385" y="52679"/>
                  </a:lnTo>
                  <a:lnTo>
                    <a:pt x="319582" y="47764"/>
                  </a:lnTo>
                  <a:lnTo>
                    <a:pt x="323011" y="44424"/>
                  </a:lnTo>
                  <a:lnTo>
                    <a:pt x="328002" y="31724"/>
                  </a:lnTo>
                  <a:lnTo>
                    <a:pt x="335394" y="22072"/>
                  </a:lnTo>
                  <a:lnTo>
                    <a:pt x="341312" y="16522"/>
                  </a:lnTo>
                  <a:lnTo>
                    <a:pt x="352679" y="9563"/>
                  </a:lnTo>
                  <a:lnTo>
                    <a:pt x="360159" y="1739"/>
                  </a:lnTo>
                  <a:lnTo>
                    <a:pt x="361213" y="1320"/>
                  </a:lnTo>
                  <a:lnTo>
                    <a:pt x="360121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60" name="object 138">
              <a:extLst>
                <a:ext uri="{FF2B5EF4-FFF2-40B4-BE49-F238E27FC236}">
                  <a16:creationId xmlns:a16="http://schemas.microsoft.com/office/drawing/2014/main" id="{8532B871-8817-42DC-B0A9-E3717B1AA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5791" y="5145454"/>
              <a:ext cx="272841" cy="23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1" name="object 139">
              <a:extLst>
                <a:ext uri="{FF2B5EF4-FFF2-40B4-BE49-F238E27FC236}">
                  <a16:creationId xmlns:a16="http://schemas.microsoft.com/office/drawing/2014/main" id="{8A79C55B-5CE5-4484-A5FF-29B178173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128" y="4817889"/>
              <a:ext cx="229806" cy="229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62" name="object 140">
              <a:extLst>
                <a:ext uri="{FF2B5EF4-FFF2-40B4-BE49-F238E27FC236}">
                  <a16:creationId xmlns:a16="http://schemas.microsoft.com/office/drawing/2014/main" id="{03DA860F-2EF6-452D-B499-4E068CEFF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3404" y="4873207"/>
              <a:ext cx="353060" cy="168910"/>
            </a:xfrm>
            <a:custGeom>
              <a:avLst/>
              <a:gdLst>
                <a:gd name="T0" fmla="*/ 352735 w 353059"/>
                <a:gd name="T1" fmla="*/ 0 h 168910"/>
                <a:gd name="T2" fmla="*/ 279972 w 353059"/>
                <a:gd name="T3" fmla="*/ 25040 h 168910"/>
                <a:gd name="T4" fmla="*/ 247853 w 353059"/>
                <a:gd name="T5" fmla="*/ 34801 h 168910"/>
                <a:gd name="T6" fmla="*/ 246875 w 353059"/>
                <a:gd name="T7" fmla="*/ 34699 h 168910"/>
                <a:gd name="T8" fmla="*/ 247548 w 353059"/>
                <a:gd name="T9" fmla="*/ 34724 h 168910"/>
                <a:gd name="T10" fmla="*/ 240385 w 353059"/>
                <a:gd name="T11" fmla="*/ 34356 h 168910"/>
                <a:gd name="T12" fmla="*/ 235559 w 353059"/>
                <a:gd name="T13" fmla="*/ 34648 h 168910"/>
                <a:gd name="T14" fmla="*/ 231305 w 353059"/>
                <a:gd name="T15" fmla="*/ 36083 h 168910"/>
                <a:gd name="T16" fmla="*/ 224396 w 353059"/>
                <a:gd name="T17" fmla="*/ 40160 h 168910"/>
                <a:gd name="T18" fmla="*/ 195160 w 353059"/>
                <a:gd name="T19" fmla="*/ 54270 h 168910"/>
                <a:gd name="T20" fmla="*/ 175834 w 353059"/>
                <a:gd name="T21" fmla="*/ 63842 h 168910"/>
                <a:gd name="T22" fmla="*/ 156192 w 353059"/>
                <a:gd name="T23" fmla="*/ 72975 h 168910"/>
                <a:gd name="T24" fmla="*/ 75818 w 353059"/>
                <a:gd name="T25" fmla="*/ 108910 h 168910"/>
                <a:gd name="T26" fmla="*/ 56345 w 353059"/>
                <a:gd name="T27" fmla="*/ 117921 h 168910"/>
                <a:gd name="T28" fmla="*/ 44315 w 353059"/>
                <a:gd name="T29" fmla="*/ 122936 h 168910"/>
                <a:gd name="T30" fmla="*/ 34747 w 353059"/>
                <a:gd name="T31" fmla="*/ 126507 h 168910"/>
                <a:gd name="T32" fmla="*/ 28549 w 353059"/>
                <a:gd name="T33" fmla="*/ 128184 h 168910"/>
                <a:gd name="T34" fmla="*/ 28803 w 353059"/>
                <a:gd name="T35" fmla="*/ 128044 h 168910"/>
                <a:gd name="T36" fmla="*/ 8900 w 353059"/>
                <a:gd name="T37" fmla="*/ 131238 h 168910"/>
                <a:gd name="T38" fmla="*/ 0 w 353059"/>
                <a:gd name="T39" fmla="*/ 141985 h 168910"/>
                <a:gd name="T40" fmla="*/ 471 w 353059"/>
                <a:gd name="T41" fmla="*/ 155233 h 168910"/>
                <a:gd name="T42" fmla="*/ 12776 w 353059"/>
                <a:gd name="T43" fmla="*/ 165357 h 168910"/>
                <a:gd name="T44" fmla="*/ 27800 w 353059"/>
                <a:gd name="T45" fmla="*/ 168345 h 168910"/>
                <a:gd name="T46" fmla="*/ 42965 w 353059"/>
                <a:gd name="T47" fmla="*/ 167573 h 168910"/>
                <a:gd name="T48" fmla="*/ 57933 w 353059"/>
                <a:gd name="T49" fmla="*/ 164067 h 168910"/>
                <a:gd name="T50" fmla="*/ 72364 w 353059"/>
                <a:gd name="T51" fmla="*/ 158854 h 168910"/>
                <a:gd name="T52" fmla="*/ 87763 w 353059"/>
                <a:gd name="T53" fmla="*/ 152183 h 168910"/>
                <a:gd name="T54" fmla="*/ 121221 w 353059"/>
                <a:gd name="T55" fmla="*/ 136426 h 168910"/>
                <a:gd name="T56" fmla="*/ 142181 w 353059"/>
                <a:gd name="T57" fmla="*/ 127491 h 168910"/>
                <a:gd name="T58" fmla="*/ 212868 w 353059"/>
                <a:gd name="T59" fmla="*/ 95830 h 168910"/>
                <a:gd name="T60" fmla="*/ 237553 w 353059"/>
                <a:gd name="T61" fmla="*/ 83950 h 168910"/>
                <a:gd name="T62" fmla="*/ 269032 w 353059"/>
                <a:gd name="T63" fmla="*/ 80221 h 168910"/>
                <a:gd name="T64" fmla="*/ 352735 w 353059"/>
                <a:gd name="T65" fmla="*/ 72914 h 168910"/>
                <a:gd name="T66" fmla="*/ 352735 w 353059"/>
                <a:gd name="T67" fmla="*/ 0 h 168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3059" h="168910">
                  <a:moveTo>
                    <a:pt x="352735" y="0"/>
                  </a:moveTo>
                  <a:lnTo>
                    <a:pt x="279972" y="25040"/>
                  </a:lnTo>
                  <a:lnTo>
                    <a:pt x="247853" y="34801"/>
                  </a:lnTo>
                  <a:lnTo>
                    <a:pt x="246875" y="34699"/>
                  </a:lnTo>
                  <a:lnTo>
                    <a:pt x="247548" y="34724"/>
                  </a:lnTo>
                  <a:lnTo>
                    <a:pt x="240385" y="34356"/>
                  </a:lnTo>
                  <a:lnTo>
                    <a:pt x="235559" y="34648"/>
                  </a:lnTo>
                  <a:lnTo>
                    <a:pt x="231305" y="36083"/>
                  </a:lnTo>
                  <a:lnTo>
                    <a:pt x="224396" y="40160"/>
                  </a:lnTo>
                  <a:lnTo>
                    <a:pt x="195160" y="54270"/>
                  </a:lnTo>
                  <a:lnTo>
                    <a:pt x="175834" y="63842"/>
                  </a:lnTo>
                  <a:lnTo>
                    <a:pt x="156192" y="72975"/>
                  </a:lnTo>
                  <a:lnTo>
                    <a:pt x="75818" y="108910"/>
                  </a:lnTo>
                  <a:lnTo>
                    <a:pt x="56345" y="117921"/>
                  </a:lnTo>
                  <a:lnTo>
                    <a:pt x="44315" y="122936"/>
                  </a:lnTo>
                  <a:lnTo>
                    <a:pt x="34747" y="126507"/>
                  </a:lnTo>
                  <a:lnTo>
                    <a:pt x="28549" y="128184"/>
                  </a:lnTo>
                  <a:lnTo>
                    <a:pt x="28803" y="128044"/>
                  </a:lnTo>
                  <a:lnTo>
                    <a:pt x="8900" y="131238"/>
                  </a:lnTo>
                  <a:lnTo>
                    <a:pt x="0" y="141985"/>
                  </a:lnTo>
                  <a:lnTo>
                    <a:pt x="471" y="155233"/>
                  </a:lnTo>
                  <a:lnTo>
                    <a:pt x="12776" y="165357"/>
                  </a:lnTo>
                  <a:lnTo>
                    <a:pt x="27800" y="168345"/>
                  </a:lnTo>
                  <a:lnTo>
                    <a:pt x="42965" y="167573"/>
                  </a:lnTo>
                  <a:lnTo>
                    <a:pt x="57933" y="164067"/>
                  </a:lnTo>
                  <a:lnTo>
                    <a:pt x="72364" y="158854"/>
                  </a:lnTo>
                  <a:lnTo>
                    <a:pt x="87763" y="152183"/>
                  </a:lnTo>
                  <a:lnTo>
                    <a:pt x="121221" y="136426"/>
                  </a:lnTo>
                  <a:lnTo>
                    <a:pt x="142181" y="127491"/>
                  </a:lnTo>
                  <a:lnTo>
                    <a:pt x="212868" y="95830"/>
                  </a:lnTo>
                  <a:lnTo>
                    <a:pt x="237553" y="83950"/>
                  </a:lnTo>
                  <a:lnTo>
                    <a:pt x="269032" y="80221"/>
                  </a:lnTo>
                  <a:lnTo>
                    <a:pt x="352735" y="72914"/>
                  </a:lnTo>
                  <a:lnTo>
                    <a:pt x="352735" y="0"/>
                  </a:lnTo>
                  <a:close/>
                </a:path>
              </a:pathLst>
            </a:custGeom>
            <a:solidFill>
              <a:srgbClr val="9F6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63" name="object 141">
              <a:extLst>
                <a:ext uri="{FF2B5EF4-FFF2-40B4-BE49-F238E27FC236}">
                  <a16:creationId xmlns:a16="http://schemas.microsoft.com/office/drawing/2014/main" id="{E58D9304-99F9-4FDA-9EE6-CED9F5C8D2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3723" y="5674182"/>
              <a:ext cx="808447" cy="122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64" name="object 142">
              <a:extLst>
                <a:ext uri="{FF2B5EF4-FFF2-40B4-BE49-F238E27FC236}">
                  <a16:creationId xmlns:a16="http://schemas.microsoft.com/office/drawing/2014/main" id="{61F1E41F-AD3B-42D5-8046-800C2BBAA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3742" y="5674184"/>
              <a:ext cx="808990" cy="122555"/>
            </a:xfrm>
            <a:custGeom>
              <a:avLst/>
              <a:gdLst>
                <a:gd name="T0" fmla="*/ 1843 w 808990"/>
                <a:gd name="T1" fmla="*/ 30734 h 122554"/>
                <a:gd name="T2" fmla="*/ 185 w 808990"/>
                <a:gd name="T3" fmla="*/ 37157 h 122554"/>
                <a:gd name="T4" fmla="*/ 0 w 808990"/>
                <a:gd name="T5" fmla="*/ 50976 h 122554"/>
                <a:gd name="T6" fmla="*/ 2107 w 808990"/>
                <a:gd name="T7" fmla="*/ 70931 h 122554"/>
                <a:gd name="T8" fmla="*/ 7330 w 808990"/>
                <a:gd name="T9" fmla="*/ 95761 h 122554"/>
                <a:gd name="T10" fmla="*/ 15841 w 808990"/>
                <a:gd name="T11" fmla="*/ 122196 h 122554"/>
                <a:gd name="T12" fmla="*/ 788431 w 808990"/>
                <a:gd name="T13" fmla="*/ 122196 h 122554"/>
                <a:gd name="T14" fmla="*/ 803830 w 808990"/>
                <a:gd name="T15" fmla="*/ 83464 h 122554"/>
                <a:gd name="T16" fmla="*/ 808432 w 808990"/>
                <a:gd name="T17" fmla="*/ 36880 h 122554"/>
                <a:gd name="T18" fmla="*/ 644764 w 808990"/>
                <a:gd name="T19" fmla="*/ 15559 h 122554"/>
                <a:gd name="T20" fmla="*/ 547689 w 808990"/>
                <a:gd name="T21" fmla="*/ 4610 h 122554"/>
                <a:gd name="T22" fmla="*/ 478941 w 808990"/>
                <a:gd name="T23" fmla="*/ 576 h 122554"/>
                <a:gd name="T24" fmla="*/ 400254 w 808990"/>
                <a:gd name="T25" fmla="*/ 0 h 122554"/>
                <a:gd name="T26" fmla="*/ 346633 w 808990"/>
                <a:gd name="T27" fmla="*/ 879 h 122554"/>
                <a:gd name="T28" fmla="*/ 285162 w 808990"/>
                <a:gd name="T29" fmla="*/ 3289 h 122554"/>
                <a:gd name="T30" fmla="*/ 220312 w 808990"/>
                <a:gd name="T31" fmla="*/ 6888 h 122554"/>
                <a:gd name="T32" fmla="*/ 156553 w 808990"/>
                <a:gd name="T33" fmla="*/ 11333 h 122554"/>
                <a:gd name="T34" fmla="*/ 98356 w 808990"/>
                <a:gd name="T35" fmla="*/ 16282 h 122554"/>
                <a:gd name="T36" fmla="*/ 50191 w 808990"/>
                <a:gd name="T37" fmla="*/ 21393 h 122554"/>
                <a:gd name="T38" fmla="*/ 16530 w 808990"/>
                <a:gd name="T39" fmla="*/ 26324 h 122554"/>
                <a:gd name="T40" fmla="*/ 1843 w 808990"/>
                <a:gd name="T41" fmla="*/ 30734 h 12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8990" h="122554">
                  <a:moveTo>
                    <a:pt x="1843" y="30734"/>
                  </a:moveTo>
                  <a:lnTo>
                    <a:pt x="185" y="37157"/>
                  </a:lnTo>
                  <a:lnTo>
                    <a:pt x="0" y="50976"/>
                  </a:lnTo>
                  <a:lnTo>
                    <a:pt x="2107" y="70931"/>
                  </a:lnTo>
                  <a:lnTo>
                    <a:pt x="7330" y="95761"/>
                  </a:lnTo>
                  <a:lnTo>
                    <a:pt x="15841" y="122196"/>
                  </a:lnTo>
                </a:path>
                <a:path w="808990" h="122554">
                  <a:moveTo>
                    <a:pt x="788431" y="122196"/>
                  </a:moveTo>
                  <a:lnTo>
                    <a:pt x="803830" y="83464"/>
                  </a:lnTo>
                  <a:lnTo>
                    <a:pt x="808432" y="36880"/>
                  </a:lnTo>
                  <a:lnTo>
                    <a:pt x="644764" y="15559"/>
                  </a:lnTo>
                  <a:lnTo>
                    <a:pt x="547689" y="4610"/>
                  </a:lnTo>
                  <a:lnTo>
                    <a:pt x="478941" y="576"/>
                  </a:lnTo>
                  <a:lnTo>
                    <a:pt x="400254" y="0"/>
                  </a:lnTo>
                  <a:lnTo>
                    <a:pt x="346633" y="879"/>
                  </a:lnTo>
                  <a:lnTo>
                    <a:pt x="285162" y="3289"/>
                  </a:lnTo>
                  <a:lnTo>
                    <a:pt x="220312" y="6888"/>
                  </a:lnTo>
                  <a:lnTo>
                    <a:pt x="156553" y="11333"/>
                  </a:lnTo>
                  <a:lnTo>
                    <a:pt x="98356" y="16282"/>
                  </a:lnTo>
                  <a:lnTo>
                    <a:pt x="50191" y="21393"/>
                  </a:lnTo>
                  <a:lnTo>
                    <a:pt x="16530" y="26324"/>
                  </a:lnTo>
                  <a:lnTo>
                    <a:pt x="1843" y="30734"/>
                  </a:lnTo>
                </a:path>
              </a:pathLst>
            </a:custGeom>
            <a:noFill/>
            <a:ln w="87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65" name="object 143">
              <a:extLst>
                <a:ext uri="{FF2B5EF4-FFF2-40B4-BE49-F238E27FC236}">
                  <a16:creationId xmlns:a16="http://schemas.microsoft.com/office/drawing/2014/main" id="{99FEC2B1-458B-4242-96AF-7E6C52CF4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230" y="5651133"/>
              <a:ext cx="810260" cy="114300"/>
            </a:xfrm>
            <a:custGeom>
              <a:avLst/>
              <a:gdLst>
                <a:gd name="T0" fmla="*/ 403948 w 810259"/>
                <a:gd name="T1" fmla="*/ 0 h 114300"/>
                <a:gd name="T2" fmla="*/ 286879 w 810259"/>
                <a:gd name="T3" fmla="*/ 1995 h 114300"/>
                <a:gd name="T4" fmla="*/ 194429 w 810259"/>
                <a:gd name="T5" fmla="*/ 7323 h 114300"/>
                <a:gd name="T6" fmla="*/ 123799 w 810259"/>
                <a:gd name="T7" fmla="*/ 14991 h 114300"/>
                <a:gd name="T8" fmla="*/ 72191 w 810259"/>
                <a:gd name="T9" fmla="*/ 24010 h 114300"/>
                <a:gd name="T10" fmla="*/ 14844 w 810259"/>
                <a:gd name="T11" fmla="*/ 42139 h 114300"/>
                <a:gd name="T12" fmla="*/ 0 w 810259"/>
                <a:gd name="T13" fmla="*/ 53784 h 114300"/>
                <a:gd name="T14" fmla="*/ 1543 w 810259"/>
                <a:gd name="T15" fmla="*/ 57863 h 114300"/>
                <a:gd name="T16" fmla="*/ 49217 w 810259"/>
                <a:gd name="T17" fmla="*/ 81938 h 114300"/>
                <a:gd name="T18" fmla="*/ 87328 w 810259"/>
                <a:gd name="T19" fmla="*/ 91253 h 114300"/>
                <a:gd name="T20" fmla="*/ 140483 w 810259"/>
                <a:gd name="T21" fmla="*/ 99885 h 114300"/>
                <a:gd name="T22" fmla="*/ 211044 w 810259"/>
                <a:gd name="T23" fmla="*/ 107037 h 114300"/>
                <a:gd name="T24" fmla="*/ 301373 w 810259"/>
                <a:gd name="T25" fmla="*/ 111913 h 114300"/>
                <a:gd name="T26" fmla="*/ 413829 w 810259"/>
                <a:gd name="T27" fmla="*/ 113715 h 114300"/>
                <a:gd name="T28" fmla="*/ 525681 w 810259"/>
                <a:gd name="T29" fmla="*/ 112276 h 114300"/>
                <a:gd name="T30" fmla="*/ 614391 w 810259"/>
                <a:gd name="T31" fmla="*/ 108344 h 114300"/>
                <a:gd name="T32" fmla="*/ 682608 w 810259"/>
                <a:gd name="T33" fmla="*/ 102503 h 114300"/>
                <a:gd name="T34" fmla="*/ 732983 w 810259"/>
                <a:gd name="T35" fmla="*/ 95334 h 114300"/>
                <a:gd name="T36" fmla="*/ 790816 w 810259"/>
                <a:gd name="T37" fmla="*/ 79339 h 114300"/>
                <a:gd name="T38" fmla="*/ 810031 w 810259"/>
                <a:gd name="T39" fmla="*/ 59931 h 114300"/>
                <a:gd name="T40" fmla="*/ 807174 w 810259"/>
                <a:gd name="T41" fmla="*/ 54638 h 114300"/>
                <a:gd name="T42" fmla="*/ 754513 w 810259"/>
                <a:gd name="T43" fmla="*/ 29880 h 114300"/>
                <a:gd name="T44" fmla="*/ 715828 w 810259"/>
                <a:gd name="T45" fmla="*/ 20944 h 114300"/>
                <a:gd name="T46" fmla="*/ 663359 w 810259"/>
                <a:gd name="T47" fmla="*/ 12805 h 114300"/>
                <a:gd name="T48" fmla="*/ 595177 w 810259"/>
                <a:gd name="T49" fmla="*/ 6146 h 114300"/>
                <a:gd name="T50" fmla="*/ 509350 w 810259"/>
                <a:gd name="T51" fmla="*/ 1650 h 114300"/>
                <a:gd name="T52" fmla="*/ 403948 w 810259"/>
                <a:gd name="T53" fmla="*/ 0 h 114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0259" h="114300">
                  <a:moveTo>
                    <a:pt x="403948" y="0"/>
                  </a:moveTo>
                  <a:lnTo>
                    <a:pt x="286879" y="1995"/>
                  </a:lnTo>
                  <a:lnTo>
                    <a:pt x="194429" y="7323"/>
                  </a:lnTo>
                  <a:lnTo>
                    <a:pt x="123799" y="14991"/>
                  </a:lnTo>
                  <a:lnTo>
                    <a:pt x="72191" y="24010"/>
                  </a:lnTo>
                  <a:lnTo>
                    <a:pt x="14844" y="42139"/>
                  </a:lnTo>
                  <a:lnTo>
                    <a:pt x="0" y="53784"/>
                  </a:lnTo>
                  <a:lnTo>
                    <a:pt x="1543" y="57863"/>
                  </a:lnTo>
                  <a:lnTo>
                    <a:pt x="49217" y="81938"/>
                  </a:lnTo>
                  <a:lnTo>
                    <a:pt x="87328" y="91253"/>
                  </a:lnTo>
                  <a:lnTo>
                    <a:pt x="140483" y="99885"/>
                  </a:lnTo>
                  <a:lnTo>
                    <a:pt x="211044" y="107037"/>
                  </a:lnTo>
                  <a:lnTo>
                    <a:pt x="301373" y="111913"/>
                  </a:lnTo>
                  <a:lnTo>
                    <a:pt x="413829" y="113715"/>
                  </a:lnTo>
                  <a:lnTo>
                    <a:pt x="525681" y="112276"/>
                  </a:lnTo>
                  <a:lnTo>
                    <a:pt x="614391" y="108344"/>
                  </a:lnTo>
                  <a:lnTo>
                    <a:pt x="682608" y="102503"/>
                  </a:lnTo>
                  <a:lnTo>
                    <a:pt x="732983" y="95334"/>
                  </a:lnTo>
                  <a:lnTo>
                    <a:pt x="790816" y="79339"/>
                  </a:lnTo>
                  <a:lnTo>
                    <a:pt x="810031" y="59931"/>
                  </a:lnTo>
                  <a:lnTo>
                    <a:pt x="807174" y="54638"/>
                  </a:lnTo>
                  <a:lnTo>
                    <a:pt x="754513" y="29880"/>
                  </a:lnTo>
                  <a:lnTo>
                    <a:pt x="715828" y="20944"/>
                  </a:lnTo>
                  <a:lnTo>
                    <a:pt x="663359" y="12805"/>
                  </a:lnTo>
                  <a:lnTo>
                    <a:pt x="595177" y="6146"/>
                  </a:lnTo>
                  <a:lnTo>
                    <a:pt x="509350" y="1650"/>
                  </a:lnTo>
                  <a:lnTo>
                    <a:pt x="403948" y="0"/>
                  </a:lnTo>
                  <a:close/>
                </a:path>
              </a:pathLst>
            </a:custGeom>
            <a:solidFill>
              <a:srgbClr val="5F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66" name="object 144">
              <a:extLst>
                <a:ext uri="{FF2B5EF4-FFF2-40B4-BE49-F238E27FC236}">
                  <a16:creationId xmlns:a16="http://schemas.microsoft.com/office/drawing/2014/main" id="{59A3AAAE-2235-458D-A08C-EFB5AE500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230" y="5651133"/>
              <a:ext cx="810260" cy="114300"/>
            </a:xfrm>
            <a:custGeom>
              <a:avLst/>
              <a:gdLst>
                <a:gd name="T0" fmla="*/ 0 w 810259"/>
                <a:gd name="T1" fmla="*/ 53784 h 114300"/>
                <a:gd name="T2" fmla="*/ 49217 w 810259"/>
                <a:gd name="T3" fmla="*/ 81938 h 114300"/>
                <a:gd name="T4" fmla="*/ 87328 w 810259"/>
                <a:gd name="T5" fmla="*/ 91253 h 114300"/>
                <a:gd name="T6" fmla="*/ 140483 w 810259"/>
                <a:gd name="T7" fmla="*/ 99885 h 114300"/>
                <a:gd name="T8" fmla="*/ 211044 w 810259"/>
                <a:gd name="T9" fmla="*/ 107037 h 114300"/>
                <a:gd name="T10" fmla="*/ 301373 w 810259"/>
                <a:gd name="T11" fmla="*/ 111913 h 114300"/>
                <a:gd name="T12" fmla="*/ 413829 w 810259"/>
                <a:gd name="T13" fmla="*/ 113715 h 114300"/>
                <a:gd name="T14" fmla="*/ 525681 w 810259"/>
                <a:gd name="T15" fmla="*/ 112276 h 114300"/>
                <a:gd name="T16" fmla="*/ 614391 w 810259"/>
                <a:gd name="T17" fmla="*/ 108344 h 114300"/>
                <a:gd name="T18" fmla="*/ 682608 w 810259"/>
                <a:gd name="T19" fmla="*/ 102503 h 114300"/>
                <a:gd name="T20" fmla="*/ 732983 w 810259"/>
                <a:gd name="T21" fmla="*/ 95334 h 114300"/>
                <a:gd name="T22" fmla="*/ 790816 w 810259"/>
                <a:gd name="T23" fmla="*/ 79339 h 114300"/>
                <a:gd name="T24" fmla="*/ 810031 w 810259"/>
                <a:gd name="T25" fmla="*/ 59931 h 114300"/>
                <a:gd name="T26" fmla="*/ 807174 w 810259"/>
                <a:gd name="T27" fmla="*/ 54638 h 114300"/>
                <a:gd name="T28" fmla="*/ 754513 w 810259"/>
                <a:gd name="T29" fmla="*/ 29880 h 114300"/>
                <a:gd name="T30" fmla="*/ 715828 w 810259"/>
                <a:gd name="T31" fmla="*/ 20944 h 114300"/>
                <a:gd name="T32" fmla="*/ 663359 w 810259"/>
                <a:gd name="T33" fmla="*/ 12805 h 114300"/>
                <a:gd name="T34" fmla="*/ 595177 w 810259"/>
                <a:gd name="T35" fmla="*/ 6146 h 114300"/>
                <a:gd name="T36" fmla="*/ 509350 w 810259"/>
                <a:gd name="T37" fmla="*/ 1650 h 114300"/>
                <a:gd name="T38" fmla="*/ 403948 w 810259"/>
                <a:gd name="T39" fmla="*/ 0 h 114300"/>
                <a:gd name="T40" fmla="*/ 286879 w 810259"/>
                <a:gd name="T41" fmla="*/ 1995 h 114300"/>
                <a:gd name="T42" fmla="*/ 194429 w 810259"/>
                <a:gd name="T43" fmla="*/ 7323 h 114300"/>
                <a:gd name="T44" fmla="*/ 123799 w 810259"/>
                <a:gd name="T45" fmla="*/ 14991 h 114300"/>
                <a:gd name="T46" fmla="*/ 72191 w 810259"/>
                <a:gd name="T47" fmla="*/ 24010 h 114300"/>
                <a:gd name="T48" fmla="*/ 14844 w 810259"/>
                <a:gd name="T49" fmla="*/ 42139 h 114300"/>
                <a:gd name="T50" fmla="*/ 0 w 810259"/>
                <a:gd name="T51" fmla="*/ 53784 h 114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0259" h="114300">
                  <a:moveTo>
                    <a:pt x="0" y="53784"/>
                  </a:moveTo>
                  <a:lnTo>
                    <a:pt x="49217" y="81938"/>
                  </a:lnTo>
                  <a:lnTo>
                    <a:pt x="87328" y="91253"/>
                  </a:lnTo>
                  <a:lnTo>
                    <a:pt x="140483" y="99885"/>
                  </a:lnTo>
                  <a:lnTo>
                    <a:pt x="211044" y="107037"/>
                  </a:lnTo>
                  <a:lnTo>
                    <a:pt x="301373" y="111913"/>
                  </a:lnTo>
                  <a:lnTo>
                    <a:pt x="413829" y="113715"/>
                  </a:lnTo>
                  <a:lnTo>
                    <a:pt x="525681" y="112276"/>
                  </a:lnTo>
                  <a:lnTo>
                    <a:pt x="614391" y="108344"/>
                  </a:lnTo>
                  <a:lnTo>
                    <a:pt x="682608" y="102503"/>
                  </a:lnTo>
                  <a:lnTo>
                    <a:pt x="732983" y="95334"/>
                  </a:lnTo>
                  <a:lnTo>
                    <a:pt x="790816" y="79339"/>
                  </a:lnTo>
                  <a:lnTo>
                    <a:pt x="810031" y="59931"/>
                  </a:lnTo>
                  <a:lnTo>
                    <a:pt x="807174" y="54638"/>
                  </a:lnTo>
                  <a:lnTo>
                    <a:pt x="754513" y="29880"/>
                  </a:lnTo>
                  <a:lnTo>
                    <a:pt x="715828" y="20944"/>
                  </a:lnTo>
                  <a:lnTo>
                    <a:pt x="663359" y="12805"/>
                  </a:lnTo>
                  <a:lnTo>
                    <a:pt x="595177" y="6146"/>
                  </a:lnTo>
                  <a:lnTo>
                    <a:pt x="509350" y="1650"/>
                  </a:lnTo>
                  <a:lnTo>
                    <a:pt x="403948" y="0"/>
                  </a:lnTo>
                  <a:lnTo>
                    <a:pt x="286879" y="1995"/>
                  </a:lnTo>
                  <a:lnTo>
                    <a:pt x="194429" y="7323"/>
                  </a:lnTo>
                  <a:lnTo>
                    <a:pt x="123799" y="14991"/>
                  </a:lnTo>
                  <a:lnTo>
                    <a:pt x="72191" y="24010"/>
                  </a:lnTo>
                  <a:lnTo>
                    <a:pt x="14844" y="42139"/>
                  </a:lnTo>
                  <a:lnTo>
                    <a:pt x="0" y="53784"/>
                  </a:lnTo>
                  <a:close/>
                </a:path>
              </a:pathLst>
            </a:custGeom>
            <a:noFill/>
            <a:ln w="87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67" name="object 145">
              <a:extLst>
                <a:ext uri="{FF2B5EF4-FFF2-40B4-BE49-F238E27FC236}">
                  <a16:creationId xmlns:a16="http://schemas.microsoft.com/office/drawing/2014/main" id="{A2545761-A9F0-4413-97FB-6080D099D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1551" y="5675134"/>
              <a:ext cx="814422" cy="114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68" name="object 146">
              <a:extLst>
                <a:ext uri="{FF2B5EF4-FFF2-40B4-BE49-F238E27FC236}">
                  <a16:creationId xmlns:a16="http://schemas.microsoft.com/office/drawing/2014/main" id="{5C998B8D-E605-4496-9AD6-ABA6C6E2A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546" y="5675162"/>
              <a:ext cx="814705" cy="114300"/>
            </a:xfrm>
            <a:custGeom>
              <a:avLst/>
              <a:gdLst>
                <a:gd name="T0" fmla="*/ 2684 w 814704"/>
                <a:gd name="T1" fmla="*/ 54342 h 114300"/>
                <a:gd name="T2" fmla="*/ 52414 w 814704"/>
                <a:gd name="T3" fmla="*/ 82559 h 114300"/>
                <a:gd name="T4" fmla="*/ 90422 w 814704"/>
                <a:gd name="T5" fmla="*/ 91861 h 114300"/>
                <a:gd name="T6" fmla="*/ 143444 w 814704"/>
                <a:gd name="T7" fmla="*/ 100477 h 114300"/>
                <a:gd name="T8" fmla="*/ 213872 w 814704"/>
                <a:gd name="T9" fmla="*/ 107613 h 114300"/>
                <a:gd name="T10" fmla="*/ 304098 w 814704"/>
                <a:gd name="T11" fmla="*/ 112476 h 114300"/>
                <a:gd name="T12" fmla="*/ 416513 w 814704"/>
                <a:gd name="T13" fmla="*/ 114274 h 114300"/>
                <a:gd name="T14" fmla="*/ 528331 w 814704"/>
                <a:gd name="T15" fmla="*/ 112837 h 114300"/>
                <a:gd name="T16" fmla="*/ 616955 w 814704"/>
                <a:gd name="T17" fmla="*/ 108913 h 114300"/>
                <a:gd name="T18" fmla="*/ 685060 w 814704"/>
                <a:gd name="T19" fmla="*/ 103081 h 114300"/>
                <a:gd name="T20" fmla="*/ 735325 w 814704"/>
                <a:gd name="T21" fmla="*/ 95922 h 114300"/>
                <a:gd name="T22" fmla="*/ 793037 w 814704"/>
                <a:gd name="T23" fmla="*/ 79937 h 114300"/>
                <a:gd name="T24" fmla="*/ 812715 w 814704"/>
                <a:gd name="T25" fmla="*/ 60489 h 114300"/>
                <a:gd name="T26" fmla="*/ 812588 w 814704"/>
                <a:gd name="T27" fmla="*/ 56235 h 114300"/>
                <a:gd name="T28" fmla="*/ 814430 w 814704"/>
                <a:gd name="T29" fmla="*/ 45427 h 114300"/>
                <a:gd name="T30" fmla="*/ 778204 w 814704"/>
                <a:gd name="T31" fmla="*/ 14135 h 114300"/>
                <a:gd name="T32" fmla="*/ 709657 w 814704"/>
                <a:gd name="T33" fmla="*/ 5188 h 114300"/>
                <a:gd name="T34" fmla="*/ 657070 w 814704"/>
                <a:gd name="T35" fmla="*/ 2767 h 114300"/>
                <a:gd name="T36" fmla="*/ 590115 w 814704"/>
                <a:gd name="T37" fmla="*/ 1364 h 114300"/>
                <a:gd name="T38" fmla="*/ 507176 w 814704"/>
                <a:gd name="T39" fmla="*/ 716 h 114300"/>
                <a:gd name="T40" fmla="*/ 406633 w 814704"/>
                <a:gd name="T41" fmla="*/ 558 h 114300"/>
                <a:gd name="T42" fmla="*/ 325706 w 814704"/>
                <a:gd name="T43" fmla="*/ 327 h 114300"/>
                <a:gd name="T44" fmla="*/ 253376 w 814704"/>
                <a:gd name="T45" fmla="*/ 0 h 114300"/>
                <a:gd name="T46" fmla="*/ 189716 w 814704"/>
                <a:gd name="T47" fmla="*/ 120 h 114300"/>
                <a:gd name="T48" fmla="*/ 134797 w 814704"/>
                <a:gd name="T49" fmla="*/ 1234 h 114300"/>
                <a:gd name="T50" fmla="*/ 88692 w 814704"/>
                <a:gd name="T51" fmla="*/ 3888 h 114300"/>
                <a:gd name="T52" fmla="*/ 23211 w 814704"/>
                <a:gd name="T53" fmla="*/ 15996 h 114300"/>
                <a:gd name="T54" fmla="*/ 0 w 814704"/>
                <a:gd name="T55" fmla="*/ 32302 h 114300"/>
                <a:gd name="T56" fmla="*/ 41 w 814704"/>
                <a:gd name="T57" fmla="*/ 38532 h 114300"/>
                <a:gd name="T58" fmla="*/ 1727 w 814704"/>
                <a:gd name="T59" fmla="*/ 45718 h 114300"/>
                <a:gd name="T60" fmla="*/ 2684 w 814704"/>
                <a:gd name="T61" fmla="*/ 54342 h 114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14704" h="114300">
                  <a:moveTo>
                    <a:pt x="2684" y="54342"/>
                  </a:moveTo>
                  <a:lnTo>
                    <a:pt x="52414" y="82559"/>
                  </a:lnTo>
                  <a:lnTo>
                    <a:pt x="90422" y="91861"/>
                  </a:lnTo>
                  <a:lnTo>
                    <a:pt x="143444" y="100477"/>
                  </a:lnTo>
                  <a:lnTo>
                    <a:pt x="213872" y="107613"/>
                  </a:lnTo>
                  <a:lnTo>
                    <a:pt x="304098" y="112476"/>
                  </a:lnTo>
                  <a:lnTo>
                    <a:pt x="416513" y="114274"/>
                  </a:lnTo>
                  <a:lnTo>
                    <a:pt x="528331" y="112837"/>
                  </a:lnTo>
                  <a:lnTo>
                    <a:pt x="616955" y="108913"/>
                  </a:lnTo>
                  <a:lnTo>
                    <a:pt x="685060" y="103081"/>
                  </a:lnTo>
                  <a:lnTo>
                    <a:pt x="735325" y="95922"/>
                  </a:lnTo>
                  <a:lnTo>
                    <a:pt x="793037" y="79937"/>
                  </a:lnTo>
                  <a:lnTo>
                    <a:pt x="812715" y="60489"/>
                  </a:lnTo>
                  <a:lnTo>
                    <a:pt x="812588" y="56235"/>
                  </a:lnTo>
                  <a:lnTo>
                    <a:pt x="814430" y="45427"/>
                  </a:lnTo>
                  <a:lnTo>
                    <a:pt x="778204" y="14135"/>
                  </a:lnTo>
                  <a:lnTo>
                    <a:pt x="709657" y="5188"/>
                  </a:lnTo>
                  <a:lnTo>
                    <a:pt x="657070" y="2767"/>
                  </a:lnTo>
                  <a:lnTo>
                    <a:pt x="590115" y="1364"/>
                  </a:lnTo>
                  <a:lnTo>
                    <a:pt x="507176" y="716"/>
                  </a:lnTo>
                  <a:lnTo>
                    <a:pt x="406633" y="558"/>
                  </a:lnTo>
                  <a:lnTo>
                    <a:pt x="325706" y="327"/>
                  </a:lnTo>
                  <a:lnTo>
                    <a:pt x="253376" y="0"/>
                  </a:lnTo>
                  <a:lnTo>
                    <a:pt x="189716" y="120"/>
                  </a:lnTo>
                  <a:lnTo>
                    <a:pt x="134797" y="1234"/>
                  </a:lnTo>
                  <a:lnTo>
                    <a:pt x="88692" y="3888"/>
                  </a:lnTo>
                  <a:lnTo>
                    <a:pt x="23211" y="15996"/>
                  </a:lnTo>
                  <a:lnTo>
                    <a:pt x="0" y="32302"/>
                  </a:lnTo>
                  <a:lnTo>
                    <a:pt x="41" y="38532"/>
                  </a:lnTo>
                  <a:lnTo>
                    <a:pt x="1727" y="45718"/>
                  </a:lnTo>
                  <a:lnTo>
                    <a:pt x="2684" y="54342"/>
                  </a:lnTo>
                  <a:close/>
                </a:path>
              </a:pathLst>
            </a:custGeom>
            <a:noFill/>
            <a:ln w="87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69" name="object 147">
              <a:extLst>
                <a:ext uri="{FF2B5EF4-FFF2-40B4-BE49-F238E27FC236}">
                  <a16:creationId xmlns:a16="http://schemas.microsoft.com/office/drawing/2014/main" id="{519DD788-BA98-4F52-83A2-4646679E3A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4223" y="5651133"/>
              <a:ext cx="810044" cy="11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70" name="object 148">
              <a:extLst>
                <a:ext uri="{FF2B5EF4-FFF2-40B4-BE49-F238E27FC236}">
                  <a16:creationId xmlns:a16="http://schemas.microsoft.com/office/drawing/2014/main" id="{9F5E0DCB-5529-43C7-B991-C320708D0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230" y="5651133"/>
              <a:ext cx="810260" cy="114300"/>
            </a:xfrm>
            <a:custGeom>
              <a:avLst/>
              <a:gdLst>
                <a:gd name="T0" fmla="*/ 0 w 810259"/>
                <a:gd name="T1" fmla="*/ 53784 h 114300"/>
                <a:gd name="T2" fmla="*/ 49217 w 810259"/>
                <a:gd name="T3" fmla="*/ 81938 h 114300"/>
                <a:gd name="T4" fmla="*/ 87328 w 810259"/>
                <a:gd name="T5" fmla="*/ 91253 h 114300"/>
                <a:gd name="T6" fmla="*/ 140483 w 810259"/>
                <a:gd name="T7" fmla="*/ 99885 h 114300"/>
                <a:gd name="T8" fmla="*/ 211044 w 810259"/>
                <a:gd name="T9" fmla="*/ 107037 h 114300"/>
                <a:gd name="T10" fmla="*/ 301373 w 810259"/>
                <a:gd name="T11" fmla="*/ 111913 h 114300"/>
                <a:gd name="T12" fmla="*/ 413829 w 810259"/>
                <a:gd name="T13" fmla="*/ 113715 h 114300"/>
                <a:gd name="T14" fmla="*/ 525681 w 810259"/>
                <a:gd name="T15" fmla="*/ 112276 h 114300"/>
                <a:gd name="T16" fmla="*/ 614391 w 810259"/>
                <a:gd name="T17" fmla="*/ 108344 h 114300"/>
                <a:gd name="T18" fmla="*/ 682608 w 810259"/>
                <a:gd name="T19" fmla="*/ 102503 h 114300"/>
                <a:gd name="T20" fmla="*/ 732983 w 810259"/>
                <a:gd name="T21" fmla="*/ 95334 h 114300"/>
                <a:gd name="T22" fmla="*/ 790816 w 810259"/>
                <a:gd name="T23" fmla="*/ 79339 h 114300"/>
                <a:gd name="T24" fmla="*/ 810031 w 810259"/>
                <a:gd name="T25" fmla="*/ 59931 h 114300"/>
                <a:gd name="T26" fmla="*/ 807174 w 810259"/>
                <a:gd name="T27" fmla="*/ 54638 h 114300"/>
                <a:gd name="T28" fmla="*/ 754513 w 810259"/>
                <a:gd name="T29" fmla="*/ 29880 h 114300"/>
                <a:gd name="T30" fmla="*/ 715828 w 810259"/>
                <a:gd name="T31" fmla="*/ 20944 h 114300"/>
                <a:gd name="T32" fmla="*/ 663359 w 810259"/>
                <a:gd name="T33" fmla="*/ 12805 h 114300"/>
                <a:gd name="T34" fmla="*/ 595177 w 810259"/>
                <a:gd name="T35" fmla="*/ 6146 h 114300"/>
                <a:gd name="T36" fmla="*/ 509350 w 810259"/>
                <a:gd name="T37" fmla="*/ 1650 h 114300"/>
                <a:gd name="T38" fmla="*/ 403948 w 810259"/>
                <a:gd name="T39" fmla="*/ 0 h 114300"/>
                <a:gd name="T40" fmla="*/ 286879 w 810259"/>
                <a:gd name="T41" fmla="*/ 1995 h 114300"/>
                <a:gd name="T42" fmla="*/ 194429 w 810259"/>
                <a:gd name="T43" fmla="*/ 7323 h 114300"/>
                <a:gd name="T44" fmla="*/ 123799 w 810259"/>
                <a:gd name="T45" fmla="*/ 14991 h 114300"/>
                <a:gd name="T46" fmla="*/ 72191 w 810259"/>
                <a:gd name="T47" fmla="*/ 24010 h 114300"/>
                <a:gd name="T48" fmla="*/ 14844 w 810259"/>
                <a:gd name="T49" fmla="*/ 42139 h 114300"/>
                <a:gd name="T50" fmla="*/ 0 w 810259"/>
                <a:gd name="T51" fmla="*/ 53784 h 114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0259" h="114300">
                  <a:moveTo>
                    <a:pt x="0" y="53784"/>
                  </a:moveTo>
                  <a:lnTo>
                    <a:pt x="49217" y="81938"/>
                  </a:lnTo>
                  <a:lnTo>
                    <a:pt x="87328" y="91253"/>
                  </a:lnTo>
                  <a:lnTo>
                    <a:pt x="140483" y="99885"/>
                  </a:lnTo>
                  <a:lnTo>
                    <a:pt x="211044" y="107037"/>
                  </a:lnTo>
                  <a:lnTo>
                    <a:pt x="301373" y="111913"/>
                  </a:lnTo>
                  <a:lnTo>
                    <a:pt x="413829" y="113715"/>
                  </a:lnTo>
                  <a:lnTo>
                    <a:pt x="525681" y="112276"/>
                  </a:lnTo>
                  <a:lnTo>
                    <a:pt x="614391" y="108344"/>
                  </a:lnTo>
                  <a:lnTo>
                    <a:pt x="682608" y="102503"/>
                  </a:lnTo>
                  <a:lnTo>
                    <a:pt x="732983" y="95334"/>
                  </a:lnTo>
                  <a:lnTo>
                    <a:pt x="790816" y="79339"/>
                  </a:lnTo>
                  <a:lnTo>
                    <a:pt x="810031" y="59931"/>
                  </a:lnTo>
                  <a:lnTo>
                    <a:pt x="807174" y="54638"/>
                  </a:lnTo>
                  <a:lnTo>
                    <a:pt x="754513" y="29880"/>
                  </a:lnTo>
                  <a:lnTo>
                    <a:pt x="715828" y="20944"/>
                  </a:lnTo>
                  <a:lnTo>
                    <a:pt x="663359" y="12805"/>
                  </a:lnTo>
                  <a:lnTo>
                    <a:pt x="595177" y="6146"/>
                  </a:lnTo>
                  <a:lnTo>
                    <a:pt x="509350" y="1650"/>
                  </a:lnTo>
                  <a:lnTo>
                    <a:pt x="403948" y="0"/>
                  </a:lnTo>
                  <a:lnTo>
                    <a:pt x="286879" y="1995"/>
                  </a:lnTo>
                  <a:lnTo>
                    <a:pt x="194429" y="7323"/>
                  </a:lnTo>
                  <a:lnTo>
                    <a:pt x="123799" y="14991"/>
                  </a:lnTo>
                  <a:lnTo>
                    <a:pt x="72191" y="24010"/>
                  </a:lnTo>
                  <a:lnTo>
                    <a:pt x="14844" y="42139"/>
                  </a:lnTo>
                  <a:lnTo>
                    <a:pt x="0" y="53784"/>
                  </a:lnTo>
                  <a:close/>
                </a:path>
              </a:pathLst>
            </a:custGeom>
            <a:noFill/>
            <a:ln w="87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71" name="object 149">
              <a:extLst>
                <a:ext uri="{FF2B5EF4-FFF2-40B4-BE49-F238E27FC236}">
                  <a16:creationId xmlns:a16="http://schemas.microsoft.com/office/drawing/2014/main" id="{0489919E-B328-45A0-B9BD-BFCC7CA78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3454" y="5340032"/>
              <a:ext cx="48260" cy="80010"/>
            </a:xfrm>
            <a:custGeom>
              <a:avLst/>
              <a:gdLst>
                <a:gd name="T0" fmla="*/ 48069 w 48259"/>
                <a:gd name="T1" fmla="*/ 0 h 80010"/>
                <a:gd name="T2" fmla="*/ 39382 w 48259"/>
                <a:gd name="T3" fmla="*/ 9156 h 80010"/>
                <a:gd name="T4" fmla="*/ 33375 w 48259"/>
                <a:gd name="T5" fmla="*/ 15265 h 80010"/>
                <a:gd name="T6" fmla="*/ 32486 w 48259"/>
                <a:gd name="T7" fmla="*/ 17830 h 80010"/>
                <a:gd name="T8" fmla="*/ 27863 w 48259"/>
                <a:gd name="T9" fmla="*/ 23101 h 80010"/>
                <a:gd name="T10" fmla="*/ 24714 w 48259"/>
                <a:gd name="T11" fmla="*/ 25958 h 80010"/>
                <a:gd name="T12" fmla="*/ 17640 w 48259"/>
                <a:gd name="T13" fmla="*/ 35090 h 80010"/>
                <a:gd name="T14" fmla="*/ 13614 w 48259"/>
                <a:gd name="T15" fmla="*/ 41160 h 80010"/>
                <a:gd name="T16" fmla="*/ 3022 w 48259"/>
                <a:gd name="T17" fmla="*/ 53251 h 80010"/>
                <a:gd name="T18" fmla="*/ 0 w 48259"/>
                <a:gd name="T19" fmla="*/ 60947 h 80010"/>
                <a:gd name="T20" fmla="*/ 101 w 48259"/>
                <a:gd name="T21" fmla="*/ 76060 h 80010"/>
                <a:gd name="T22" fmla="*/ 3200 w 48259"/>
                <a:gd name="T23" fmla="*/ 79260 h 80010"/>
                <a:gd name="T24" fmla="*/ 14465 w 48259"/>
                <a:gd name="T25" fmla="*/ 79794 h 80010"/>
                <a:gd name="T26" fmla="*/ 18351 w 48259"/>
                <a:gd name="T27" fmla="*/ 77381 h 80010"/>
                <a:gd name="T28" fmla="*/ 28435 w 48259"/>
                <a:gd name="T29" fmla="*/ 72072 h 80010"/>
                <a:gd name="T30" fmla="*/ 32600 w 48259"/>
                <a:gd name="T31" fmla="*/ 66586 h 80010"/>
                <a:gd name="T32" fmla="*/ 40398 w 48259"/>
                <a:gd name="T33" fmla="*/ 61836 h 80010"/>
                <a:gd name="T34" fmla="*/ 41122 w 48259"/>
                <a:gd name="T35" fmla="*/ 59613 h 80010"/>
                <a:gd name="T36" fmla="*/ 41325 w 48259"/>
                <a:gd name="T37" fmla="*/ 55092 h 80010"/>
                <a:gd name="T38" fmla="*/ 41630 w 48259"/>
                <a:gd name="T39" fmla="*/ 53022 h 80010"/>
                <a:gd name="T40" fmla="*/ 42341 w 48259"/>
                <a:gd name="T41" fmla="*/ 50990 h 80010"/>
                <a:gd name="T42" fmla="*/ 44314 w 48259"/>
                <a:gd name="T43" fmla="*/ 43173 h 80010"/>
                <a:gd name="T44" fmla="*/ 45270 w 48259"/>
                <a:gd name="T45" fmla="*/ 35234 h 80010"/>
                <a:gd name="T46" fmla="*/ 46266 w 48259"/>
                <a:gd name="T47" fmla="*/ 19240 h 80010"/>
                <a:gd name="T48" fmla="*/ 46812 w 48259"/>
                <a:gd name="T49" fmla="*/ 13119 h 80010"/>
                <a:gd name="T50" fmla="*/ 46024 w 48259"/>
                <a:gd name="T51" fmla="*/ 6896 h 80010"/>
                <a:gd name="T52" fmla="*/ 48069 w 48259"/>
                <a:gd name="T53" fmla="*/ 0 h 80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259" h="80010">
                  <a:moveTo>
                    <a:pt x="48069" y="0"/>
                  </a:moveTo>
                  <a:lnTo>
                    <a:pt x="39382" y="9156"/>
                  </a:lnTo>
                  <a:lnTo>
                    <a:pt x="33375" y="15265"/>
                  </a:lnTo>
                  <a:lnTo>
                    <a:pt x="32486" y="17830"/>
                  </a:lnTo>
                  <a:lnTo>
                    <a:pt x="27863" y="23101"/>
                  </a:lnTo>
                  <a:lnTo>
                    <a:pt x="24714" y="25958"/>
                  </a:lnTo>
                  <a:lnTo>
                    <a:pt x="17640" y="35090"/>
                  </a:lnTo>
                  <a:lnTo>
                    <a:pt x="13614" y="41160"/>
                  </a:lnTo>
                  <a:lnTo>
                    <a:pt x="3022" y="53251"/>
                  </a:lnTo>
                  <a:lnTo>
                    <a:pt x="0" y="60947"/>
                  </a:lnTo>
                  <a:lnTo>
                    <a:pt x="101" y="76060"/>
                  </a:lnTo>
                  <a:lnTo>
                    <a:pt x="3200" y="79260"/>
                  </a:lnTo>
                  <a:lnTo>
                    <a:pt x="14465" y="79794"/>
                  </a:lnTo>
                  <a:lnTo>
                    <a:pt x="18351" y="77381"/>
                  </a:lnTo>
                  <a:lnTo>
                    <a:pt x="28435" y="72072"/>
                  </a:lnTo>
                  <a:lnTo>
                    <a:pt x="32600" y="66586"/>
                  </a:lnTo>
                  <a:lnTo>
                    <a:pt x="40398" y="61836"/>
                  </a:lnTo>
                  <a:lnTo>
                    <a:pt x="41122" y="59613"/>
                  </a:lnTo>
                  <a:lnTo>
                    <a:pt x="41325" y="55092"/>
                  </a:lnTo>
                  <a:lnTo>
                    <a:pt x="41630" y="53022"/>
                  </a:lnTo>
                  <a:lnTo>
                    <a:pt x="42341" y="50990"/>
                  </a:lnTo>
                  <a:lnTo>
                    <a:pt x="44314" y="43173"/>
                  </a:lnTo>
                  <a:lnTo>
                    <a:pt x="45270" y="35234"/>
                  </a:lnTo>
                  <a:lnTo>
                    <a:pt x="46266" y="19240"/>
                  </a:lnTo>
                  <a:lnTo>
                    <a:pt x="46812" y="13119"/>
                  </a:lnTo>
                  <a:lnTo>
                    <a:pt x="46024" y="6896"/>
                  </a:lnTo>
                  <a:lnTo>
                    <a:pt x="48069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72" name="object 150">
              <a:extLst>
                <a:ext uri="{FF2B5EF4-FFF2-40B4-BE49-F238E27FC236}">
                  <a16:creationId xmlns:a16="http://schemas.microsoft.com/office/drawing/2014/main" id="{05D3B1DB-CCEF-491A-9120-98803B1468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4451" y="4266175"/>
              <a:ext cx="751687" cy="968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73" name="object 151">
              <a:extLst>
                <a:ext uri="{FF2B5EF4-FFF2-40B4-BE49-F238E27FC236}">
                  <a16:creationId xmlns:a16="http://schemas.microsoft.com/office/drawing/2014/main" id="{5CF54F22-96B1-4DC2-B330-F9BE60961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296" y="5482047"/>
              <a:ext cx="6985" cy="23495"/>
            </a:xfrm>
            <a:custGeom>
              <a:avLst/>
              <a:gdLst>
                <a:gd name="T0" fmla="*/ 5905 w 6984"/>
                <a:gd name="T1" fmla="*/ 0 h 23495"/>
                <a:gd name="T2" fmla="*/ 5219 w 6984"/>
                <a:gd name="T3" fmla="*/ 761 h 23495"/>
                <a:gd name="T4" fmla="*/ 1460 w 6984"/>
                <a:gd name="T5" fmla="*/ 5295 h 23495"/>
                <a:gd name="T6" fmla="*/ 1168 w 6984"/>
                <a:gd name="T7" fmla="*/ 10998 h 23495"/>
                <a:gd name="T8" fmla="*/ 88 w 6984"/>
                <a:gd name="T9" fmla="*/ 16446 h 23495"/>
                <a:gd name="T10" fmla="*/ 0 w 6984"/>
                <a:gd name="T11" fmla="*/ 18440 h 23495"/>
                <a:gd name="T12" fmla="*/ 520 w 6984"/>
                <a:gd name="T13" fmla="*/ 20294 h 23495"/>
                <a:gd name="T14" fmla="*/ 2235 w 6984"/>
                <a:gd name="T15" fmla="*/ 22491 h 23495"/>
                <a:gd name="T16" fmla="*/ 3035 w 6984"/>
                <a:gd name="T17" fmla="*/ 22948 h 23495"/>
                <a:gd name="T18" fmla="*/ 4813 w 6984"/>
                <a:gd name="T19" fmla="*/ 22466 h 23495"/>
                <a:gd name="T20" fmla="*/ 4152 w 6984"/>
                <a:gd name="T21" fmla="*/ 21564 h 23495"/>
                <a:gd name="T22" fmla="*/ 3327 w 6984"/>
                <a:gd name="T23" fmla="*/ 14096 h 23495"/>
                <a:gd name="T24" fmla="*/ 4533 w 6984"/>
                <a:gd name="T25" fmla="*/ 7518 h 23495"/>
                <a:gd name="T26" fmla="*/ 6680 w 6984"/>
                <a:gd name="T27" fmla="*/ 609 h 23495"/>
                <a:gd name="T28" fmla="*/ 6743 w 6984"/>
                <a:gd name="T29" fmla="*/ 76 h 23495"/>
                <a:gd name="T30" fmla="*/ 5905 w 6984"/>
                <a:gd name="T31" fmla="*/ 0 h 23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84" h="23495">
                  <a:moveTo>
                    <a:pt x="5905" y="0"/>
                  </a:moveTo>
                  <a:lnTo>
                    <a:pt x="5219" y="761"/>
                  </a:lnTo>
                  <a:lnTo>
                    <a:pt x="1460" y="5295"/>
                  </a:lnTo>
                  <a:lnTo>
                    <a:pt x="1168" y="10998"/>
                  </a:lnTo>
                  <a:lnTo>
                    <a:pt x="88" y="16446"/>
                  </a:lnTo>
                  <a:lnTo>
                    <a:pt x="0" y="18440"/>
                  </a:lnTo>
                  <a:lnTo>
                    <a:pt x="520" y="20294"/>
                  </a:lnTo>
                  <a:lnTo>
                    <a:pt x="2235" y="22491"/>
                  </a:lnTo>
                  <a:lnTo>
                    <a:pt x="3035" y="22948"/>
                  </a:lnTo>
                  <a:lnTo>
                    <a:pt x="4813" y="22466"/>
                  </a:lnTo>
                  <a:lnTo>
                    <a:pt x="4152" y="21564"/>
                  </a:lnTo>
                  <a:lnTo>
                    <a:pt x="3327" y="14096"/>
                  </a:lnTo>
                  <a:lnTo>
                    <a:pt x="4533" y="7518"/>
                  </a:lnTo>
                  <a:lnTo>
                    <a:pt x="6680" y="609"/>
                  </a:lnTo>
                  <a:lnTo>
                    <a:pt x="6743" y="76"/>
                  </a:lnTo>
                  <a:lnTo>
                    <a:pt x="5905" y="0"/>
                  </a:lnTo>
                  <a:close/>
                </a:path>
              </a:pathLst>
            </a:custGeom>
            <a:solidFill>
              <a:srgbClr val="B4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74" name="object 152">
              <a:extLst>
                <a:ext uri="{FF2B5EF4-FFF2-40B4-BE49-F238E27FC236}">
                  <a16:creationId xmlns:a16="http://schemas.microsoft.com/office/drawing/2014/main" id="{94A58288-0AF1-42C1-85B3-966BE6FD4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1609" y="5534265"/>
              <a:ext cx="476884" cy="149860"/>
            </a:xfrm>
            <a:custGeom>
              <a:avLst/>
              <a:gdLst>
                <a:gd name="T0" fmla="*/ 43637 w 476884"/>
                <a:gd name="T1" fmla="*/ 43357 h 149860"/>
                <a:gd name="T2" fmla="*/ 40246 w 476884"/>
                <a:gd name="T3" fmla="*/ 36614 h 149860"/>
                <a:gd name="T4" fmla="*/ 38976 w 476884"/>
                <a:gd name="T5" fmla="*/ 32766 h 149860"/>
                <a:gd name="T6" fmla="*/ 35788 w 476884"/>
                <a:gd name="T7" fmla="*/ 27076 h 149860"/>
                <a:gd name="T8" fmla="*/ 32004 w 476884"/>
                <a:gd name="T9" fmla="*/ 19659 h 149860"/>
                <a:gd name="T10" fmla="*/ 27901 w 476884"/>
                <a:gd name="T11" fmla="*/ 13703 h 149860"/>
                <a:gd name="T12" fmla="*/ 8636 w 476884"/>
                <a:gd name="T13" fmla="*/ 6235 h 149860"/>
                <a:gd name="T14" fmla="*/ 4508 w 476884"/>
                <a:gd name="T15" fmla="*/ 24091 h 149860"/>
                <a:gd name="T16" fmla="*/ 6477 w 476884"/>
                <a:gd name="T17" fmla="*/ 26225 h 149860"/>
                <a:gd name="T18" fmla="*/ 8902 w 476884"/>
                <a:gd name="T19" fmla="*/ 28803 h 149860"/>
                <a:gd name="T20" fmla="*/ 17970 w 476884"/>
                <a:gd name="T21" fmla="*/ 39217 h 149860"/>
                <a:gd name="T22" fmla="*/ 30264 w 476884"/>
                <a:gd name="T23" fmla="*/ 47345 h 149860"/>
                <a:gd name="T24" fmla="*/ 28397 w 476884"/>
                <a:gd name="T25" fmla="*/ 46050 h 149860"/>
                <a:gd name="T26" fmla="*/ 30734 w 476884"/>
                <a:gd name="T27" fmla="*/ 47561 h 149860"/>
                <a:gd name="T28" fmla="*/ 32448 w 476884"/>
                <a:gd name="T29" fmla="*/ 48856 h 149860"/>
                <a:gd name="T30" fmla="*/ 36804 w 476884"/>
                <a:gd name="T31" fmla="*/ 49288 h 149860"/>
                <a:gd name="T32" fmla="*/ 42481 w 476884"/>
                <a:gd name="T33" fmla="*/ 49060 h 149860"/>
                <a:gd name="T34" fmla="*/ 49822 w 476884"/>
                <a:gd name="T35" fmla="*/ 103200 h 149860"/>
                <a:gd name="T36" fmla="*/ 43345 w 476884"/>
                <a:gd name="T37" fmla="*/ 90703 h 149860"/>
                <a:gd name="T38" fmla="*/ 26873 w 476884"/>
                <a:gd name="T39" fmla="*/ 78511 h 149860"/>
                <a:gd name="T40" fmla="*/ 27559 w 476884"/>
                <a:gd name="T41" fmla="*/ 99504 h 149860"/>
                <a:gd name="T42" fmla="*/ 45783 w 476884"/>
                <a:gd name="T43" fmla="*/ 107886 h 149860"/>
                <a:gd name="T44" fmla="*/ 104394 w 476884"/>
                <a:gd name="T45" fmla="*/ 15011 h 149860"/>
                <a:gd name="T46" fmla="*/ 97650 w 476884"/>
                <a:gd name="T47" fmla="*/ 1473 h 149860"/>
                <a:gd name="T48" fmla="*/ 82638 w 476884"/>
                <a:gd name="T49" fmla="*/ 11849 h 149860"/>
                <a:gd name="T50" fmla="*/ 83413 w 476884"/>
                <a:gd name="T51" fmla="*/ 33947 h 149860"/>
                <a:gd name="T52" fmla="*/ 100596 w 476884"/>
                <a:gd name="T53" fmla="*/ 40259 h 149860"/>
                <a:gd name="T54" fmla="*/ 374065 w 476884"/>
                <a:gd name="T55" fmla="*/ 69951 h 149860"/>
                <a:gd name="T56" fmla="*/ 355219 w 476884"/>
                <a:gd name="T57" fmla="*/ 53251 h 149860"/>
                <a:gd name="T58" fmla="*/ 336575 w 476884"/>
                <a:gd name="T59" fmla="*/ 81597 h 149860"/>
                <a:gd name="T60" fmla="*/ 320268 w 476884"/>
                <a:gd name="T61" fmla="*/ 120637 h 149860"/>
                <a:gd name="T62" fmla="*/ 322808 w 476884"/>
                <a:gd name="T63" fmla="*/ 142303 h 149860"/>
                <a:gd name="T64" fmla="*/ 339483 w 476884"/>
                <a:gd name="T65" fmla="*/ 140665 h 149860"/>
                <a:gd name="T66" fmla="*/ 344068 w 476884"/>
                <a:gd name="T67" fmla="*/ 121666 h 149860"/>
                <a:gd name="T68" fmla="*/ 363816 w 476884"/>
                <a:gd name="T69" fmla="*/ 91122 h 149860"/>
                <a:gd name="T70" fmla="*/ 454837 w 476884"/>
                <a:gd name="T71" fmla="*/ 137337 h 149860"/>
                <a:gd name="T72" fmla="*/ 450773 w 476884"/>
                <a:gd name="T73" fmla="*/ 131991 h 149860"/>
                <a:gd name="T74" fmla="*/ 441579 w 476884"/>
                <a:gd name="T75" fmla="*/ 132359 h 149860"/>
                <a:gd name="T76" fmla="*/ 438048 w 476884"/>
                <a:gd name="T77" fmla="*/ 149606 h 149860"/>
                <a:gd name="T78" fmla="*/ 445770 w 476884"/>
                <a:gd name="T79" fmla="*/ 148615 h 149860"/>
                <a:gd name="T80" fmla="*/ 452234 w 476884"/>
                <a:gd name="T81" fmla="*/ 141655 h 149860"/>
                <a:gd name="T82" fmla="*/ 476389 w 476884"/>
                <a:gd name="T83" fmla="*/ 54076 h 149860"/>
                <a:gd name="T84" fmla="*/ 458787 w 476884"/>
                <a:gd name="T85" fmla="*/ 46075 h 149860"/>
                <a:gd name="T86" fmla="*/ 430796 w 476884"/>
                <a:gd name="T87" fmla="*/ 67805 h 149860"/>
                <a:gd name="T88" fmla="*/ 441680 w 476884"/>
                <a:gd name="T89" fmla="*/ 78955 h 149860"/>
                <a:gd name="T90" fmla="*/ 459778 w 476884"/>
                <a:gd name="T91" fmla="*/ 68745 h 149860"/>
                <a:gd name="T92" fmla="*/ 468541 w 476884"/>
                <a:gd name="T93" fmla="*/ 63614 h 149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6884" h="149860">
                  <a:moveTo>
                    <a:pt x="44729" y="46659"/>
                  </a:moveTo>
                  <a:lnTo>
                    <a:pt x="44564" y="45008"/>
                  </a:lnTo>
                  <a:lnTo>
                    <a:pt x="43637" y="43357"/>
                  </a:lnTo>
                  <a:lnTo>
                    <a:pt x="44145" y="40767"/>
                  </a:lnTo>
                  <a:lnTo>
                    <a:pt x="43103" y="37998"/>
                  </a:lnTo>
                  <a:lnTo>
                    <a:pt x="40246" y="36614"/>
                  </a:lnTo>
                  <a:lnTo>
                    <a:pt x="40055" y="36195"/>
                  </a:lnTo>
                  <a:lnTo>
                    <a:pt x="39827" y="34328"/>
                  </a:lnTo>
                  <a:lnTo>
                    <a:pt x="38976" y="32766"/>
                  </a:lnTo>
                  <a:lnTo>
                    <a:pt x="36017" y="28384"/>
                  </a:lnTo>
                  <a:lnTo>
                    <a:pt x="35915" y="27825"/>
                  </a:lnTo>
                  <a:lnTo>
                    <a:pt x="35788" y="27076"/>
                  </a:lnTo>
                  <a:lnTo>
                    <a:pt x="32867" y="22504"/>
                  </a:lnTo>
                  <a:lnTo>
                    <a:pt x="32245" y="21564"/>
                  </a:lnTo>
                  <a:lnTo>
                    <a:pt x="32004" y="19659"/>
                  </a:lnTo>
                  <a:lnTo>
                    <a:pt x="31203" y="17818"/>
                  </a:lnTo>
                  <a:lnTo>
                    <a:pt x="29908" y="16357"/>
                  </a:lnTo>
                  <a:lnTo>
                    <a:pt x="27901" y="13703"/>
                  </a:lnTo>
                  <a:lnTo>
                    <a:pt x="25006" y="11557"/>
                  </a:lnTo>
                  <a:lnTo>
                    <a:pt x="17018" y="6057"/>
                  </a:lnTo>
                  <a:lnTo>
                    <a:pt x="8636" y="6235"/>
                  </a:lnTo>
                  <a:lnTo>
                    <a:pt x="0" y="15354"/>
                  </a:lnTo>
                  <a:lnTo>
                    <a:pt x="1282" y="20307"/>
                  </a:lnTo>
                  <a:lnTo>
                    <a:pt x="4508" y="24091"/>
                  </a:lnTo>
                  <a:lnTo>
                    <a:pt x="4305" y="24218"/>
                  </a:lnTo>
                  <a:lnTo>
                    <a:pt x="5740" y="25565"/>
                  </a:lnTo>
                  <a:lnTo>
                    <a:pt x="6477" y="26225"/>
                  </a:lnTo>
                  <a:lnTo>
                    <a:pt x="6959" y="26784"/>
                  </a:lnTo>
                  <a:lnTo>
                    <a:pt x="8077" y="27889"/>
                  </a:lnTo>
                  <a:lnTo>
                    <a:pt x="8902" y="28803"/>
                  </a:lnTo>
                  <a:lnTo>
                    <a:pt x="12217" y="32981"/>
                  </a:lnTo>
                  <a:lnTo>
                    <a:pt x="14503" y="35306"/>
                  </a:lnTo>
                  <a:lnTo>
                    <a:pt x="17970" y="39217"/>
                  </a:lnTo>
                  <a:lnTo>
                    <a:pt x="19685" y="41757"/>
                  </a:lnTo>
                  <a:lnTo>
                    <a:pt x="22555" y="43637"/>
                  </a:lnTo>
                  <a:lnTo>
                    <a:pt x="30264" y="47345"/>
                  </a:lnTo>
                  <a:lnTo>
                    <a:pt x="26276" y="45008"/>
                  </a:lnTo>
                  <a:lnTo>
                    <a:pt x="27355" y="45618"/>
                  </a:lnTo>
                  <a:lnTo>
                    <a:pt x="28397" y="46050"/>
                  </a:lnTo>
                  <a:lnTo>
                    <a:pt x="29502" y="46329"/>
                  </a:lnTo>
                  <a:lnTo>
                    <a:pt x="30213" y="47269"/>
                  </a:lnTo>
                  <a:lnTo>
                    <a:pt x="30734" y="47561"/>
                  </a:lnTo>
                  <a:lnTo>
                    <a:pt x="30264" y="47345"/>
                  </a:lnTo>
                  <a:lnTo>
                    <a:pt x="30607" y="47777"/>
                  </a:lnTo>
                  <a:lnTo>
                    <a:pt x="32448" y="48856"/>
                  </a:lnTo>
                  <a:lnTo>
                    <a:pt x="35560" y="49098"/>
                  </a:lnTo>
                  <a:lnTo>
                    <a:pt x="36322" y="49060"/>
                  </a:lnTo>
                  <a:lnTo>
                    <a:pt x="36804" y="49288"/>
                  </a:lnTo>
                  <a:lnTo>
                    <a:pt x="39204" y="50025"/>
                  </a:lnTo>
                  <a:lnTo>
                    <a:pt x="41719" y="49885"/>
                  </a:lnTo>
                  <a:lnTo>
                    <a:pt x="42481" y="49060"/>
                  </a:lnTo>
                  <a:lnTo>
                    <a:pt x="43878" y="47561"/>
                  </a:lnTo>
                  <a:lnTo>
                    <a:pt x="44729" y="46659"/>
                  </a:lnTo>
                  <a:close/>
                </a:path>
                <a:path w="476884" h="149860">
                  <a:moveTo>
                    <a:pt x="49822" y="103200"/>
                  </a:moveTo>
                  <a:lnTo>
                    <a:pt x="48069" y="96418"/>
                  </a:lnTo>
                  <a:lnTo>
                    <a:pt x="45808" y="93472"/>
                  </a:lnTo>
                  <a:lnTo>
                    <a:pt x="43345" y="90703"/>
                  </a:lnTo>
                  <a:lnTo>
                    <a:pt x="38201" y="84569"/>
                  </a:lnTo>
                  <a:lnTo>
                    <a:pt x="35547" y="81292"/>
                  </a:lnTo>
                  <a:lnTo>
                    <a:pt x="26873" y="78511"/>
                  </a:lnTo>
                  <a:lnTo>
                    <a:pt x="21755" y="79870"/>
                  </a:lnTo>
                  <a:lnTo>
                    <a:pt x="19456" y="89103"/>
                  </a:lnTo>
                  <a:lnTo>
                    <a:pt x="27559" y="99504"/>
                  </a:lnTo>
                  <a:lnTo>
                    <a:pt x="32829" y="105905"/>
                  </a:lnTo>
                  <a:lnTo>
                    <a:pt x="39077" y="109220"/>
                  </a:lnTo>
                  <a:lnTo>
                    <a:pt x="45783" y="107886"/>
                  </a:lnTo>
                  <a:lnTo>
                    <a:pt x="49822" y="103200"/>
                  </a:lnTo>
                  <a:close/>
                </a:path>
                <a:path w="476884" h="149860">
                  <a:moveTo>
                    <a:pt x="105638" y="28308"/>
                  </a:moveTo>
                  <a:lnTo>
                    <a:pt x="104394" y="15011"/>
                  </a:lnTo>
                  <a:lnTo>
                    <a:pt x="104076" y="11417"/>
                  </a:lnTo>
                  <a:lnTo>
                    <a:pt x="103479" y="7797"/>
                  </a:lnTo>
                  <a:lnTo>
                    <a:pt x="97650" y="1473"/>
                  </a:lnTo>
                  <a:lnTo>
                    <a:pt x="91363" y="0"/>
                  </a:lnTo>
                  <a:lnTo>
                    <a:pt x="81368" y="6197"/>
                  </a:lnTo>
                  <a:lnTo>
                    <a:pt x="82638" y="11849"/>
                  </a:lnTo>
                  <a:lnTo>
                    <a:pt x="82359" y="22860"/>
                  </a:lnTo>
                  <a:lnTo>
                    <a:pt x="81737" y="28943"/>
                  </a:lnTo>
                  <a:lnTo>
                    <a:pt x="83413" y="33947"/>
                  </a:lnTo>
                  <a:lnTo>
                    <a:pt x="87655" y="39370"/>
                  </a:lnTo>
                  <a:lnTo>
                    <a:pt x="94195" y="41681"/>
                  </a:lnTo>
                  <a:lnTo>
                    <a:pt x="100596" y="40259"/>
                  </a:lnTo>
                  <a:lnTo>
                    <a:pt x="104381" y="34467"/>
                  </a:lnTo>
                  <a:lnTo>
                    <a:pt x="105638" y="28308"/>
                  </a:lnTo>
                  <a:close/>
                </a:path>
                <a:path w="476884" h="149860">
                  <a:moveTo>
                    <a:pt x="374065" y="69951"/>
                  </a:moveTo>
                  <a:lnTo>
                    <a:pt x="372732" y="60388"/>
                  </a:lnTo>
                  <a:lnTo>
                    <a:pt x="365086" y="54317"/>
                  </a:lnTo>
                  <a:lnTo>
                    <a:pt x="355219" y="53251"/>
                  </a:lnTo>
                  <a:lnTo>
                    <a:pt x="347218" y="58661"/>
                  </a:lnTo>
                  <a:lnTo>
                    <a:pt x="341325" y="69913"/>
                  </a:lnTo>
                  <a:lnTo>
                    <a:pt x="336575" y="81597"/>
                  </a:lnTo>
                  <a:lnTo>
                    <a:pt x="332003" y="93370"/>
                  </a:lnTo>
                  <a:lnTo>
                    <a:pt x="323227" y="112115"/>
                  </a:lnTo>
                  <a:lnTo>
                    <a:pt x="320268" y="120637"/>
                  </a:lnTo>
                  <a:lnTo>
                    <a:pt x="318681" y="129425"/>
                  </a:lnTo>
                  <a:lnTo>
                    <a:pt x="319354" y="137452"/>
                  </a:lnTo>
                  <a:lnTo>
                    <a:pt x="322808" y="142303"/>
                  </a:lnTo>
                  <a:lnTo>
                    <a:pt x="328460" y="144564"/>
                  </a:lnTo>
                  <a:lnTo>
                    <a:pt x="334594" y="144068"/>
                  </a:lnTo>
                  <a:lnTo>
                    <a:pt x="339483" y="140665"/>
                  </a:lnTo>
                  <a:lnTo>
                    <a:pt x="342252" y="136994"/>
                  </a:lnTo>
                  <a:lnTo>
                    <a:pt x="342392" y="132778"/>
                  </a:lnTo>
                  <a:lnTo>
                    <a:pt x="344068" y="121666"/>
                  </a:lnTo>
                  <a:lnTo>
                    <a:pt x="347014" y="116293"/>
                  </a:lnTo>
                  <a:lnTo>
                    <a:pt x="350634" y="110578"/>
                  </a:lnTo>
                  <a:lnTo>
                    <a:pt x="363816" y="91122"/>
                  </a:lnTo>
                  <a:lnTo>
                    <a:pt x="369646" y="81064"/>
                  </a:lnTo>
                  <a:lnTo>
                    <a:pt x="374065" y="69951"/>
                  </a:lnTo>
                  <a:close/>
                </a:path>
                <a:path w="476884" h="149860">
                  <a:moveTo>
                    <a:pt x="454837" y="137337"/>
                  </a:moveTo>
                  <a:lnTo>
                    <a:pt x="453732" y="134810"/>
                  </a:lnTo>
                  <a:lnTo>
                    <a:pt x="452399" y="133540"/>
                  </a:lnTo>
                  <a:lnTo>
                    <a:pt x="450773" y="131991"/>
                  </a:lnTo>
                  <a:lnTo>
                    <a:pt x="448068" y="131127"/>
                  </a:lnTo>
                  <a:lnTo>
                    <a:pt x="443725" y="132092"/>
                  </a:lnTo>
                  <a:lnTo>
                    <a:pt x="441579" y="132359"/>
                  </a:lnTo>
                  <a:lnTo>
                    <a:pt x="430517" y="140690"/>
                  </a:lnTo>
                  <a:lnTo>
                    <a:pt x="430123" y="141846"/>
                  </a:lnTo>
                  <a:lnTo>
                    <a:pt x="438048" y="149606"/>
                  </a:lnTo>
                  <a:lnTo>
                    <a:pt x="439127" y="149567"/>
                  </a:lnTo>
                  <a:lnTo>
                    <a:pt x="442569" y="149821"/>
                  </a:lnTo>
                  <a:lnTo>
                    <a:pt x="445770" y="148615"/>
                  </a:lnTo>
                  <a:lnTo>
                    <a:pt x="450024" y="144780"/>
                  </a:lnTo>
                  <a:lnTo>
                    <a:pt x="451231" y="143548"/>
                  </a:lnTo>
                  <a:lnTo>
                    <a:pt x="452234" y="141655"/>
                  </a:lnTo>
                  <a:lnTo>
                    <a:pt x="451789" y="142328"/>
                  </a:lnTo>
                  <a:lnTo>
                    <a:pt x="454837" y="137337"/>
                  </a:lnTo>
                  <a:close/>
                </a:path>
                <a:path w="476884" h="149860">
                  <a:moveTo>
                    <a:pt x="476389" y="54076"/>
                  </a:moveTo>
                  <a:lnTo>
                    <a:pt x="473798" y="48818"/>
                  </a:lnTo>
                  <a:lnTo>
                    <a:pt x="466940" y="46342"/>
                  </a:lnTo>
                  <a:lnTo>
                    <a:pt x="458787" y="46075"/>
                  </a:lnTo>
                  <a:lnTo>
                    <a:pt x="442074" y="57556"/>
                  </a:lnTo>
                  <a:lnTo>
                    <a:pt x="432676" y="64770"/>
                  </a:lnTo>
                  <a:lnTo>
                    <a:pt x="430796" y="67805"/>
                  </a:lnTo>
                  <a:lnTo>
                    <a:pt x="420852" y="73596"/>
                  </a:lnTo>
                  <a:lnTo>
                    <a:pt x="428688" y="81407"/>
                  </a:lnTo>
                  <a:lnTo>
                    <a:pt x="441680" y="78955"/>
                  </a:lnTo>
                  <a:lnTo>
                    <a:pt x="447598" y="76758"/>
                  </a:lnTo>
                  <a:lnTo>
                    <a:pt x="456958" y="70929"/>
                  </a:lnTo>
                  <a:lnTo>
                    <a:pt x="459778" y="68745"/>
                  </a:lnTo>
                  <a:lnTo>
                    <a:pt x="464807" y="65354"/>
                  </a:lnTo>
                  <a:lnTo>
                    <a:pt x="467487" y="63881"/>
                  </a:lnTo>
                  <a:lnTo>
                    <a:pt x="468541" y="63614"/>
                  </a:lnTo>
                  <a:lnTo>
                    <a:pt x="474649" y="59791"/>
                  </a:lnTo>
                  <a:lnTo>
                    <a:pt x="476389" y="54076"/>
                  </a:lnTo>
                  <a:close/>
                </a:path>
              </a:pathLst>
            </a:custGeom>
            <a:solidFill>
              <a:srgbClr val="C0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75" name="object 153">
              <a:extLst>
                <a:ext uri="{FF2B5EF4-FFF2-40B4-BE49-F238E27FC236}">
                  <a16:creationId xmlns:a16="http://schemas.microsoft.com/office/drawing/2014/main" id="{42EB68AB-AEF0-46E2-9C70-14C9FC96AA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9778" y="4898656"/>
              <a:ext cx="727405" cy="861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76" name="object 154">
              <a:extLst>
                <a:ext uri="{FF2B5EF4-FFF2-40B4-BE49-F238E27FC236}">
                  <a16:creationId xmlns:a16="http://schemas.microsoft.com/office/drawing/2014/main" id="{B89A34B2-A487-4E3F-AFBA-9DE8E4FCA8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3832" y="4372078"/>
              <a:ext cx="882306" cy="1314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77" name="object 155">
              <a:extLst>
                <a:ext uri="{FF2B5EF4-FFF2-40B4-BE49-F238E27FC236}">
                  <a16:creationId xmlns:a16="http://schemas.microsoft.com/office/drawing/2014/main" id="{24A6BF22-64CE-42EB-ACC7-ED49DA6FEA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1990" y="4961648"/>
              <a:ext cx="89434" cy="83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78" name="object 156">
              <a:extLst>
                <a:ext uri="{FF2B5EF4-FFF2-40B4-BE49-F238E27FC236}">
                  <a16:creationId xmlns:a16="http://schemas.microsoft.com/office/drawing/2014/main" id="{78CEC115-380D-457D-8099-9A72D46B4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985" y="4961655"/>
              <a:ext cx="89535" cy="835025"/>
            </a:xfrm>
            <a:custGeom>
              <a:avLst/>
              <a:gdLst>
                <a:gd name="T0" fmla="*/ 0 w 89534"/>
                <a:gd name="T1" fmla="*/ 834725 h 835025"/>
                <a:gd name="T2" fmla="*/ 0 w 89534"/>
                <a:gd name="T3" fmla="*/ 0 h 835025"/>
                <a:gd name="T4" fmla="*/ 89446 w 89534"/>
                <a:gd name="T5" fmla="*/ 0 h 835025"/>
                <a:gd name="T6" fmla="*/ 89446 w 89534"/>
                <a:gd name="T7" fmla="*/ 834725 h 835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534" h="835025">
                  <a:moveTo>
                    <a:pt x="0" y="834725"/>
                  </a:moveTo>
                  <a:lnTo>
                    <a:pt x="0" y="0"/>
                  </a:lnTo>
                  <a:lnTo>
                    <a:pt x="89446" y="0"/>
                  </a:lnTo>
                  <a:lnTo>
                    <a:pt x="89446" y="834725"/>
                  </a:lnTo>
                </a:path>
              </a:pathLst>
            </a:custGeom>
            <a:noFill/>
            <a:ln w="45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79" name="object 157">
              <a:extLst>
                <a:ext uri="{FF2B5EF4-FFF2-40B4-BE49-F238E27FC236}">
                  <a16:creationId xmlns:a16="http://schemas.microsoft.com/office/drawing/2014/main" id="{E7000CF8-E009-4626-87B5-08EEC6ED7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4086" y="4792992"/>
              <a:ext cx="1964258" cy="33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80" name="object 158">
              <a:extLst>
                <a:ext uri="{FF2B5EF4-FFF2-40B4-BE49-F238E27FC236}">
                  <a16:creationId xmlns:a16="http://schemas.microsoft.com/office/drawing/2014/main" id="{0EA8955C-035E-4F2C-9A2F-0CFB33492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6" y="4792984"/>
              <a:ext cx="1964689" cy="331470"/>
            </a:xfrm>
            <a:custGeom>
              <a:avLst/>
              <a:gdLst>
                <a:gd name="T0" fmla="*/ 1964259 w 1964690"/>
                <a:gd name="T1" fmla="*/ 331368 h 331470"/>
                <a:gd name="T2" fmla="*/ 1834846 w 1964690"/>
                <a:gd name="T3" fmla="*/ 0 h 331470"/>
                <a:gd name="T4" fmla="*/ 0 w 1964690"/>
                <a:gd name="T5" fmla="*/ 0 h 331470"/>
                <a:gd name="T6" fmla="*/ 0 w 1964690"/>
                <a:gd name="T7" fmla="*/ 331368 h 331470"/>
                <a:gd name="T8" fmla="*/ 1964259 w 1964690"/>
                <a:gd name="T9" fmla="*/ 331368 h 33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4690" h="331470">
                  <a:moveTo>
                    <a:pt x="1964259" y="331368"/>
                  </a:moveTo>
                  <a:lnTo>
                    <a:pt x="1834846" y="0"/>
                  </a:lnTo>
                  <a:lnTo>
                    <a:pt x="0" y="0"/>
                  </a:lnTo>
                </a:path>
                <a:path w="1964690" h="331470">
                  <a:moveTo>
                    <a:pt x="0" y="331368"/>
                  </a:moveTo>
                  <a:lnTo>
                    <a:pt x="1964259" y="331368"/>
                  </a:lnTo>
                </a:path>
              </a:pathLst>
            </a:custGeom>
            <a:noFill/>
            <a:ln w="454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1" name="object 159">
              <a:extLst>
                <a:ext uri="{FF2B5EF4-FFF2-40B4-BE49-F238E27FC236}">
                  <a16:creationId xmlns:a16="http://schemas.microsoft.com/office/drawing/2014/main" id="{7693F470-F996-41F3-A5E1-7AE0C8451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7" y="5124360"/>
              <a:ext cx="1964689" cy="33655"/>
            </a:xfrm>
            <a:custGeom>
              <a:avLst/>
              <a:gdLst>
                <a:gd name="T0" fmla="*/ 1964258 w 1964690"/>
                <a:gd name="T1" fmla="*/ 0 h 33654"/>
                <a:gd name="T2" fmla="*/ 0 w 1964690"/>
                <a:gd name="T3" fmla="*/ 0 h 33654"/>
                <a:gd name="T4" fmla="*/ 0 w 1964690"/>
                <a:gd name="T5" fmla="*/ 33210 h 33654"/>
                <a:gd name="T6" fmla="*/ 1964258 w 1964690"/>
                <a:gd name="T7" fmla="*/ 33210 h 33654"/>
                <a:gd name="T8" fmla="*/ 1964258 w 1964690"/>
                <a:gd name="T9" fmla="*/ 0 h 3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4690" h="33654">
                  <a:moveTo>
                    <a:pt x="1964258" y="0"/>
                  </a:moveTo>
                  <a:lnTo>
                    <a:pt x="0" y="0"/>
                  </a:lnTo>
                  <a:lnTo>
                    <a:pt x="0" y="33210"/>
                  </a:lnTo>
                  <a:lnTo>
                    <a:pt x="1964258" y="33210"/>
                  </a:lnTo>
                  <a:lnTo>
                    <a:pt x="1964258" y="0"/>
                  </a:lnTo>
                  <a:close/>
                </a:path>
              </a:pathLst>
            </a:custGeom>
            <a:solidFill>
              <a:srgbClr val="5C3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2" name="object 160">
              <a:extLst>
                <a:ext uri="{FF2B5EF4-FFF2-40B4-BE49-F238E27FC236}">
                  <a16:creationId xmlns:a16="http://schemas.microsoft.com/office/drawing/2014/main" id="{B87952E3-68AE-479A-BCD7-7687D78EF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7" y="5124351"/>
              <a:ext cx="1964689" cy="33655"/>
            </a:xfrm>
            <a:custGeom>
              <a:avLst/>
              <a:gdLst>
                <a:gd name="T0" fmla="*/ 1964258 w 1964690"/>
                <a:gd name="T1" fmla="*/ 33223 h 33654"/>
                <a:gd name="T2" fmla="*/ 0 w 1964690"/>
                <a:gd name="T3" fmla="*/ 33223 h 33654"/>
                <a:gd name="T4" fmla="*/ 0 w 1964690"/>
                <a:gd name="T5" fmla="*/ 0 h 33654"/>
                <a:gd name="T6" fmla="*/ 1964258 w 1964690"/>
                <a:gd name="T7" fmla="*/ 0 h 33654"/>
                <a:gd name="T8" fmla="*/ 1964258 w 1964690"/>
                <a:gd name="T9" fmla="*/ 33223 h 3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4690" h="33654">
                  <a:moveTo>
                    <a:pt x="1964258" y="33223"/>
                  </a:moveTo>
                  <a:lnTo>
                    <a:pt x="0" y="33223"/>
                  </a:lnTo>
                </a:path>
                <a:path w="1964690" h="33654">
                  <a:moveTo>
                    <a:pt x="0" y="0"/>
                  </a:moveTo>
                  <a:lnTo>
                    <a:pt x="1964258" y="0"/>
                  </a:lnTo>
                  <a:lnTo>
                    <a:pt x="1964258" y="33223"/>
                  </a:lnTo>
                </a:path>
              </a:pathLst>
            </a:custGeom>
            <a:noFill/>
            <a:ln w="454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3" name="object 161">
              <a:extLst>
                <a:ext uri="{FF2B5EF4-FFF2-40B4-BE49-F238E27FC236}">
                  <a16:creationId xmlns:a16="http://schemas.microsoft.com/office/drawing/2014/main" id="{F4B8437A-442B-4202-AD1D-14FE90D59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352" y="4968338"/>
              <a:ext cx="680085" cy="130810"/>
            </a:xfrm>
            <a:custGeom>
              <a:avLst/>
              <a:gdLst>
                <a:gd name="T0" fmla="*/ 339940 w 680084"/>
                <a:gd name="T1" fmla="*/ 0 h 130810"/>
                <a:gd name="T2" fmla="*/ 261995 w 680084"/>
                <a:gd name="T3" fmla="*/ 1725 h 130810"/>
                <a:gd name="T4" fmla="*/ 190443 w 680084"/>
                <a:gd name="T5" fmla="*/ 6639 h 130810"/>
                <a:gd name="T6" fmla="*/ 127325 w 680084"/>
                <a:gd name="T7" fmla="*/ 14351 h 130810"/>
                <a:gd name="T8" fmla="*/ 74681 w 680084"/>
                <a:gd name="T9" fmla="*/ 24468 h 130810"/>
                <a:gd name="T10" fmla="*/ 34551 w 680084"/>
                <a:gd name="T11" fmla="*/ 36598 h 130810"/>
                <a:gd name="T12" fmla="*/ 0 w 680084"/>
                <a:gd name="T13" fmla="*/ 65328 h 130810"/>
                <a:gd name="T14" fmla="*/ 8978 w 680084"/>
                <a:gd name="T15" fmla="*/ 80308 h 130810"/>
                <a:gd name="T16" fmla="*/ 74681 w 680084"/>
                <a:gd name="T17" fmla="*/ 106188 h 130810"/>
                <a:gd name="T18" fmla="*/ 127325 w 680084"/>
                <a:gd name="T19" fmla="*/ 116305 h 130810"/>
                <a:gd name="T20" fmla="*/ 190443 w 680084"/>
                <a:gd name="T21" fmla="*/ 124017 h 130810"/>
                <a:gd name="T22" fmla="*/ 261995 w 680084"/>
                <a:gd name="T23" fmla="*/ 128932 h 130810"/>
                <a:gd name="T24" fmla="*/ 339940 w 680084"/>
                <a:gd name="T25" fmla="*/ 130657 h 130810"/>
                <a:gd name="T26" fmla="*/ 417886 w 680084"/>
                <a:gd name="T27" fmla="*/ 128932 h 130810"/>
                <a:gd name="T28" fmla="*/ 489438 w 680084"/>
                <a:gd name="T29" fmla="*/ 124017 h 130810"/>
                <a:gd name="T30" fmla="*/ 552556 w 680084"/>
                <a:gd name="T31" fmla="*/ 116305 h 130810"/>
                <a:gd name="T32" fmla="*/ 605200 w 680084"/>
                <a:gd name="T33" fmla="*/ 106188 h 130810"/>
                <a:gd name="T34" fmla="*/ 645329 w 680084"/>
                <a:gd name="T35" fmla="*/ 94059 h 130810"/>
                <a:gd name="T36" fmla="*/ 679881 w 680084"/>
                <a:gd name="T37" fmla="*/ 65328 h 130810"/>
                <a:gd name="T38" fmla="*/ 670903 w 680084"/>
                <a:gd name="T39" fmla="*/ 50349 h 130810"/>
                <a:gd name="T40" fmla="*/ 605200 w 680084"/>
                <a:gd name="T41" fmla="*/ 24468 h 130810"/>
                <a:gd name="T42" fmla="*/ 552556 w 680084"/>
                <a:gd name="T43" fmla="*/ 14351 h 130810"/>
                <a:gd name="T44" fmla="*/ 489438 w 680084"/>
                <a:gd name="T45" fmla="*/ 6639 h 130810"/>
                <a:gd name="T46" fmla="*/ 417886 w 680084"/>
                <a:gd name="T47" fmla="*/ 1725 h 130810"/>
                <a:gd name="T48" fmla="*/ 339940 w 680084"/>
                <a:gd name="T49" fmla="*/ 0 h 130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084" h="130810">
                  <a:moveTo>
                    <a:pt x="339940" y="0"/>
                  </a:moveTo>
                  <a:lnTo>
                    <a:pt x="261995" y="1725"/>
                  </a:lnTo>
                  <a:lnTo>
                    <a:pt x="190443" y="6639"/>
                  </a:lnTo>
                  <a:lnTo>
                    <a:pt x="127325" y="14351"/>
                  </a:lnTo>
                  <a:lnTo>
                    <a:pt x="74681" y="24468"/>
                  </a:lnTo>
                  <a:lnTo>
                    <a:pt x="34551" y="36598"/>
                  </a:lnTo>
                  <a:lnTo>
                    <a:pt x="0" y="65328"/>
                  </a:lnTo>
                  <a:lnTo>
                    <a:pt x="8978" y="80308"/>
                  </a:lnTo>
                  <a:lnTo>
                    <a:pt x="74681" y="106188"/>
                  </a:lnTo>
                  <a:lnTo>
                    <a:pt x="127325" y="116305"/>
                  </a:lnTo>
                  <a:lnTo>
                    <a:pt x="190443" y="124017"/>
                  </a:lnTo>
                  <a:lnTo>
                    <a:pt x="261995" y="128932"/>
                  </a:lnTo>
                  <a:lnTo>
                    <a:pt x="339940" y="130657"/>
                  </a:lnTo>
                  <a:lnTo>
                    <a:pt x="417886" y="128932"/>
                  </a:lnTo>
                  <a:lnTo>
                    <a:pt x="489438" y="124017"/>
                  </a:lnTo>
                  <a:lnTo>
                    <a:pt x="552556" y="116305"/>
                  </a:lnTo>
                  <a:lnTo>
                    <a:pt x="605200" y="106188"/>
                  </a:lnTo>
                  <a:lnTo>
                    <a:pt x="645329" y="94059"/>
                  </a:lnTo>
                  <a:lnTo>
                    <a:pt x="679881" y="65328"/>
                  </a:lnTo>
                  <a:lnTo>
                    <a:pt x="670903" y="50349"/>
                  </a:lnTo>
                  <a:lnTo>
                    <a:pt x="605200" y="24468"/>
                  </a:lnTo>
                  <a:lnTo>
                    <a:pt x="552556" y="14351"/>
                  </a:lnTo>
                  <a:lnTo>
                    <a:pt x="489438" y="6639"/>
                  </a:lnTo>
                  <a:lnTo>
                    <a:pt x="417886" y="1725"/>
                  </a:lnTo>
                  <a:lnTo>
                    <a:pt x="339940" y="0"/>
                  </a:lnTo>
                  <a:close/>
                </a:path>
              </a:pathLst>
            </a:custGeom>
            <a:solidFill>
              <a:srgbClr val="231F2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4" name="object 162">
              <a:extLst>
                <a:ext uri="{FF2B5EF4-FFF2-40B4-BE49-F238E27FC236}">
                  <a16:creationId xmlns:a16="http://schemas.microsoft.com/office/drawing/2014/main" id="{62211464-5C90-49A2-83FC-44EB5A650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1732" y="4407212"/>
              <a:ext cx="56515" cy="181610"/>
            </a:xfrm>
            <a:custGeom>
              <a:avLst/>
              <a:gdLst>
                <a:gd name="T0" fmla="*/ 48641 w 56515"/>
                <a:gd name="T1" fmla="*/ 0 h 181610"/>
                <a:gd name="T2" fmla="*/ 24657 w 56515"/>
                <a:gd name="T3" fmla="*/ 37979 h 181610"/>
                <a:gd name="T4" fmla="*/ 2621 w 56515"/>
                <a:gd name="T5" fmla="*/ 98167 h 181610"/>
                <a:gd name="T6" fmla="*/ 0 w 56515"/>
                <a:gd name="T7" fmla="*/ 126307 h 181610"/>
                <a:gd name="T8" fmla="*/ 232 w 56515"/>
                <a:gd name="T9" fmla="*/ 150136 h 181610"/>
                <a:gd name="T10" fmla="*/ 1662 w 56515"/>
                <a:gd name="T11" fmla="*/ 166897 h 181610"/>
                <a:gd name="T12" fmla="*/ 3383 w 56515"/>
                <a:gd name="T13" fmla="*/ 178190 h 181610"/>
                <a:gd name="T14" fmla="*/ 7168 w 56515"/>
                <a:gd name="T15" fmla="*/ 181251 h 181610"/>
                <a:gd name="T16" fmla="*/ 11435 w 56515"/>
                <a:gd name="T17" fmla="*/ 181251 h 181610"/>
                <a:gd name="T18" fmla="*/ 17823 w 56515"/>
                <a:gd name="T19" fmla="*/ 180286 h 181610"/>
                <a:gd name="T20" fmla="*/ 21100 w 56515"/>
                <a:gd name="T21" fmla="*/ 175663 h 181610"/>
                <a:gd name="T22" fmla="*/ 19455 w 56515"/>
                <a:gd name="T23" fmla="*/ 164822 h 181610"/>
                <a:gd name="T24" fmla="*/ 18137 w 56515"/>
                <a:gd name="T25" fmla="*/ 149296 h 181610"/>
                <a:gd name="T26" fmla="*/ 20287 w 56515"/>
                <a:gd name="T27" fmla="*/ 100923 h 181610"/>
                <a:gd name="T28" fmla="*/ 38522 w 56515"/>
                <a:gd name="T29" fmla="*/ 47253 h 181610"/>
                <a:gd name="T30" fmla="*/ 55085 w 56515"/>
                <a:gd name="T31" fmla="*/ 16011 h 181610"/>
                <a:gd name="T32" fmla="*/ 56355 w 56515"/>
                <a:gd name="T33" fmla="*/ 7718 h 181610"/>
                <a:gd name="T34" fmla="*/ 52037 w 56515"/>
                <a:gd name="T35" fmla="*/ 5330 h 181610"/>
                <a:gd name="T36" fmla="*/ 49829 w 56515"/>
                <a:gd name="T37" fmla="*/ 2649 h 181610"/>
                <a:gd name="T38" fmla="*/ 48641 w 56515"/>
                <a:gd name="T39" fmla="*/ 0 h 18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515" h="181610">
                  <a:moveTo>
                    <a:pt x="48641" y="0"/>
                  </a:moveTo>
                  <a:lnTo>
                    <a:pt x="24657" y="37979"/>
                  </a:lnTo>
                  <a:lnTo>
                    <a:pt x="2621" y="98167"/>
                  </a:lnTo>
                  <a:lnTo>
                    <a:pt x="0" y="126307"/>
                  </a:lnTo>
                  <a:lnTo>
                    <a:pt x="232" y="150136"/>
                  </a:lnTo>
                  <a:lnTo>
                    <a:pt x="1662" y="166897"/>
                  </a:lnTo>
                  <a:lnTo>
                    <a:pt x="3383" y="178190"/>
                  </a:lnTo>
                  <a:lnTo>
                    <a:pt x="7168" y="181251"/>
                  </a:lnTo>
                  <a:lnTo>
                    <a:pt x="11435" y="181251"/>
                  </a:lnTo>
                  <a:lnTo>
                    <a:pt x="17823" y="180286"/>
                  </a:lnTo>
                  <a:lnTo>
                    <a:pt x="21100" y="175663"/>
                  </a:lnTo>
                  <a:lnTo>
                    <a:pt x="19455" y="164822"/>
                  </a:lnTo>
                  <a:lnTo>
                    <a:pt x="18137" y="149296"/>
                  </a:lnTo>
                  <a:lnTo>
                    <a:pt x="20287" y="100923"/>
                  </a:lnTo>
                  <a:lnTo>
                    <a:pt x="38522" y="47253"/>
                  </a:lnTo>
                  <a:lnTo>
                    <a:pt x="55085" y="16011"/>
                  </a:lnTo>
                  <a:lnTo>
                    <a:pt x="56355" y="7718"/>
                  </a:lnTo>
                  <a:lnTo>
                    <a:pt x="52037" y="5330"/>
                  </a:lnTo>
                  <a:lnTo>
                    <a:pt x="49829" y="2649"/>
                  </a:lnTo>
                  <a:lnTo>
                    <a:pt x="4864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5" name="object 163">
              <a:extLst>
                <a:ext uri="{FF2B5EF4-FFF2-40B4-BE49-F238E27FC236}">
                  <a16:creationId xmlns:a16="http://schemas.microsoft.com/office/drawing/2014/main" id="{D96CF1A7-355A-4E34-9464-9C8B043F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1736" y="4407207"/>
              <a:ext cx="52705" cy="181610"/>
            </a:xfrm>
            <a:custGeom>
              <a:avLst/>
              <a:gdLst>
                <a:gd name="T0" fmla="*/ 48634 w 52704"/>
                <a:gd name="T1" fmla="*/ 0 h 181610"/>
                <a:gd name="T2" fmla="*/ 24655 w 52704"/>
                <a:gd name="T3" fmla="*/ 37982 h 181610"/>
                <a:gd name="T4" fmla="*/ 2614 w 52704"/>
                <a:gd name="T5" fmla="*/ 98166 h 181610"/>
                <a:gd name="T6" fmla="*/ 0 w 52704"/>
                <a:gd name="T7" fmla="*/ 126310 h 181610"/>
                <a:gd name="T8" fmla="*/ 234 w 52704"/>
                <a:gd name="T9" fmla="*/ 150139 h 181610"/>
                <a:gd name="T10" fmla="*/ 1662 w 52704"/>
                <a:gd name="T11" fmla="*/ 166898 h 181610"/>
                <a:gd name="T12" fmla="*/ 3376 w 52704"/>
                <a:gd name="T13" fmla="*/ 178188 h 181610"/>
                <a:gd name="T14" fmla="*/ 7173 w 52704"/>
                <a:gd name="T15" fmla="*/ 181249 h 181610"/>
                <a:gd name="T16" fmla="*/ 11428 w 52704"/>
                <a:gd name="T17" fmla="*/ 181249 h 181610"/>
                <a:gd name="T18" fmla="*/ 10043 w 52704"/>
                <a:gd name="T19" fmla="*/ 178862 h 181610"/>
                <a:gd name="T20" fmla="*/ 9789 w 52704"/>
                <a:gd name="T21" fmla="*/ 177414 h 181610"/>
                <a:gd name="T22" fmla="*/ 8823 w 52704"/>
                <a:gd name="T23" fmla="*/ 170477 h 181610"/>
                <a:gd name="T24" fmla="*/ 7391 w 52704"/>
                <a:gd name="T25" fmla="*/ 153716 h 181610"/>
                <a:gd name="T26" fmla="*/ 7152 w 52704"/>
                <a:gd name="T27" fmla="*/ 129886 h 181610"/>
                <a:gd name="T28" fmla="*/ 9764 w 52704"/>
                <a:gd name="T29" fmla="*/ 101747 h 181610"/>
                <a:gd name="T30" fmla="*/ 18496 w 52704"/>
                <a:gd name="T31" fmla="*/ 71021 h 181610"/>
                <a:gd name="T32" fmla="*/ 31811 w 52704"/>
                <a:gd name="T33" fmla="*/ 41563 h 181610"/>
                <a:gd name="T34" fmla="*/ 44193 w 52704"/>
                <a:gd name="T35" fmla="*/ 19099 h 181610"/>
                <a:gd name="T36" fmla="*/ 52474 w 52704"/>
                <a:gd name="T37" fmla="*/ 5646 h 181610"/>
                <a:gd name="T38" fmla="*/ 52030 w 52704"/>
                <a:gd name="T39" fmla="*/ 5341 h 181610"/>
                <a:gd name="T40" fmla="*/ 49822 w 52704"/>
                <a:gd name="T41" fmla="*/ 2653 h 181610"/>
                <a:gd name="T42" fmla="*/ 48634 w 52704"/>
                <a:gd name="T43" fmla="*/ 0 h 18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704" h="181610">
                  <a:moveTo>
                    <a:pt x="48634" y="0"/>
                  </a:moveTo>
                  <a:lnTo>
                    <a:pt x="24655" y="37982"/>
                  </a:lnTo>
                  <a:lnTo>
                    <a:pt x="2614" y="98166"/>
                  </a:lnTo>
                  <a:lnTo>
                    <a:pt x="0" y="126310"/>
                  </a:lnTo>
                  <a:lnTo>
                    <a:pt x="234" y="150139"/>
                  </a:lnTo>
                  <a:lnTo>
                    <a:pt x="1662" y="166898"/>
                  </a:lnTo>
                  <a:lnTo>
                    <a:pt x="3376" y="178188"/>
                  </a:lnTo>
                  <a:lnTo>
                    <a:pt x="7173" y="181249"/>
                  </a:lnTo>
                  <a:lnTo>
                    <a:pt x="11428" y="181249"/>
                  </a:lnTo>
                  <a:lnTo>
                    <a:pt x="10043" y="178862"/>
                  </a:lnTo>
                  <a:lnTo>
                    <a:pt x="9789" y="177414"/>
                  </a:lnTo>
                  <a:lnTo>
                    <a:pt x="8823" y="170477"/>
                  </a:lnTo>
                  <a:lnTo>
                    <a:pt x="7391" y="153716"/>
                  </a:lnTo>
                  <a:lnTo>
                    <a:pt x="7152" y="129886"/>
                  </a:lnTo>
                  <a:lnTo>
                    <a:pt x="9764" y="101747"/>
                  </a:lnTo>
                  <a:lnTo>
                    <a:pt x="18496" y="71021"/>
                  </a:lnTo>
                  <a:lnTo>
                    <a:pt x="31811" y="41563"/>
                  </a:lnTo>
                  <a:lnTo>
                    <a:pt x="44193" y="19099"/>
                  </a:lnTo>
                  <a:lnTo>
                    <a:pt x="52474" y="5646"/>
                  </a:lnTo>
                  <a:lnTo>
                    <a:pt x="52030" y="5341"/>
                  </a:lnTo>
                  <a:lnTo>
                    <a:pt x="49822" y="2653"/>
                  </a:lnTo>
                  <a:lnTo>
                    <a:pt x="4863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86" name="object 164">
              <a:extLst>
                <a:ext uri="{FF2B5EF4-FFF2-40B4-BE49-F238E27FC236}">
                  <a16:creationId xmlns:a16="http://schemas.microsoft.com/office/drawing/2014/main" id="{ABAFE434-E990-4AD9-BAA7-19F5C0956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1732" y="4407212"/>
              <a:ext cx="56515" cy="181610"/>
            </a:xfrm>
            <a:custGeom>
              <a:avLst/>
              <a:gdLst>
                <a:gd name="T0" fmla="*/ 11435 w 56515"/>
                <a:gd name="T1" fmla="*/ 181251 h 181610"/>
                <a:gd name="T2" fmla="*/ 7168 w 56515"/>
                <a:gd name="T3" fmla="*/ 181251 h 181610"/>
                <a:gd name="T4" fmla="*/ 3383 w 56515"/>
                <a:gd name="T5" fmla="*/ 178190 h 181610"/>
                <a:gd name="T6" fmla="*/ 2634 w 56515"/>
                <a:gd name="T7" fmla="*/ 173834 h 181610"/>
                <a:gd name="T8" fmla="*/ 1662 w 56515"/>
                <a:gd name="T9" fmla="*/ 166897 h 181610"/>
                <a:gd name="T10" fmla="*/ 232 w 56515"/>
                <a:gd name="T11" fmla="*/ 150136 h 181610"/>
                <a:gd name="T12" fmla="*/ 0 w 56515"/>
                <a:gd name="T13" fmla="*/ 126307 h 181610"/>
                <a:gd name="T14" fmla="*/ 2621 w 56515"/>
                <a:gd name="T15" fmla="*/ 98167 h 181610"/>
                <a:gd name="T16" fmla="*/ 24657 w 56515"/>
                <a:gd name="T17" fmla="*/ 37979 h 181610"/>
                <a:gd name="T18" fmla="*/ 46884 w 56515"/>
                <a:gd name="T19" fmla="*/ 126 h 181610"/>
                <a:gd name="T20" fmla="*/ 48641 w 56515"/>
                <a:gd name="T21" fmla="*/ 0 h 181610"/>
                <a:gd name="T22" fmla="*/ 49829 w 56515"/>
                <a:gd name="T23" fmla="*/ 2649 h 181610"/>
                <a:gd name="T24" fmla="*/ 52037 w 56515"/>
                <a:gd name="T25" fmla="*/ 5330 h 181610"/>
                <a:gd name="T26" fmla="*/ 56355 w 56515"/>
                <a:gd name="T27" fmla="*/ 7718 h 181610"/>
                <a:gd name="T28" fmla="*/ 55085 w 56515"/>
                <a:gd name="T29" fmla="*/ 16011 h 181610"/>
                <a:gd name="T30" fmla="*/ 52710 w 56515"/>
                <a:gd name="T31" fmla="*/ 20329 h 181610"/>
                <a:gd name="T32" fmla="*/ 48331 w 56515"/>
                <a:gd name="T33" fmla="*/ 28039 h 181610"/>
                <a:gd name="T34" fmla="*/ 38522 w 56515"/>
                <a:gd name="T35" fmla="*/ 47253 h 181610"/>
                <a:gd name="T36" fmla="*/ 27701 w 56515"/>
                <a:gd name="T37" fmla="*/ 73153 h 181610"/>
                <a:gd name="T38" fmla="*/ 20287 w 56515"/>
                <a:gd name="T39" fmla="*/ 100923 h 181610"/>
                <a:gd name="T40" fmla="*/ 17892 w 56515"/>
                <a:gd name="T41" fmla="*/ 127052 h 181610"/>
                <a:gd name="T42" fmla="*/ 18137 w 56515"/>
                <a:gd name="T43" fmla="*/ 149296 h 181610"/>
                <a:gd name="T44" fmla="*/ 19455 w 56515"/>
                <a:gd name="T45" fmla="*/ 164822 h 181610"/>
                <a:gd name="T46" fmla="*/ 20274 w 56515"/>
                <a:gd name="T47" fmla="*/ 170799 h 181610"/>
                <a:gd name="T48" fmla="*/ 21100 w 56515"/>
                <a:gd name="T49" fmla="*/ 175663 h 181610"/>
                <a:gd name="T50" fmla="*/ 17823 w 56515"/>
                <a:gd name="T51" fmla="*/ 180286 h 181610"/>
                <a:gd name="T52" fmla="*/ 12972 w 56515"/>
                <a:gd name="T53" fmla="*/ 181124 h 181610"/>
                <a:gd name="T54" fmla="*/ 12451 w 56515"/>
                <a:gd name="T55" fmla="*/ 181213 h 181610"/>
                <a:gd name="T56" fmla="*/ 11943 w 56515"/>
                <a:gd name="T57" fmla="*/ 181251 h 181610"/>
                <a:gd name="T58" fmla="*/ 11435 w 56515"/>
                <a:gd name="T59" fmla="*/ 181251 h 18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15" h="181610">
                  <a:moveTo>
                    <a:pt x="11435" y="181251"/>
                  </a:moveTo>
                  <a:lnTo>
                    <a:pt x="7168" y="181251"/>
                  </a:lnTo>
                  <a:lnTo>
                    <a:pt x="3383" y="178190"/>
                  </a:lnTo>
                  <a:lnTo>
                    <a:pt x="2634" y="173834"/>
                  </a:lnTo>
                  <a:lnTo>
                    <a:pt x="1662" y="166897"/>
                  </a:lnTo>
                  <a:lnTo>
                    <a:pt x="232" y="150136"/>
                  </a:lnTo>
                  <a:lnTo>
                    <a:pt x="0" y="126307"/>
                  </a:lnTo>
                  <a:lnTo>
                    <a:pt x="2621" y="98167"/>
                  </a:lnTo>
                  <a:lnTo>
                    <a:pt x="24657" y="37979"/>
                  </a:lnTo>
                  <a:lnTo>
                    <a:pt x="46884" y="126"/>
                  </a:lnTo>
                  <a:lnTo>
                    <a:pt x="48641" y="0"/>
                  </a:lnTo>
                  <a:lnTo>
                    <a:pt x="49829" y="2649"/>
                  </a:lnTo>
                  <a:lnTo>
                    <a:pt x="52037" y="5330"/>
                  </a:lnTo>
                  <a:lnTo>
                    <a:pt x="56355" y="7718"/>
                  </a:lnTo>
                  <a:lnTo>
                    <a:pt x="55085" y="16011"/>
                  </a:lnTo>
                  <a:lnTo>
                    <a:pt x="52710" y="20329"/>
                  </a:lnTo>
                  <a:lnTo>
                    <a:pt x="48331" y="28039"/>
                  </a:lnTo>
                  <a:lnTo>
                    <a:pt x="38522" y="47253"/>
                  </a:lnTo>
                  <a:lnTo>
                    <a:pt x="27701" y="73153"/>
                  </a:lnTo>
                  <a:lnTo>
                    <a:pt x="20287" y="100923"/>
                  </a:lnTo>
                  <a:lnTo>
                    <a:pt x="17892" y="127052"/>
                  </a:lnTo>
                  <a:lnTo>
                    <a:pt x="18137" y="149296"/>
                  </a:lnTo>
                  <a:lnTo>
                    <a:pt x="19455" y="164822"/>
                  </a:lnTo>
                  <a:lnTo>
                    <a:pt x="20274" y="170799"/>
                  </a:lnTo>
                  <a:lnTo>
                    <a:pt x="21100" y="175663"/>
                  </a:lnTo>
                  <a:lnTo>
                    <a:pt x="17823" y="180286"/>
                  </a:lnTo>
                  <a:lnTo>
                    <a:pt x="12972" y="181124"/>
                  </a:lnTo>
                  <a:lnTo>
                    <a:pt x="12451" y="181213"/>
                  </a:lnTo>
                  <a:lnTo>
                    <a:pt x="11943" y="181251"/>
                  </a:lnTo>
                  <a:lnTo>
                    <a:pt x="11435" y="181251"/>
                  </a:lnTo>
                  <a:close/>
                </a:path>
              </a:pathLst>
            </a:custGeom>
            <a:noFill/>
            <a:ln w="53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87" name="object 165">
              <a:extLst>
                <a:ext uri="{FF2B5EF4-FFF2-40B4-BE49-F238E27FC236}">
                  <a16:creationId xmlns:a16="http://schemas.microsoft.com/office/drawing/2014/main" id="{D6C1B745-C34A-40AC-8D8B-C6664C2BA2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0739" y="4920059"/>
              <a:ext cx="616778" cy="165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88" name="object 166">
              <a:extLst>
                <a:ext uri="{FF2B5EF4-FFF2-40B4-BE49-F238E27FC236}">
                  <a16:creationId xmlns:a16="http://schemas.microsoft.com/office/drawing/2014/main" id="{6D359B77-C404-4258-AA4E-48D22A637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8348" y="4920054"/>
              <a:ext cx="620395" cy="166370"/>
            </a:xfrm>
            <a:custGeom>
              <a:avLst/>
              <a:gdLst>
                <a:gd name="T0" fmla="*/ 0 w 620395"/>
                <a:gd name="T1" fmla="*/ 44132 h 166370"/>
                <a:gd name="T2" fmla="*/ 6835 w 620395"/>
                <a:gd name="T3" fmla="*/ 90155 h 166370"/>
                <a:gd name="T4" fmla="*/ 51232 w 620395"/>
                <a:gd name="T5" fmla="*/ 125765 h 166370"/>
                <a:gd name="T6" fmla="*/ 92295 w 620395"/>
                <a:gd name="T7" fmla="*/ 137769 h 166370"/>
                <a:gd name="T8" fmla="*/ 144335 w 620395"/>
                <a:gd name="T9" fmla="*/ 147904 h 166370"/>
                <a:gd name="T10" fmla="*/ 155067 w 620395"/>
                <a:gd name="T11" fmla="*/ 126441 h 166370"/>
                <a:gd name="T12" fmla="*/ 180124 w 620395"/>
                <a:gd name="T13" fmla="*/ 128816 h 166370"/>
                <a:gd name="T14" fmla="*/ 216145 w 620395"/>
                <a:gd name="T15" fmla="*/ 159767 h 166370"/>
                <a:gd name="T16" fmla="*/ 265092 w 620395"/>
                <a:gd name="T17" fmla="*/ 165587 h 166370"/>
                <a:gd name="T18" fmla="*/ 306565 w 620395"/>
                <a:gd name="T19" fmla="*/ 165811 h 166370"/>
                <a:gd name="T20" fmla="*/ 358989 w 620395"/>
                <a:gd name="T21" fmla="*/ 163572 h 166370"/>
                <a:gd name="T22" fmla="*/ 405712 w 620395"/>
                <a:gd name="T23" fmla="*/ 158648 h 166370"/>
                <a:gd name="T24" fmla="*/ 439240 w 620395"/>
                <a:gd name="T25" fmla="*/ 153723 h 166370"/>
                <a:gd name="T26" fmla="*/ 452081 w 620395"/>
                <a:gd name="T27" fmla="*/ 151485 h 166370"/>
                <a:gd name="T28" fmla="*/ 460438 w 620395"/>
                <a:gd name="T29" fmla="*/ 121665 h 166370"/>
                <a:gd name="T30" fmla="*/ 485482 w 620395"/>
                <a:gd name="T31" fmla="*/ 116890 h 166370"/>
                <a:gd name="T32" fmla="*/ 500989 w 620395"/>
                <a:gd name="T33" fmla="*/ 138366 h 166370"/>
                <a:gd name="T34" fmla="*/ 550868 w 620395"/>
                <a:gd name="T35" fmla="*/ 129737 h 166370"/>
                <a:gd name="T36" fmla="*/ 577932 w 620395"/>
                <a:gd name="T37" fmla="*/ 123010 h 166370"/>
                <a:gd name="T38" fmla="*/ 612799 w 620395"/>
                <a:gd name="T39" fmla="*/ 75809 h 166370"/>
                <a:gd name="T40" fmla="*/ 620162 w 620395"/>
                <a:gd name="T41" fmla="*/ 32422 h 166370"/>
                <a:gd name="T42" fmla="*/ 620268 w 620395"/>
                <a:gd name="T43" fmla="*/ 25044 h 166370"/>
                <a:gd name="T44" fmla="*/ 217093 w 620395"/>
                <a:gd name="T45" fmla="*/ 0 h 166370"/>
                <a:gd name="T46" fmla="*/ 0 w 620395"/>
                <a:gd name="T47" fmla="*/ 44132 h 166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0395" h="166370">
                  <a:moveTo>
                    <a:pt x="0" y="44132"/>
                  </a:moveTo>
                  <a:lnTo>
                    <a:pt x="6835" y="90155"/>
                  </a:lnTo>
                  <a:lnTo>
                    <a:pt x="51232" y="125765"/>
                  </a:lnTo>
                  <a:lnTo>
                    <a:pt x="92295" y="137769"/>
                  </a:lnTo>
                  <a:lnTo>
                    <a:pt x="144335" y="147904"/>
                  </a:lnTo>
                  <a:lnTo>
                    <a:pt x="155067" y="126441"/>
                  </a:lnTo>
                  <a:lnTo>
                    <a:pt x="180124" y="128816"/>
                  </a:lnTo>
                  <a:lnTo>
                    <a:pt x="216145" y="159767"/>
                  </a:lnTo>
                  <a:lnTo>
                    <a:pt x="265092" y="165587"/>
                  </a:lnTo>
                  <a:lnTo>
                    <a:pt x="306565" y="165811"/>
                  </a:lnTo>
                  <a:lnTo>
                    <a:pt x="358989" y="163572"/>
                  </a:lnTo>
                  <a:lnTo>
                    <a:pt x="405712" y="158648"/>
                  </a:lnTo>
                  <a:lnTo>
                    <a:pt x="439240" y="153723"/>
                  </a:lnTo>
                  <a:lnTo>
                    <a:pt x="452081" y="151485"/>
                  </a:lnTo>
                  <a:lnTo>
                    <a:pt x="460438" y="121665"/>
                  </a:lnTo>
                  <a:lnTo>
                    <a:pt x="485482" y="116890"/>
                  </a:lnTo>
                  <a:lnTo>
                    <a:pt x="500989" y="138366"/>
                  </a:lnTo>
                  <a:lnTo>
                    <a:pt x="550868" y="129737"/>
                  </a:lnTo>
                  <a:lnTo>
                    <a:pt x="577932" y="123010"/>
                  </a:lnTo>
                  <a:lnTo>
                    <a:pt x="612799" y="75809"/>
                  </a:lnTo>
                  <a:lnTo>
                    <a:pt x="620162" y="32422"/>
                  </a:lnTo>
                  <a:lnTo>
                    <a:pt x="620268" y="25044"/>
                  </a:lnTo>
                  <a:lnTo>
                    <a:pt x="217093" y="0"/>
                  </a:lnTo>
                  <a:lnTo>
                    <a:pt x="0" y="44132"/>
                  </a:lnTo>
                  <a:close/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89" name="object 167">
              <a:extLst>
                <a:ext uri="{FF2B5EF4-FFF2-40B4-BE49-F238E27FC236}">
                  <a16:creationId xmlns:a16="http://schemas.microsoft.com/office/drawing/2014/main" id="{8E326CF9-6F7F-4044-B1E9-51E3C25A3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7867" y="4021251"/>
              <a:ext cx="834986" cy="100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0" name="object 168">
              <a:extLst>
                <a:ext uri="{FF2B5EF4-FFF2-40B4-BE49-F238E27FC236}">
                  <a16:creationId xmlns:a16="http://schemas.microsoft.com/office/drawing/2014/main" id="{CB2EAAEE-D650-4C8C-B497-31979B124A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9027" y="4224945"/>
              <a:ext cx="70980" cy="70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1" name="object 169">
              <a:extLst>
                <a:ext uri="{FF2B5EF4-FFF2-40B4-BE49-F238E27FC236}">
                  <a16:creationId xmlns:a16="http://schemas.microsoft.com/office/drawing/2014/main" id="{BE733573-0F08-4300-9A27-0AA944D264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4939" y="4540956"/>
              <a:ext cx="170986" cy="116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92" name="object 170">
              <a:extLst>
                <a:ext uri="{FF2B5EF4-FFF2-40B4-BE49-F238E27FC236}">
                  <a16:creationId xmlns:a16="http://schemas.microsoft.com/office/drawing/2014/main" id="{508C3E28-C747-45BB-A2D5-27DF9ED98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7533" y="4020672"/>
              <a:ext cx="834390" cy="161290"/>
            </a:xfrm>
            <a:custGeom>
              <a:avLst/>
              <a:gdLst>
                <a:gd name="T0" fmla="*/ 833805 w 834390"/>
                <a:gd name="T1" fmla="*/ 80517 h 161289"/>
                <a:gd name="T2" fmla="*/ 807723 w 834390"/>
                <a:gd name="T3" fmla="*/ 52420 h 161289"/>
                <a:gd name="T4" fmla="*/ 735756 w 834390"/>
                <a:gd name="T5" fmla="*/ 28638 h 161289"/>
                <a:gd name="T6" fmla="*/ 685508 w 834390"/>
                <a:gd name="T7" fmla="*/ 18934 h 161289"/>
                <a:gd name="T8" fmla="*/ 627322 w 834390"/>
                <a:gd name="T9" fmla="*/ 10991 h 161289"/>
                <a:gd name="T10" fmla="*/ 562374 w 834390"/>
                <a:gd name="T11" fmla="*/ 5036 h 161289"/>
                <a:gd name="T12" fmla="*/ 491842 w 834390"/>
                <a:gd name="T13" fmla="*/ 1297 h 161289"/>
                <a:gd name="T14" fmla="*/ 416902 w 834390"/>
                <a:gd name="T15" fmla="*/ 0 h 161289"/>
                <a:gd name="T16" fmla="*/ 341963 w 834390"/>
                <a:gd name="T17" fmla="*/ 1297 h 161289"/>
                <a:gd name="T18" fmla="*/ 271431 w 834390"/>
                <a:gd name="T19" fmla="*/ 5036 h 161289"/>
                <a:gd name="T20" fmla="*/ 206483 w 834390"/>
                <a:gd name="T21" fmla="*/ 10991 h 161289"/>
                <a:gd name="T22" fmla="*/ 148296 w 834390"/>
                <a:gd name="T23" fmla="*/ 18934 h 161289"/>
                <a:gd name="T24" fmla="*/ 98049 w 834390"/>
                <a:gd name="T25" fmla="*/ 28638 h 161289"/>
                <a:gd name="T26" fmla="*/ 56919 w 834390"/>
                <a:gd name="T27" fmla="*/ 39876 h 161289"/>
                <a:gd name="T28" fmla="*/ 6716 w 834390"/>
                <a:gd name="T29" fmla="*/ 66043 h 161289"/>
                <a:gd name="T30" fmla="*/ 0 w 834390"/>
                <a:gd name="T31" fmla="*/ 80517 h 161289"/>
                <a:gd name="T32" fmla="*/ 6716 w 834390"/>
                <a:gd name="T33" fmla="*/ 94992 h 161289"/>
                <a:gd name="T34" fmla="*/ 56919 w 834390"/>
                <a:gd name="T35" fmla="*/ 121159 h 161289"/>
                <a:gd name="T36" fmla="*/ 98049 w 834390"/>
                <a:gd name="T37" fmla="*/ 132397 h 161289"/>
                <a:gd name="T38" fmla="*/ 148296 w 834390"/>
                <a:gd name="T39" fmla="*/ 142101 h 161289"/>
                <a:gd name="T40" fmla="*/ 206483 w 834390"/>
                <a:gd name="T41" fmla="*/ 150044 h 161289"/>
                <a:gd name="T42" fmla="*/ 271431 w 834390"/>
                <a:gd name="T43" fmla="*/ 155999 h 161289"/>
                <a:gd name="T44" fmla="*/ 341963 w 834390"/>
                <a:gd name="T45" fmla="*/ 159738 h 161289"/>
                <a:gd name="T46" fmla="*/ 416902 w 834390"/>
                <a:gd name="T47" fmla="*/ 161035 h 161289"/>
                <a:gd name="T48" fmla="*/ 491842 w 834390"/>
                <a:gd name="T49" fmla="*/ 159738 h 161289"/>
                <a:gd name="T50" fmla="*/ 562374 w 834390"/>
                <a:gd name="T51" fmla="*/ 155999 h 161289"/>
                <a:gd name="T52" fmla="*/ 627322 w 834390"/>
                <a:gd name="T53" fmla="*/ 150044 h 161289"/>
                <a:gd name="T54" fmla="*/ 685508 w 834390"/>
                <a:gd name="T55" fmla="*/ 142101 h 161289"/>
                <a:gd name="T56" fmla="*/ 735756 w 834390"/>
                <a:gd name="T57" fmla="*/ 132397 h 161289"/>
                <a:gd name="T58" fmla="*/ 776886 w 834390"/>
                <a:gd name="T59" fmla="*/ 121159 h 161289"/>
                <a:gd name="T60" fmla="*/ 827088 w 834390"/>
                <a:gd name="T61" fmla="*/ 94992 h 161289"/>
                <a:gd name="T62" fmla="*/ 833805 w 834390"/>
                <a:gd name="T63" fmla="*/ 80517 h 16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4390" h="161289">
                  <a:moveTo>
                    <a:pt x="833805" y="80517"/>
                  </a:moveTo>
                  <a:lnTo>
                    <a:pt x="807723" y="52420"/>
                  </a:lnTo>
                  <a:lnTo>
                    <a:pt x="735756" y="28638"/>
                  </a:lnTo>
                  <a:lnTo>
                    <a:pt x="685508" y="18934"/>
                  </a:lnTo>
                  <a:lnTo>
                    <a:pt x="627322" y="10991"/>
                  </a:lnTo>
                  <a:lnTo>
                    <a:pt x="562374" y="5036"/>
                  </a:lnTo>
                  <a:lnTo>
                    <a:pt x="491842" y="1297"/>
                  </a:lnTo>
                  <a:lnTo>
                    <a:pt x="416902" y="0"/>
                  </a:lnTo>
                  <a:lnTo>
                    <a:pt x="341963" y="1297"/>
                  </a:lnTo>
                  <a:lnTo>
                    <a:pt x="271431" y="5036"/>
                  </a:lnTo>
                  <a:lnTo>
                    <a:pt x="206483" y="10991"/>
                  </a:lnTo>
                  <a:lnTo>
                    <a:pt x="148296" y="18934"/>
                  </a:lnTo>
                  <a:lnTo>
                    <a:pt x="98049" y="28638"/>
                  </a:lnTo>
                  <a:lnTo>
                    <a:pt x="56919" y="39876"/>
                  </a:lnTo>
                  <a:lnTo>
                    <a:pt x="6716" y="66043"/>
                  </a:lnTo>
                  <a:lnTo>
                    <a:pt x="0" y="80517"/>
                  </a:lnTo>
                  <a:lnTo>
                    <a:pt x="6716" y="94992"/>
                  </a:lnTo>
                  <a:lnTo>
                    <a:pt x="56919" y="121159"/>
                  </a:lnTo>
                  <a:lnTo>
                    <a:pt x="98049" y="132397"/>
                  </a:lnTo>
                  <a:lnTo>
                    <a:pt x="148296" y="142101"/>
                  </a:lnTo>
                  <a:lnTo>
                    <a:pt x="206483" y="150044"/>
                  </a:lnTo>
                  <a:lnTo>
                    <a:pt x="271431" y="155999"/>
                  </a:lnTo>
                  <a:lnTo>
                    <a:pt x="341963" y="159738"/>
                  </a:lnTo>
                  <a:lnTo>
                    <a:pt x="416902" y="161035"/>
                  </a:lnTo>
                  <a:lnTo>
                    <a:pt x="491842" y="159738"/>
                  </a:lnTo>
                  <a:lnTo>
                    <a:pt x="562374" y="155999"/>
                  </a:lnTo>
                  <a:lnTo>
                    <a:pt x="627322" y="150044"/>
                  </a:lnTo>
                  <a:lnTo>
                    <a:pt x="685508" y="142101"/>
                  </a:lnTo>
                  <a:lnTo>
                    <a:pt x="735756" y="132397"/>
                  </a:lnTo>
                  <a:lnTo>
                    <a:pt x="776886" y="121159"/>
                  </a:lnTo>
                  <a:lnTo>
                    <a:pt x="827088" y="94992"/>
                  </a:lnTo>
                  <a:lnTo>
                    <a:pt x="833805" y="80517"/>
                  </a:lnTo>
                  <a:close/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93" name="object 171">
              <a:extLst>
                <a:ext uri="{FF2B5EF4-FFF2-40B4-BE49-F238E27FC236}">
                  <a16:creationId xmlns:a16="http://schemas.microsoft.com/office/drawing/2014/main" id="{CDE077D1-0A79-4F82-93D9-C5ADB4638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7533" y="4101195"/>
              <a:ext cx="834390" cy="113664"/>
            </a:xfrm>
            <a:custGeom>
              <a:avLst/>
              <a:gdLst>
                <a:gd name="T0" fmla="*/ 833805 w 834390"/>
                <a:gd name="T1" fmla="*/ 2082 h 113664"/>
                <a:gd name="T2" fmla="*/ 833805 w 834390"/>
                <a:gd name="T3" fmla="*/ 33096 h 113664"/>
                <a:gd name="T4" fmla="*/ 827088 w 834390"/>
                <a:gd name="T5" fmla="*/ 47567 h 113664"/>
                <a:gd name="T6" fmla="*/ 776886 w 834390"/>
                <a:gd name="T7" fmla="*/ 73732 h 113664"/>
                <a:gd name="T8" fmla="*/ 735756 w 834390"/>
                <a:gd name="T9" fmla="*/ 84970 h 113664"/>
                <a:gd name="T10" fmla="*/ 685508 w 834390"/>
                <a:gd name="T11" fmla="*/ 94675 h 113664"/>
                <a:gd name="T12" fmla="*/ 627322 w 834390"/>
                <a:gd name="T13" fmla="*/ 102619 h 113664"/>
                <a:gd name="T14" fmla="*/ 562374 w 834390"/>
                <a:gd name="T15" fmla="*/ 108576 h 113664"/>
                <a:gd name="T16" fmla="*/ 491842 w 834390"/>
                <a:gd name="T17" fmla="*/ 112316 h 113664"/>
                <a:gd name="T18" fmla="*/ 416902 w 834390"/>
                <a:gd name="T19" fmla="*/ 113614 h 113664"/>
                <a:gd name="T20" fmla="*/ 341963 w 834390"/>
                <a:gd name="T21" fmla="*/ 112316 h 113664"/>
                <a:gd name="T22" fmla="*/ 271431 w 834390"/>
                <a:gd name="T23" fmla="*/ 108576 h 113664"/>
                <a:gd name="T24" fmla="*/ 206483 w 834390"/>
                <a:gd name="T25" fmla="*/ 102619 h 113664"/>
                <a:gd name="T26" fmla="*/ 148296 w 834390"/>
                <a:gd name="T27" fmla="*/ 94675 h 113664"/>
                <a:gd name="T28" fmla="*/ 98049 w 834390"/>
                <a:gd name="T29" fmla="*/ 84970 h 113664"/>
                <a:gd name="T30" fmla="*/ 56919 w 834390"/>
                <a:gd name="T31" fmla="*/ 73732 h 113664"/>
                <a:gd name="T32" fmla="*/ 6716 w 834390"/>
                <a:gd name="T33" fmla="*/ 47567 h 113664"/>
                <a:gd name="T34" fmla="*/ 0 w 834390"/>
                <a:gd name="T35" fmla="*/ 33096 h 113664"/>
                <a:gd name="T36" fmla="*/ 0 w 834390"/>
                <a:gd name="T37" fmla="*/ 0 h 113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4390" h="113664">
                  <a:moveTo>
                    <a:pt x="833805" y="2082"/>
                  </a:moveTo>
                  <a:lnTo>
                    <a:pt x="833805" y="33096"/>
                  </a:lnTo>
                  <a:lnTo>
                    <a:pt x="827088" y="47567"/>
                  </a:lnTo>
                  <a:lnTo>
                    <a:pt x="776886" y="73732"/>
                  </a:lnTo>
                  <a:lnTo>
                    <a:pt x="735756" y="84970"/>
                  </a:lnTo>
                  <a:lnTo>
                    <a:pt x="685508" y="94675"/>
                  </a:lnTo>
                  <a:lnTo>
                    <a:pt x="627322" y="102619"/>
                  </a:lnTo>
                  <a:lnTo>
                    <a:pt x="562374" y="108576"/>
                  </a:lnTo>
                  <a:lnTo>
                    <a:pt x="491842" y="112316"/>
                  </a:lnTo>
                  <a:lnTo>
                    <a:pt x="416902" y="113614"/>
                  </a:lnTo>
                  <a:lnTo>
                    <a:pt x="341963" y="112316"/>
                  </a:lnTo>
                  <a:lnTo>
                    <a:pt x="271431" y="108576"/>
                  </a:lnTo>
                  <a:lnTo>
                    <a:pt x="206483" y="102619"/>
                  </a:lnTo>
                  <a:lnTo>
                    <a:pt x="148296" y="94675"/>
                  </a:lnTo>
                  <a:lnTo>
                    <a:pt x="98049" y="84970"/>
                  </a:lnTo>
                  <a:lnTo>
                    <a:pt x="56919" y="73732"/>
                  </a:lnTo>
                  <a:lnTo>
                    <a:pt x="6716" y="47567"/>
                  </a:lnTo>
                  <a:lnTo>
                    <a:pt x="0" y="33096"/>
                  </a:lnTo>
                  <a:lnTo>
                    <a:pt x="0" y="0"/>
                  </a:lnTo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94" name="object 172">
              <a:extLst>
                <a:ext uri="{FF2B5EF4-FFF2-40B4-BE49-F238E27FC236}">
                  <a16:creationId xmlns:a16="http://schemas.microsoft.com/office/drawing/2014/main" id="{9935EE78-60C0-4C5C-917D-0B83BE104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533" y="4169478"/>
              <a:ext cx="758190" cy="859155"/>
            </a:xfrm>
            <a:custGeom>
              <a:avLst/>
              <a:gdLst>
                <a:gd name="T0" fmla="*/ 0 w 758190"/>
                <a:gd name="T1" fmla="*/ 0 h 859154"/>
                <a:gd name="T2" fmla="*/ 10744 w 758190"/>
                <a:gd name="T3" fmla="*/ 4470 h 859154"/>
                <a:gd name="T4" fmla="*/ 13423 w 758190"/>
                <a:gd name="T5" fmla="*/ 16103 h 859154"/>
                <a:gd name="T6" fmla="*/ 21269 w 758190"/>
                <a:gd name="T7" fmla="*/ 137448 h 859154"/>
                <a:gd name="T8" fmla="*/ 35917 w 758190"/>
                <a:gd name="T9" fmla="*/ 393064 h 859154"/>
                <a:gd name="T10" fmla="*/ 50062 w 758190"/>
                <a:gd name="T11" fmla="*/ 646500 h 859154"/>
                <a:gd name="T12" fmla="*/ 56400 w 758190"/>
                <a:gd name="T13" fmla="*/ 761301 h 859154"/>
                <a:gd name="T14" fmla="*/ 57249 w 758190"/>
                <a:gd name="T15" fmla="*/ 778921 h 859154"/>
                <a:gd name="T16" fmla="*/ 60948 w 758190"/>
                <a:gd name="T17" fmla="*/ 789393 h 859154"/>
                <a:gd name="T18" fmla="*/ 112376 w 758190"/>
                <a:gd name="T19" fmla="*/ 814299 h 859154"/>
                <a:gd name="T20" fmla="*/ 195962 w 758190"/>
                <a:gd name="T21" fmla="*/ 837549 h 859154"/>
                <a:gd name="T22" fmla="*/ 252931 w 758190"/>
                <a:gd name="T23" fmla="*/ 848323 h 859154"/>
                <a:gd name="T24" fmla="*/ 317720 w 758190"/>
                <a:gd name="T25" fmla="*/ 856116 h 859154"/>
                <a:gd name="T26" fmla="*/ 388607 w 758190"/>
                <a:gd name="T27" fmla="*/ 859116 h 859154"/>
                <a:gd name="T28" fmla="*/ 459858 w 758190"/>
                <a:gd name="T29" fmla="*/ 856072 h 859154"/>
                <a:gd name="T30" fmla="*/ 525609 w 758190"/>
                <a:gd name="T31" fmla="*/ 847970 h 859154"/>
                <a:gd name="T32" fmla="*/ 583938 w 758190"/>
                <a:gd name="T33" fmla="*/ 836356 h 859154"/>
                <a:gd name="T34" fmla="*/ 632922 w 758190"/>
                <a:gd name="T35" fmla="*/ 822777 h 859154"/>
                <a:gd name="T36" fmla="*/ 670641 w 758190"/>
                <a:gd name="T37" fmla="*/ 808779 h 859154"/>
                <a:gd name="T38" fmla="*/ 703851 w 758190"/>
                <a:gd name="T39" fmla="*/ 789387 h 859154"/>
                <a:gd name="T40" fmla="*/ 737317 w 758190"/>
                <a:gd name="T41" fmla="*/ 338234 h 859154"/>
                <a:gd name="T42" fmla="*/ 748030 w 758190"/>
                <a:gd name="T43" fmla="*/ 112163 h 859154"/>
                <a:gd name="T44" fmla="*/ 752207 w 758190"/>
                <a:gd name="T45" fmla="*/ 27495 h 859154"/>
                <a:gd name="T46" fmla="*/ 753287 w 758190"/>
                <a:gd name="T47" fmla="*/ 12522 h 859154"/>
                <a:gd name="T48" fmla="*/ 754176 w 758190"/>
                <a:gd name="T49" fmla="*/ 7162 h 859154"/>
                <a:gd name="T50" fmla="*/ 757758 w 758190"/>
                <a:gd name="T51" fmla="*/ 7162 h 859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8190" h="859154">
                  <a:moveTo>
                    <a:pt x="0" y="0"/>
                  </a:moveTo>
                  <a:lnTo>
                    <a:pt x="10744" y="4470"/>
                  </a:lnTo>
                  <a:lnTo>
                    <a:pt x="13423" y="16103"/>
                  </a:lnTo>
                  <a:lnTo>
                    <a:pt x="21269" y="137448"/>
                  </a:lnTo>
                  <a:lnTo>
                    <a:pt x="35917" y="393064"/>
                  </a:lnTo>
                  <a:lnTo>
                    <a:pt x="50062" y="646500"/>
                  </a:lnTo>
                  <a:lnTo>
                    <a:pt x="56400" y="761301"/>
                  </a:lnTo>
                  <a:lnTo>
                    <a:pt x="57249" y="778921"/>
                  </a:lnTo>
                  <a:lnTo>
                    <a:pt x="60948" y="789393"/>
                  </a:lnTo>
                  <a:lnTo>
                    <a:pt x="112376" y="814299"/>
                  </a:lnTo>
                  <a:lnTo>
                    <a:pt x="195962" y="837549"/>
                  </a:lnTo>
                  <a:lnTo>
                    <a:pt x="252931" y="848323"/>
                  </a:lnTo>
                  <a:lnTo>
                    <a:pt x="317720" y="856116"/>
                  </a:lnTo>
                  <a:lnTo>
                    <a:pt x="388607" y="859116"/>
                  </a:lnTo>
                  <a:lnTo>
                    <a:pt x="459858" y="856072"/>
                  </a:lnTo>
                  <a:lnTo>
                    <a:pt x="525609" y="847970"/>
                  </a:lnTo>
                  <a:lnTo>
                    <a:pt x="583938" y="836356"/>
                  </a:lnTo>
                  <a:lnTo>
                    <a:pt x="632922" y="822777"/>
                  </a:lnTo>
                  <a:lnTo>
                    <a:pt x="670641" y="808779"/>
                  </a:lnTo>
                  <a:lnTo>
                    <a:pt x="703851" y="789387"/>
                  </a:lnTo>
                  <a:lnTo>
                    <a:pt x="737317" y="338234"/>
                  </a:lnTo>
                  <a:lnTo>
                    <a:pt x="748030" y="112163"/>
                  </a:lnTo>
                  <a:lnTo>
                    <a:pt x="752207" y="27495"/>
                  </a:lnTo>
                  <a:lnTo>
                    <a:pt x="753287" y="12522"/>
                  </a:lnTo>
                  <a:lnTo>
                    <a:pt x="754176" y="7162"/>
                  </a:lnTo>
                  <a:lnTo>
                    <a:pt x="757758" y="7162"/>
                  </a:lnTo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95" name="object 173">
              <a:extLst>
                <a:ext uri="{FF2B5EF4-FFF2-40B4-BE49-F238E27FC236}">
                  <a16:creationId xmlns:a16="http://schemas.microsoft.com/office/drawing/2014/main" id="{56042451-0CA4-45CB-AE86-58805EC011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0380" y="4547695"/>
              <a:ext cx="161235" cy="104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96" name="object 174">
              <a:extLst>
                <a:ext uri="{FF2B5EF4-FFF2-40B4-BE49-F238E27FC236}">
                  <a16:creationId xmlns:a16="http://schemas.microsoft.com/office/drawing/2014/main" id="{B8B309C7-E671-434B-BDEC-42DD736C1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771" y="4259193"/>
              <a:ext cx="487045" cy="375920"/>
            </a:xfrm>
            <a:custGeom>
              <a:avLst/>
              <a:gdLst>
                <a:gd name="T0" fmla="*/ 476021 w 487045"/>
                <a:gd name="T1" fmla="*/ 0 h 375920"/>
                <a:gd name="T2" fmla="*/ 470712 w 487045"/>
                <a:gd name="T3" fmla="*/ 1955 h 375920"/>
                <a:gd name="T4" fmla="*/ 468642 w 487045"/>
                <a:gd name="T5" fmla="*/ 6438 h 375920"/>
                <a:gd name="T6" fmla="*/ 456731 w 487045"/>
                <a:gd name="T7" fmla="*/ 27221 h 375920"/>
                <a:gd name="T8" fmla="*/ 434922 w 487045"/>
                <a:gd name="T9" fmla="*/ 59659 h 375920"/>
                <a:gd name="T10" fmla="*/ 405110 w 487045"/>
                <a:gd name="T11" fmla="*/ 100033 h 375920"/>
                <a:gd name="T12" fmla="*/ 369191 w 487045"/>
                <a:gd name="T13" fmla="*/ 144624 h 375920"/>
                <a:gd name="T14" fmla="*/ 329061 w 487045"/>
                <a:gd name="T15" fmla="*/ 189713 h 375920"/>
                <a:gd name="T16" fmla="*/ 286616 w 487045"/>
                <a:gd name="T17" fmla="*/ 231581 h 375920"/>
                <a:gd name="T18" fmla="*/ 243751 w 487045"/>
                <a:gd name="T19" fmla="*/ 266509 h 375920"/>
                <a:gd name="T20" fmla="*/ 159290 w 487045"/>
                <a:gd name="T21" fmla="*/ 318839 h 375920"/>
                <a:gd name="T22" fmla="*/ 95013 w 487045"/>
                <a:gd name="T23" fmla="*/ 345927 h 375920"/>
                <a:gd name="T24" fmla="*/ 50014 w 487045"/>
                <a:gd name="T25" fmla="*/ 355550 h 375920"/>
                <a:gd name="T26" fmla="*/ 23386 w 487045"/>
                <a:gd name="T27" fmla="*/ 355483 h 375920"/>
                <a:gd name="T28" fmla="*/ 14224 w 487045"/>
                <a:gd name="T29" fmla="*/ 353504 h 375920"/>
                <a:gd name="T30" fmla="*/ 9855 w 487045"/>
                <a:gd name="T31" fmla="*/ 351320 h 375920"/>
                <a:gd name="T32" fmla="*/ 4508 w 487045"/>
                <a:gd name="T33" fmla="*/ 353034 h 375920"/>
                <a:gd name="T34" fmla="*/ 0 w 487045"/>
                <a:gd name="T35" fmla="*/ 361784 h 375920"/>
                <a:gd name="T36" fmla="*/ 1714 w 487045"/>
                <a:gd name="T37" fmla="*/ 367182 h 375920"/>
                <a:gd name="T38" fmla="*/ 6108 w 487045"/>
                <a:gd name="T39" fmla="*/ 369455 h 375920"/>
                <a:gd name="T40" fmla="*/ 8886 w 487045"/>
                <a:gd name="T41" fmla="*/ 370652 h 375920"/>
                <a:gd name="T42" fmla="*/ 15589 w 487045"/>
                <a:gd name="T43" fmla="*/ 372702 h 375920"/>
                <a:gd name="T44" fmla="*/ 26368 w 487045"/>
                <a:gd name="T45" fmla="*/ 374640 h 375920"/>
                <a:gd name="T46" fmla="*/ 41376 w 487045"/>
                <a:gd name="T47" fmla="*/ 375500 h 375920"/>
                <a:gd name="T48" fmla="*/ 67507 w 487045"/>
                <a:gd name="T49" fmla="*/ 373324 h 375920"/>
                <a:gd name="T50" fmla="*/ 141846 w 487045"/>
                <a:gd name="T51" fmla="*/ 348713 h 375920"/>
                <a:gd name="T52" fmla="*/ 192602 w 487045"/>
                <a:gd name="T53" fmla="*/ 321482 h 375920"/>
                <a:gd name="T54" fmla="*/ 254114 w 487045"/>
                <a:gd name="T55" fmla="*/ 281101 h 375920"/>
                <a:gd name="T56" fmla="*/ 299728 w 487045"/>
                <a:gd name="T57" fmla="*/ 244042 h 375920"/>
                <a:gd name="T58" fmla="*/ 344080 w 487045"/>
                <a:gd name="T59" fmla="*/ 200216 h 375920"/>
                <a:gd name="T60" fmla="*/ 385399 w 487045"/>
                <a:gd name="T61" fmla="*/ 153462 h 375920"/>
                <a:gd name="T62" fmla="*/ 421910 w 487045"/>
                <a:gd name="T63" fmla="*/ 107617 h 375920"/>
                <a:gd name="T64" fmla="*/ 451843 w 487045"/>
                <a:gd name="T65" fmla="*/ 66521 h 375920"/>
                <a:gd name="T66" fmla="*/ 473426 w 487045"/>
                <a:gd name="T67" fmla="*/ 34013 h 375920"/>
                <a:gd name="T68" fmla="*/ 486956 w 487045"/>
                <a:gd name="T69" fmla="*/ 9448 h 375920"/>
                <a:gd name="T70" fmla="*/ 485000 w 487045"/>
                <a:gd name="T71" fmla="*/ 4140 h 375920"/>
                <a:gd name="T72" fmla="*/ 476021 w 487045"/>
                <a:gd name="T73" fmla="*/ 0 h 375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7045" h="375920">
                  <a:moveTo>
                    <a:pt x="476021" y="0"/>
                  </a:moveTo>
                  <a:lnTo>
                    <a:pt x="470712" y="1955"/>
                  </a:lnTo>
                  <a:lnTo>
                    <a:pt x="468642" y="6438"/>
                  </a:lnTo>
                  <a:lnTo>
                    <a:pt x="456731" y="27221"/>
                  </a:lnTo>
                  <a:lnTo>
                    <a:pt x="434922" y="59659"/>
                  </a:lnTo>
                  <a:lnTo>
                    <a:pt x="405110" y="100033"/>
                  </a:lnTo>
                  <a:lnTo>
                    <a:pt x="369191" y="144624"/>
                  </a:lnTo>
                  <a:lnTo>
                    <a:pt x="329061" y="189713"/>
                  </a:lnTo>
                  <a:lnTo>
                    <a:pt x="286616" y="231581"/>
                  </a:lnTo>
                  <a:lnTo>
                    <a:pt x="243751" y="266509"/>
                  </a:lnTo>
                  <a:lnTo>
                    <a:pt x="159290" y="318839"/>
                  </a:lnTo>
                  <a:lnTo>
                    <a:pt x="95013" y="345927"/>
                  </a:lnTo>
                  <a:lnTo>
                    <a:pt x="50014" y="355550"/>
                  </a:lnTo>
                  <a:lnTo>
                    <a:pt x="23386" y="355483"/>
                  </a:lnTo>
                  <a:lnTo>
                    <a:pt x="14224" y="353504"/>
                  </a:lnTo>
                  <a:lnTo>
                    <a:pt x="9855" y="351320"/>
                  </a:lnTo>
                  <a:lnTo>
                    <a:pt x="4508" y="353034"/>
                  </a:lnTo>
                  <a:lnTo>
                    <a:pt x="0" y="361784"/>
                  </a:lnTo>
                  <a:lnTo>
                    <a:pt x="1714" y="367182"/>
                  </a:lnTo>
                  <a:lnTo>
                    <a:pt x="6108" y="369455"/>
                  </a:lnTo>
                  <a:lnTo>
                    <a:pt x="8886" y="370652"/>
                  </a:lnTo>
                  <a:lnTo>
                    <a:pt x="15589" y="372702"/>
                  </a:lnTo>
                  <a:lnTo>
                    <a:pt x="26368" y="374640"/>
                  </a:lnTo>
                  <a:lnTo>
                    <a:pt x="41376" y="375500"/>
                  </a:lnTo>
                  <a:lnTo>
                    <a:pt x="67507" y="373324"/>
                  </a:lnTo>
                  <a:lnTo>
                    <a:pt x="141846" y="348713"/>
                  </a:lnTo>
                  <a:lnTo>
                    <a:pt x="192602" y="321482"/>
                  </a:lnTo>
                  <a:lnTo>
                    <a:pt x="254114" y="281101"/>
                  </a:lnTo>
                  <a:lnTo>
                    <a:pt x="299728" y="244042"/>
                  </a:lnTo>
                  <a:lnTo>
                    <a:pt x="344080" y="200216"/>
                  </a:lnTo>
                  <a:lnTo>
                    <a:pt x="385399" y="153462"/>
                  </a:lnTo>
                  <a:lnTo>
                    <a:pt x="421910" y="107617"/>
                  </a:lnTo>
                  <a:lnTo>
                    <a:pt x="451843" y="66521"/>
                  </a:lnTo>
                  <a:lnTo>
                    <a:pt x="473426" y="34013"/>
                  </a:lnTo>
                  <a:lnTo>
                    <a:pt x="486956" y="9448"/>
                  </a:lnTo>
                  <a:lnTo>
                    <a:pt x="485000" y="4140"/>
                  </a:lnTo>
                  <a:lnTo>
                    <a:pt x="47602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97" name="object 175">
              <a:extLst>
                <a:ext uri="{FF2B5EF4-FFF2-40B4-BE49-F238E27FC236}">
                  <a16:creationId xmlns:a16="http://schemas.microsoft.com/office/drawing/2014/main" id="{09621331-544E-4467-8204-1492E93DA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765" y="4259192"/>
              <a:ext cx="484505" cy="371475"/>
            </a:xfrm>
            <a:custGeom>
              <a:avLst/>
              <a:gdLst>
                <a:gd name="T0" fmla="*/ 476034 w 484504"/>
                <a:gd name="T1" fmla="*/ 0 h 371475"/>
                <a:gd name="T2" fmla="*/ 470712 w 484504"/>
                <a:gd name="T3" fmla="*/ 1955 h 371475"/>
                <a:gd name="T4" fmla="*/ 468655 w 484504"/>
                <a:gd name="T5" fmla="*/ 6438 h 371475"/>
                <a:gd name="T6" fmla="*/ 456743 w 484504"/>
                <a:gd name="T7" fmla="*/ 27221 h 371475"/>
                <a:gd name="T8" fmla="*/ 434932 w 484504"/>
                <a:gd name="T9" fmla="*/ 59659 h 371475"/>
                <a:gd name="T10" fmla="*/ 405119 w 484504"/>
                <a:gd name="T11" fmla="*/ 100033 h 371475"/>
                <a:gd name="T12" fmla="*/ 369199 w 484504"/>
                <a:gd name="T13" fmla="*/ 144624 h 371475"/>
                <a:gd name="T14" fmla="*/ 329069 w 484504"/>
                <a:gd name="T15" fmla="*/ 189713 h 371475"/>
                <a:gd name="T16" fmla="*/ 286625 w 484504"/>
                <a:gd name="T17" fmla="*/ 231581 h 371475"/>
                <a:gd name="T18" fmla="*/ 243763 w 484504"/>
                <a:gd name="T19" fmla="*/ 266509 h 371475"/>
                <a:gd name="T20" fmla="*/ 159298 w 484504"/>
                <a:gd name="T21" fmla="*/ 318839 h 371475"/>
                <a:gd name="T22" fmla="*/ 95021 w 484504"/>
                <a:gd name="T23" fmla="*/ 345927 h 371475"/>
                <a:gd name="T24" fmla="*/ 50023 w 484504"/>
                <a:gd name="T25" fmla="*/ 355550 h 371475"/>
                <a:gd name="T26" fmla="*/ 23397 w 484504"/>
                <a:gd name="T27" fmla="*/ 355483 h 371475"/>
                <a:gd name="T28" fmla="*/ 14236 w 484504"/>
                <a:gd name="T29" fmla="*/ 353504 h 371475"/>
                <a:gd name="T30" fmla="*/ 9855 w 484504"/>
                <a:gd name="T31" fmla="*/ 351320 h 371475"/>
                <a:gd name="T32" fmla="*/ 4521 w 484504"/>
                <a:gd name="T33" fmla="*/ 353034 h 371475"/>
                <a:gd name="T34" fmla="*/ 0 w 484504"/>
                <a:gd name="T35" fmla="*/ 361784 h 371475"/>
                <a:gd name="T36" fmla="*/ 1727 w 484504"/>
                <a:gd name="T37" fmla="*/ 367182 h 371475"/>
                <a:gd name="T38" fmla="*/ 7594 w 484504"/>
                <a:gd name="T39" fmla="*/ 370179 h 371475"/>
                <a:gd name="T40" fmla="*/ 9550 w 484504"/>
                <a:gd name="T41" fmla="*/ 370890 h 371475"/>
                <a:gd name="T42" fmla="*/ 7658 w 484504"/>
                <a:gd name="T43" fmla="*/ 368236 h 371475"/>
                <a:gd name="T44" fmla="*/ 7239 w 484504"/>
                <a:gd name="T45" fmla="*/ 364667 h 371475"/>
                <a:gd name="T46" fmla="*/ 8839 w 484504"/>
                <a:gd name="T47" fmla="*/ 361569 h 371475"/>
                <a:gd name="T48" fmla="*/ 11087 w 484504"/>
                <a:gd name="T49" fmla="*/ 357212 h 371475"/>
                <a:gd name="T50" fmla="*/ 16421 w 484504"/>
                <a:gd name="T51" fmla="*/ 359067 h 371475"/>
                <a:gd name="T52" fmla="*/ 20789 w 484504"/>
                <a:gd name="T53" fmla="*/ 361264 h 371475"/>
                <a:gd name="T54" fmla="*/ 29957 w 484504"/>
                <a:gd name="T55" fmla="*/ 363055 h 371475"/>
                <a:gd name="T56" fmla="*/ 56586 w 484504"/>
                <a:gd name="T57" fmla="*/ 362675 h 371475"/>
                <a:gd name="T58" fmla="*/ 101586 w 484504"/>
                <a:gd name="T59" fmla="*/ 352521 h 371475"/>
                <a:gd name="T60" fmla="*/ 165864 w 484504"/>
                <a:gd name="T61" fmla="*/ 324990 h 371475"/>
                <a:gd name="T62" fmla="*/ 250329 w 484504"/>
                <a:gd name="T63" fmla="*/ 272478 h 371475"/>
                <a:gd name="T64" fmla="*/ 293190 w 484504"/>
                <a:gd name="T65" fmla="*/ 237450 h 371475"/>
                <a:gd name="T66" fmla="*/ 335632 w 484504"/>
                <a:gd name="T67" fmla="*/ 195325 h 371475"/>
                <a:gd name="T68" fmla="*/ 375760 w 484504"/>
                <a:gd name="T69" fmla="*/ 149884 h 371475"/>
                <a:gd name="T70" fmla="*/ 411677 w 484504"/>
                <a:gd name="T71" fmla="*/ 104911 h 371475"/>
                <a:gd name="T72" fmla="*/ 441488 w 484504"/>
                <a:gd name="T73" fmla="*/ 64187 h 371475"/>
                <a:gd name="T74" fmla="*/ 463297 w 484504"/>
                <a:gd name="T75" fmla="*/ 31495 h 371475"/>
                <a:gd name="T76" fmla="*/ 476872 w 484504"/>
                <a:gd name="T77" fmla="*/ 6997 h 371475"/>
                <a:gd name="T78" fmla="*/ 480656 w 484504"/>
                <a:gd name="T79" fmla="*/ 5067 h 371475"/>
                <a:gd name="T80" fmla="*/ 484390 w 484504"/>
                <a:gd name="T81" fmla="*/ 5524 h 371475"/>
                <a:gd name="T82" fmla="*/ 483514 w 484504"/>
                <a:gd name="T83" fmla="*/ 4064 h 371475"/>
                <a:gd name="T84" fmla="*/ 482193 w 484504"/>
                <a:gd name="T85" fmla="*/ 2832 h 371475"/>
                <a:gd name="T86" fmla="*/ 476034 w 484504"/>
                <a:gd name="T87" fmla="*/ 0 h 37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4504" h="371475">
                  <a:moveTo>
                    <a:pt x="476034" y="0"/>
                  </a:moveTo>
                  <a:lnTo>
                    <a:pt x="470712" y="1955"/>
                  </a:lnTo>
                  <a:lnTo>
                    <a:pt x="468655" y="6438"/>
                  </a:lnTo>
                  <a:lnTo>
                    <a:pt x="456743" y="27221"/>
                  </a:lnTo>
                  <a:lnTo>
                    <a:pt x="434932" y="59659"/>
                  </a:lnTo>
                  <a:lnTo>
                    <a:pt x="405119" y="100033"/>
                  </a:lnTo>
                  <a:lnTo>
                    <a:pt x="369199" y="144624"/>
                  </a:lnTo>
                  <a:lnTo>
                    <a:pt x="329069" y="189713"/>
                  </a:lnTo>
                  <a:lnTo>
                    <a:pt x="286625" y="231581"/>
                  </a:lnTo>
                  <a:lnTo>
                    <a:pt x="243763" y="266509"/>
                  </a:lnTo>
                  <a:lnTo>
                    <a:pt x="159298" y="318839"/>
                  </a:lnTo>
                  <a:lnTo>
                    <a:pt x="95021" y="345927"/>
                  </a:lnTo>
                  <a:lnTo>
                    <a:pt x="50023" y="355550"/>
                  </a:lnTo>
                  <a:lnTo>
                    <a:pt x="23397" y="355483"/>
                  </a:lnTo>
                  <a:lnTo>
                    <a:pt x="14236" y="353504"/>
                  </a:lnTo>
                  <a:lnTo>
                    <a:pt x="9855" y="351320"/>
                  </a:lnTo>
                  <a:lnTo>
                    <a:pt x="4521" y="353034"/>
                  </a:lnTo>
                  <a:lnTo>
                    <a:pt x="0" y="361784"/>
                  </a:lnTo>
                  <a:lnTo>
                    <a:pt x="1727" y="367182"/>
                  </a:lnTo>
                  <a:lnTo>
                    <a:pt x="7594" y="370179"/>
                  </a:lnTo>
                  <a:lnTo>
                    <a:pt x="9550" y="370890"/>
                  </a:lnTo>
                  <a:lnTo>
                    <a:pt x="7658" y="368236"/>
                  </a:lnTo>
                  <a:lnTo>
                    <a:pt x="7239" y="364667"/>
                  </a:lnTo>
                  <a:lnTo>
                    <a:pt x="8839" y="361569"/>
                  </a:lnTo>
                  <a:lnTo>
                    <a:pt x="11087" y="357212"/>
                  </a:lnTo>
                  <a:lnTo>
                    <a:pt x="16421" y="359067"/>
                  </a:lnTo>
                  <a:lnTo>
                    <a:pt x="20789" y="361264"/>
                  </a:lnTo>
                  <a:lnTo>
                    <a:pt x="29957" y="363055"/>
                  </a:lnTo>
                  <a:lnTo>
                    <a:pt x="56586" y="362675"/>
                  </a:lnTo>
                  <a:lnTo>
                    <a:pt x="101586" y="352521"/>
                  </a:lnTo>
                  <a:lnTo>
                    <a:pt x="165864" y="324990"/>
                  </a:lnTo>
                  <a:lnTo>
                    <a:pt x="250329" y="272478"/>
                  </a:lnTo>
                  <a:lnTo>
                    <a:pt x="293190" y="237450"/>
                  </a:lnTo>
                  <a:lnTo>
                    <a:pt x="335632" y="195325"/>
                  </a:lnTo>
                  <a:lnTo>
                    <a:pt x="375760" y="149884"/>
                  </a:lnTo>
                  <a:lnTo>
                    <a:pt x="411677" y="104911"/>
                  </a:lnTo>
                  <a:lnTo>
                    <a:pt x="441488" y="64187"/>
                  </a:lnTo>
                  <a:lnTo>
                    <a:pt x="463297" y="31495"/>
                  </a:lnTo>
                  <a:lnTo>
                    <a:pt x="476872" y="6997"/>
                  </a:lnTo>
                  <a:lnTo>
                    <a:pt x="480656" y="5067"/>
                  </a:lnTo>
                  <a:lnTo>
                    <a:pt x="484390" y="5524"/>
                  </a:lnTo>
                  <a:lnTo>
                    <a:pt x="483514" y="4064"/>
                  </a:lnTo>
                  <a:lnTo>
                    <a:pt x="482193" y="2832"/>
                  </a:lnTo>
                  <a:lnTo>
                    <a:pt x="47603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398" name="object 176">
              <a:extLst>
                <a:ext uri="{FF2B5EF4-FFF2-40B4-BE49-F238E27FC236}">
                  <a16:creationId xmlns:a16="http://schemas.microsoft.com/office/drawing/2014/main" id="{7CB96403-5674-4D3D-AB33-456F5862D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4771" y="4259193"/>
              <a:ext cx="487045" cy="375920"/>
            </a:xfrm>
            <a:custGeom>
              <a:avLst/>
              <a:gdLst>
                <a:gd name="T0" fmla="*/ 41376 w 487045"/>
                <a:gd name="T1" fmla="*/ 375500 h 375920"/>
                <a:gd name="T2" fmla="*/ 1714 w 487045"/>
                <a:gd name="T3" fmla="*/ 367182 h 375920"/>
                <a:gd name="T4" fmla="*/ 0 w 487045"/>
                <a:gd name="T5" fmla="*/ 361784 h 375920"/>
                <a:gd name="T6" fmla="*/ 2273 w 487045"/>
                <a:gd name="T7" fmla="*/ 357403 h 375920"/>
                <a:gd name="T8" fmla="*/ 4508 w 487045"/>
                <a:gd name="T9" fmla="*/ 353034 h 375920"/>
                <a:gd name="T10" fmla="*/ 9855 w 487045"/>
                <a:gd name="T11" fmla="*/ 351320 h 375920"/>
                <a:gd name="T12" fmla="*/ 14224 w 487045"/>
                <a:gd name="T13" fmla="*/ 353504 h 375920"/>
                <a:gd name="T14" fmla="*/ 23386 w 487045"/>
                <a:gd name="T15" fmla="*/ 355483 h 375920"/>
                <a:gd name="T16" fmla="*/ 95013 w 487045"/>
                <a:gd name="T17" fmla="*/ 345927 h 375920"/>
                <a:gd name="T18" fmla="*/ 159290 w 487045"/>
                <a:gd name="T19" fmla="*/ 318839 h 375920"/>
                <a:gd name="T20" fmla="*/ 243751 w 487045"/>
                <a:gd name="T21" fmla="*/ 266509 h 375920"/>
                <a:gd name="T22" fmla="*/ 286616 w 487045"/>
                <a:gd name="T23" fmla="*/ 231581 h 375920"/>
                <a:gd name="T24" fmla="*/ 329061 w 487045"/>
                <a:gd name="T25" fmla="*/ 189713 h 375920"/>
                <a:gd name="T26" fmla="*/ 369191 w 487045"/>
                <a:gd name="T27" fmla="*/ 144624 h 375920"/>
                <a:gd name="T28" fmla="*/ 405110 w 487045"/>
                <a:gd name="T29" fmla="*/ 100033 h 375920"/>
                <a:gd name="T30" fmla="*/ 434922 w 487045"/>
                <a:gd name="T31" fmla="*/ 59659 h 375920"/>
                <a:gd name="T32" fmla="*/ 456731 w 487045"/>
                <a:gd name="T33" fmla="*/ 27221 h 375920"/>
                <a:gd name="T34" fmla="*/ 470712 w 487045"/>
                <a:gd name="T35" fmla="*/ 1955 h 375920"/>
                <a:gd name="T36" fmla="*/ 476021 w 487045"/>
                <a:gd name="T37" fmla="*/ 0 h 375920"/>
                <a:gd name="T38" fmla="*/ 480517 w 487045"/>
                <a:gd name="T39" fmla="*/ 2070 h 375920"/>
                <a:gd name="T40" fmla="*/ 485000 w 487045"/>
                <a:gd name="T41" fmla="*/ 4140 h 375920"/>
                <a:gd name="T42" fmla="*/ 486956 w 487045"/>
                <a:gd name="T43" fmla="*/ 9448 h 375920"/>
                <a:gd name="T44" fmla="*/ 484886 w 487045"/>
                <a:gd name="T45" fmla="*/ 13931 h 375920"/>
                <a:gd name="T46" fmla="*/ 451843 w 487045"/>
                <a:gd name="T47" fmla="*/ 66521 h 375920"/>
                <a:gd name="T48" fmla="*/ 421910 w 487045"/>
                <a:gd name="T49" fmla="*/ 107617 h 375920"/>
                <a:gd name="T50" fmla="*/ 385399 w 487045"/>
                <a:gd name="T51" fmla="*/ 153462 h 375920"/>
                <a:gd name="T52" fmla="*/ 344080 w 487045"/>
                <a:gd name="T53" fmla="*/ 200216 h 375920"/>
                <a:gd name="T54" fmla="*/ 299728 w 487045"/>
                <a:gd name="T55" fmla="*/ 244042 h 375920"/>
                <a:gd name="T56" fmla="*/ 254114 w 487045"/>
                <a:gd name="T57" fmla="*/ 281101 h 375920"/>
                <a:gd name="T58" fmla="*/ 192602 w 487045"/>
                <a:gd name="T59" fmla="*/ 321482 h 375920"/>
                <a:gd name="T60" fmla="*/ 141846 w 487045"/>
                <a:gd name="T61" fmla="*/ 348713 h 375920"/>
                <a:gd name="T62" fmla="*/ 100572 w 487045"/>
                <a:gd name="T63" fmla="*/ 365194 h 375920"/>
                <a:gd name="T64" fmla="*/ 67507 w 487045"/>
                <a:gd name="T65" fmla="*/ 373324 h 375920"/>
                <a:gd name="T66" fmla="*/ 41376 w 487045"/>
                <a:gd name="T67" fmla="*/ 375500 h 375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7045" h="375920">
                  <a:moveTo>
                    <a:pt x="41376" y="375500"/>
                  </a:moveTo>
                  <a:lnTo>
                    <a:pt x="1714" y="367182"/>
                  </a:lnTo>
                  <a:lnTo>
                    <a:pt x="0" y="361784"/>
                  </a:lnTo>
                  <a:lnTo>
                    <a:pt x="2273" y="357403"/>
                  </a:lnTo>
                  <a:lnTo>
                    <a:pt x="4508" y="353034"/>
                  </a:lnTo>
                  <a:lnTo>
                    <a:pt x="9855" y="351320"/>
                  </a:lnTo>
                  <a:lnTo>
                    <a:pt x="14224" y="353504"/>
                  </a:lnTo>
                  <a:lnTo>
                    <a:pt x="23386" y="355483"/>
                  </a:lnTo>
                  <a:lnTo>
                    <a:pt x="95013" y="345927"/>
                  </a:lnTo>
                  <a:lnTo>
                    <a:pt x="159290" y="318839"/>
                  </a:lnTo>
                  <a:lnTo>
                    <a:pt x="243751" y="266509"/>
                  </a:lnTo>
                  <a:lnTo>
                    <a:pt x="286616" y="231581"/>
                  </a:lnTo>
                  <a:lnTo>
                    <a:pt x="329061" y="189713"/>
                  </a:lnTo>
                  <a:lnTo>
                    <a:pt x="369191" y="144624"/>
                  </a:lnTo>
                  <a:lnTo>
                    <a:pt x="405110" y="100033"/>
                  </a:lnTo>
                  <a:lnTo>
                    <a:pt x="434922" y="59659"/>
                  </a:lnTo>
                  <a:lnTo>
                    <a:pt x="456731" y="27221"/>
                  </a:lnTo>
                  <a:lnTo>
                    <a:pt x="470712" y="1955"/>
                  </a:lnTo>
                  <a:lnTo>
                    <a:pt x="476021" y="0"/>
                  </a:lnTo>
                  <a:lnTo>
                    <a:pt x="480517" y="2070"/>
                  </a:lnTo>
                  <a:lnTo>
                    <a:pt x="485000" y="4140"/>
                  </a:lnTo>
                  <a:lnTo>
                    <a:pt x="486956" y="9448"/>
                  </a:lnTo>
                  <a:lnTo>
                    <a:pt x="484886" y="13931"/>
                  </a:lnTo>
                  <a:lnTo>
                    <a:pt x="451843" y="66521"/>
                  </a:lnTo>
                  <a:lnTo>
                    <a:pt x="421910" y="107617"/>
                  </a:lnTo>
                  <a:lnTo>
                    <a:pt x="385399" y="153462"/>
                  </a:lnTo>
                  <a:lnTo>
                    <a:pt x="344080" y="200216"/>
                  </a:lnTo>
                  <a:lnTo>
                    <a:pt x="299728" y="244042"/>
                  </a:lnTo>
                  <a:lnTo>
                    <a:pt x="254114" y="281101"/>
                  </a:lnTo>
                  <a:lnTo>
                    <a:pt x="192602" y="321482"/>
                  </a:lnTo>
                  <a:lnTo>
                    <a:pt x="141846" y="348713"/>
                  </a:lnTo>
                  <a:lnTo>
                    <a:pt x="100572" y="365194"/>
                  </a:lnTo>
                  <a:lnTo>
                    <a:pt x="67507" y="373324"/>
                  </a:lnTo>
                  <a:lnTo>
                    <a:pt x="41376" y="375500"/>
                  </a:lnTo>
                  <a:close/>
                </a:path>
              </a:pathLst>
            </a:custGeom>
            <a:noFill/>
            <a:ln w="53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399" name="object 177">
              <a:extLst>
                <a:ext uri="{FF2B5EF4-FFF2-40B4-BE49-F238E27FC236}">
                  <a16:creationId xmlns:a16="http://schemas.microsoft.com/office/drawing/2014/main" id="{DC522A68-2905-4AB3-A565-2EF700FBC2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9107" y="4575874"/>
              <a:ext cx="138963" cy="70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0" name="object 178">
              <a:extLst>
                <a:ext uri="{FF2B5EF4-FFF2-40B4-BE49-F238E27FC236}">
                  <a16:creationId xmlns:a16="http://schemas.microsoft.com/office/drawing/2014/main" id="{5271FA9E-A00C-49A3-831F-112DC6F6C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1842" y="4240006"/>
              <a:ext cx="46355" cy="38100"/>
            </a:xfrm>
            <a:custGeom>
              <a:avLst/>
              <a:gdLst>
                <a:gd name="T0" fmla="*/ 22974 w 46354"/>
                <a:gd name="T1" fmla="*/ 0 h 38100"/>
                <a:gd name="T2" fmla="*/ 14037 w 46354"/>
                <a:gd name="T3" fmla="*/ 1739 h 38100"/>
                <a:gd name="T4" fmla="*/ 6734 w 46354"/>
                <a:gd name="T5" fmla="*/ 6483 h 38100"/>
                <a:gd name="T6" fmla="*/ 1807 w 46354"/>
                <a:gd name="T7" fmla="*/ 13523 h 38100"/>
                <a:gd name="T8" fmla="*/ 0 w 46354"/>
                <a:gd name="T9" fmla="*/ 22148 h 38100"/>
                <a:gd name="T10" fmla="*/ 0 w 46354"/>
                <a:gd name="T11" fmla="*/ 24853 h 38100"/>
                <a:gd name="T12" fmla="*/ 533 w 46354"/>
                <a:gd name="T13" fmla="*/ 27431 h 38100"/>
                <a:gd name="T14" fmla="*/ 1460 w 46354"/>
                <a:gd name="T15" fmla="*/ 29819 h 38100"/>
                <a:gd name="T16" fmla="*/ 7061 w 46354"/>
                <a:gd name="T17" fmla="*/ 23063 h 38100"/>
                <a:gd name="T18" fmla="*/ 7340 w 46354"/>
                <a:gd name="T19" fmla="*/ 14452 h 38100"/>
                <a:gd name="T20" fmla="*/ 14401 w 46354"/>
                <a:gd name="T21" fmla="*/ 7556 h 38100"/>
                <a:gd name="T22" fmla="*/ 31940 w 46354"/>
                <a:gd name="T23" fmla="*/ 7556 h 38100"/>
                <a:gd name="T24" fmla="*/ 39128 w 46354"/>
                <a:gd name="T25" fmla="*/ 14744 h 38100"/>
                <a:gd name="T26" fmla="*/ 39128 w 46354"/>
                <a:gd name="T27" fmla="*/ 26847 h 38100"/>
                <a:gd name="T28" fmla="*/ 38150 w 46354"/>
                <a:gd name="T29" fmla="*/ 29857 h 38100"/>
                <a:gd name="T30" fmla="*/ 36499 w 46354"/>
                <a:gd name="T31" fmla="*/ 32384 h 38100"/>
                <a:gd name="T32" fmla="*/ 39446 w 46354"/>
                <a:gd name="T33" fmla="*/ 37553 h 38100"/>
                <a:gd name="T34" fmla="*/ 43459 w 46354"/>
                <a:gd name="T35" fmla="*/ 33566 h 38100"/>
                <a:gd name="T36" fmla="*/ 45935 w 46354"/>
                <a:gd name="T37" fmla="*/ 28143 h 38100"/>
                <a:gd name="T38" fmla="*/ 45935 w 46354"/>
                <a:gd name="T39" fmla="*/ 22148 h 38100"/>
                <a:gd name="T40" fmla="*/ 44130 w 46354"/>
                <a:gd name="T41" fmla="*/ 13523 h 38100"/>
                <a:gd name="T42" fmla="*/ 39208 w 46354"/>
                <a:gd name="T43" fmla="*/ 6483 h 38100"/>
                <a:gd name="T44" fmla="*/ 31909 w 46354"/>
                <a:gd name="T45" fmla="*/ 1739 h 38100"/>
                <a:gd name="T46" fmla="*/ 22974 w 46354"/>
                <a:gd name="T47" fmla="*/ 0 h 38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354" h="38100">
                  <a:moveTo>
                    <a:pt x="22974" y="0"/>
                  </a:moveTo>
                  <a:lnTo>
                    <a:pt x="14037" y="1739"/>
                  </a:lnTo>
                  <a:lnTo>
                    <a:pt x="6734" y="6483"/>
                  </a:lnTo>
                  <a:lnTo>
                    <a:pt x="1807" y="13523"/>
                  </a:lnTo>
                  <a:lnTo>
                    <a:pt x="0" y="22148"/>
                  </a:lnTo>
                  <a:lnTo>
                    <a:pt x="0" y="24853"/>
                  </a:lnTo>
                  <a:lnTo>
                    <a:pt x="533" y="27431"/>
                  </a:lnTo>
                  <a:lnTo>
                    <a:pt x="1460" y="29819"/>
                  </a:lnTo>
                  <a:lnTo>
                    <a:pt x="7061" y="23063"/>
                  </a:lnTo>
                  <a:lnTo>
                    <a:pt x="7340" y="14452"/>
                  </a:lnTo>
                  <a:lnTo>
                    <a:pt x="14401" y="7556"/>
                  </a:lnTo>
                  <a:lnTo>
                    <a:pt x="31940" y="7556"/>
                  </a:lnTo>
                  <a:lnTo>
                    <a:pt x="39128" y="14744"/>
                  </a:lnTo>
                  <a:lnTo>
                    <a:pt x="39128" y="26847"/>
                  </a:lnTo>
                  <a:lnTo>
                    <a:pt x="38150" y="29857"/>
                  </a:lnTo>
                  <a:lnTo>
                    <a:pt x="36499" y="32384"/>
                  </a:lnTo>
                  <a:lnTo>
                    <a:pt x="39446" y="37553"/>
                  </a:lnTo>
                  <a:lnTo>
                    <a:pt x="43459" y="33566"/>
                  </a:lnTo>
                  <a:lnTo>
                    <a:pt x="45935" y="28143"/>
                  </a:lnTo>
                  <a:lnTo>
                    <a:pt x="45935" y="22148"/>
                  </a:lnTo>
                  <a:lnTo>
                    <a:pt x="44130" y="13523"/>
                  </a:lnTo>
                  <a:lnTo>
                    <a:pt x="39208" y="6483"/>
                  </a:lnTo>
                  <a:lnTo>
                    <a:pt x="31909" y="1739"/>
                  </a:lnTo>
                  <a:lnTo>
                    <a:pt x="2297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01" name="object 179">
              <a:extLst>
                <a:ext uri="{FF2B5EF4-FFF2-40B4-BE49-F238E27FC236}">
                  <a16:creationId xmlns:a16="http://schemas.microsoft.com/office/drawing/2014/main" id="{AF4F9BD5-F3A6-4568-A547-4993C2B83B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7541" y="3968991"/>
              <a:ext cx="797180" cy="198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2" name="object 180">
              <a:extLst>
                <a:ext uri="{FF2B5EF4-FFF2-40B4-BE49-F238E27FC236}">
                  <a16:creationId xmlns:a16="http://schemas.microsoft.com/office/drawing/2014/main" id="{DDB93E2B-6906-46C5-969D-64C54C3EC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544" y="3969611"/>
              <a:ext cx="797560" cy="198120"/>
            </a:xfrm>
            <a:custGeom>
              <a:avLst/>
              <a:gdLst>
                <a:gd name="T0" fmla="*/ 793775 w 797559"/>
                <a:gd name="T1" fmla="*/ 117261 h 198120"/>
                <a:gd name="T2" fmla="*/ 795383 w 797559"/>
                <a:gd name="T3" fmla="*/ 97224 h 198120"/>
                <a:gd name="T4" fmla="*/ 797175 w 797559"/>
                <a:gd name="T5" fmla="*/ 64099 h 198120"/>
                <a:gd name="T6" fmla="*/ 794600 w 797559"/>
                <a:gd name="T7" fmla="*/ 31308 h 198120"/>
                <a:gd name="T8" fmla="*/ 783107 w 797559"/>
                <a:gd name="T9" fmla="*/ 12270 h 198120"/>
                <a:gd name="T10" fmla="*/ 755029 w 797559"/>
                <a:gd name="T11" fmla="*/ 5384 h 198120"/>
                <a:gd name="T12" fmla="*/ 718740 w 797559"/>
                <a:gd name="T13" fmla="*/ 4430 h 198120"/>
                <a:gd name="T14" fmla="*/ 675459 w 797559"/>
                <a:gd name="T15" fmla="*/ 7864 h 198120"/>
                <a:gd name="T16" fmla="*/ 626406 w 797559"/>
                <a:gd name="T17" fmla="*/ 14139 h 198120"/>
                <a:gd name="T18" fmla="*/ 572803 w 797559"/>
                <a:gd name="T19" fmla="*/ 21710 h 198120"/>
                <a:gd name="T20" fmla="*/ 515868 w 797559"/>
                <a:gd name="T21" fmla="*/ 29032 h 198120"/>
                <a:gd name="T22" fmla="*/ 456823 w 797559"/>
                <a:gd name="T23" fmla="*/ 34558 h 198120"/>
                <a:gd name="T24" fmla="*/ 396887 w 797559"/>
                <a:gd name="T25" fmla="*/ 36743 h 198120"/>
                <a:gd name="T26" fmla="*/ 339139 w 797559"/>
                <a:gd name="T27" fmla="*/ 34360 h 198120"/>
                <a:gd name="T28" fmla="*/ 282615 w 797559"/>
                <a:gd name="T29" fmla="*/ 28301 h 198120"/>
                <a:gd name="T30" fmla="*/ 228303 w 797559"/>
                <a:gd name="T31" fmla="*/ 20200 h 198120"/>
                <a:gd name="T32" fmla="*/ 177188 w 797559"/>
                <a:gd name="T33" fmla="*/ 11693 h 198120"/>
                <a:gd name="T34" fmla="*/ 130260 w 797559"/>
                <a:gd name="T35" fmla="*/ 4414 h 198120"/>
                <a:gd name="T36" fmla="*/ 88504 w 797559"/>
                <a:gd name="T37" fmla="*/ 0 h 198120"/>
                <a:gd name="T38" fmla="*/ 52908 w 797559"/>
                <a:gd name="T39" fmla="*/ 84 h 198120"/>
                <a:gd name="T40" fmla="*/ 24460 w 797559"/>
                <a:gd name="T41" fmla="*/ 6301 h 198120"/>
                <a:gd name="T42" fmla="*/ 9142 w 797559"/>
                <a:gd name="T43" fmla="*/ 26409 h 198120"/>
                <a:gd name="T44" fmla="*/ 2016 w 797559"/>
                <a:gd name="T45" fmla="*/ 60977 h 198120"/>
                <a:gd name="T46" fmla="*/ 0 w 797559"/>
                <a:gd name="T47" fmla="*/ 95947 h 198120"/>
                <a:gd name="T48" fmla="*/ 12 w 797559"/>
                <a:gd name="T49" fmla="*/ 117261 h 198120"/>
                <a:gd name="T50" fmla="*/ 54197 w 797559"/>
                <a:gd name="T51" fmla="*/ 157903 h 198120"/>
                <a:gd name="T52" fmla="*/ 93352 w 797559"/>
                <a:gd name="T53" fmla="*/ 169141 h 198120"/>
                <a:gd name="T54" fmla="*/ 141185 w 797559"/>
                <a:gd name="T55" fmla="*/ 178845 h 198120"/>
                <a:gd name="T56" fmla="*/ 196576 w 797559"/>
                <a:gd name="T57" fmla="*/ 186788 h 198120"/>
                <a:gd name="T58" fmla="*/ 258404 w 797559"/>
                <a:gd name="T59" fmla="*/ 192743 h 198120"/>
                <a:gd name="T60" fmla="*/ 325548 w 797559"/>
                <a:gd name="T61" fmla="*/ 196482 h 198120"/>
                <a:gd name="T62" fmla="*/ 396887 w 797559"/>
                <a:gd name="T63" fmla="*/ 197779 h 198120"/>
                <a:gd name="T64" fmla="*/ 468230 w 797559"/>
                <a:gd name="T65" fmla="*/ 196482 h 198120"/>
                <a:gd name="T66" fmla="*/ 535377 w 797559"/>
                <a:gd name="T67" fmla="*/ 192743 h 198120"/>
                <a:gd name="T68" fmla="*/ 597207 w 797559"/>
                <a:gd name="T69" fmla="*/ 186788 h 198120"/>
                <a:gd name="T70" fmla="*/ 652600 w 797559"/>
                <a:gd name="T71" fmla="*/ 178845 h 198120"/>
                <a:gd name="T72" fmla="*/ 700434 w 797559"/>
                <a:gd name="T73" fmla="*/ 169141 h 198120"/>
                <a:gd name="T74" fmla="*/ 739590 w 797559"/>
                <a:gd name="T75" fmla="*/ 157903 h 198120"/>
                <a:gd name="T76" fmla="*/ 787381 w 797559"/>
                <a:gd name="T77" fmla="*/ 131736 h 198120"/>
                <a:gd name="T78" fmla="*/ 793775 w 797559"/>
                <a:gd name="T79" fmla="*/ 117261 h 198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7559" h="198120">
                  <a:moveTo>
                    <a:pt x="793775" y="117261"/>
                  </a:moveTo>
                  <a:lnTo>
                    <a:pt x="795383" y="97224"/>
                  </a:lnTo>
                  <a:lnTo>
                    <a:pt x="797175" y="64099"/>
                  </a:lnTo>
                  <a:lnTo>
                    <a:pt x="794600" y="31308"/>
                  </a:lnTo>
                  <a:lnTo>
                    <a:pt x="783107" y="12270"/>
                  </a:lnTo>
                  <a:lnTo>
                    <a:pt x="755029" y="5384"/>
                  </a:lnTo>
                  <a:lnTo>
                    <a:pt x="718740" y="4430"/>
                  </a:lnTo>
                  <a:lnTo>
                    <a:pt x="675459" y="7864"/>
                  </a:lnTo>
                  <a:lnTo>
                    <a:pt x="626406" y="14139"/>
                  </a:lnTo>
                  <a:lnTo>
                    <a:pt x="572803" y="21710"/>
                  </a:lnTo>
                  <a:lnTo>
                    <a:pt x="515868" y="29032"/>
                  </a:lnTo>
                  <a:lnTo>
                    <a:pt x="456823" y="34558"/>
                  </a:lnTo>
                  <a:lnTo>
                    <a:pt x="396887" y="36743"/>
                  </a:lnTo>
                  <a:lnTo>
                    <a:pt x="339139" y="34360"/>
                  </a:lnTo>
                  <a:lnTo>
                    <a:pt x="282615" y="28301"/>
                  </a:lnTo>
                  <a:lnTo>
                    <a:pt x="228303" y="20200"/>
                  </a:lnTo>
                  <a:lnTo>
                    <a:pt x="177188" y="11693"/>
                  </a:lnTo>
                  <a:lnTo>
                    <a:pt x="130260" y="4414"/>
                  </a:lnTo>
                  <a:lnTo>
                    <a:pt x="88504" y="0"/>
                  </a:lnTo>
                  <a:lnTo>
                    <a:pt x="52908" y="84"/>
                  </a:lnTo>
                  <a:lnTo>
                    <a:pt x="24460" y="6301"/>
                  </a:lnTo>
                  <a:lnTo>
                    <a:pt x="9142" y="26409"/>
                  </a:lnTo>
                  <a:lnTo>
                    <a:pt x="2016" y="60977"/>
                  </a:lnTo>
                  <a:lnTo>
                    <a:pt x="0" y="95947"/>
                  </a:lnTo>
                  <a:lnTo>
                    <a:pt x="12" y="117261"/>
                  </a:lnTo>
                  <a:lnTo>
                    <a:pt x="54197" y="157903"/>
                  </a:lnTo>
                  <a:lnTo>
                    <a:pt x="93352" y="169141"/>
                  </a:lnTo>
                  <a:lnTo>
                    <a:pt x="141185" y="178845"/>
                  </a:lnTo>
                  <a:lnTo>
                    <a:pt x="196576" y="186788"/>
                  </a:lnTo>
                  <a:lnTo>
                    <a:pt x="258404" y="192743"/>
                  </a:lnTo>
                  <a:lnTo>
                    <a:pt x="325548" y="196482"/>
                  </a:lnTo>
                  <a:lnTo>
                    <a:pt x="396887" y="197779"/>
                  </a:lnTo>
                  <a:lnTo>
                    <a:pt x="468230" y="196482"/>
                  </a:lnTo>
                  <a:lnTo>
                    <a:pt x="535377" y="192743"/>
                  </a:lnTo>
                  <a:lnTo>
                    <a:pt x="597207" y="186788"/>
                  </a:lnTo>
                  <a:lnTo>
                    <a:pt x="652600" y="178845"/>
                  </a:lnTo>
                  <a:lnTo>
                    <a:pt x="700434" y="169141"/>
                  </a:lnTo>
                  <a:lnTo>
                    <a:pt x="739590" y="157903"/>
                  </a:lnTo>
                  <a:lnTo>
                    <a:pt x="787381" y="131736"/>
                  </a:lnTo>
                  <a:lnTo>
                    <a:pt x="793775" y="117261"/>
                  </a:lnTo>
                  <a:close/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03" name="object 181">
              <a:extLst>
                <a:ext uri="{FF2B5EF4-FFF2-40B4-BE49-F238E27FC236}">
                  <a16:creationId xmlns:a16="http://schemas.microsoft.com/office/drawing/2014/main" id="{9BBFE93C-036A-4E61-B67F-540C0CEA77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6152" y="3918090"/>
              <a:ext cx="783727" cy="16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4" name="object 182">
              <a:extLst>
                <a:ext uri="{FF2B5EF4-FFF2-40B4-BE49-F238E27FC236}">
                  <a16:creationId xmlns:a16="http://schemas.microsoft.com/office/drawing/2014/main" id="{DE449618-673A-415F-90B6-79B508212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6148" y="3918086"/>
              <a:ext cx="784225" cy="161290"/>
            </a:xfrm>
            <a:custGeom>
              <a:avLst/>
              <a:gdLst>
                <a:gd name="T0" fmla="*/ 783729 w 784225"/>
                <a:gd name="T1" fmla="*/ 80517 h 161289"/>
                <a:gd name="T2" fmla="*/ 730226 w 784225"/>
                <a:gd name="T3" fmla="*/ 39876 h 161289"/>
                <a:gd name="T4" fmla="*/ 691565 w 784225"/>
                <a:gd name="T5" fmla="*/ 28638 h 161289"/>
                <a:gd name="T6" fmla="*/ 644334 w 784225"/>
                <a:gd name="T7" fmla="*/ 18934 h 161289"/>
                <a:gd name="T8" fmla="*/ 589641 w 784225"/>
                <a:gd name="T9" fmla="*/ 10991 h 161289"/>
                <a:gd name="T10" fmla="*/ 528593 w 784225"/>
                <a:gd name="T11" fmla="*/ 5036 h 161289"/>
                <a:gd name="T12" fmla="*/ 462296 w 784225"/>
                <a:gd name="T13" fmla="*/ 1297 h 161289"/>
                <a:gd name="T14" fmla="*/ 391858 w 784225"/>
                <a:gd name="T15" fmla="*/ 0 h 161289"/>
                <a:gd name="T16" fmla="*/ 321420 w 784225"/>
                <a:gd name="T17" fmla="*/ 1297 h 161289"/>
                <a:gd name="T18" fmla="*/ 255125 w 784225"/>
                <a:gd name="T19" fmla="*/ 5036 h 161289"/>
                <a:gd name="T20" fmla="*/ 194078 w 784225"/>
                <a:gd name="T21" fmla="*/ 10991 h 161289"/>
                <a:gd name="T22" fmla="*/ 139387 w 784225"/>
                <a:gd name="T23" fmla="*/ 18934 h 161289"/>
                <a:gd name="T24" fmla="*/ 92159 w 784225"/>
                <a:gd name="T25" fmla="*/ 28638 h 161289"/>
                <a:gd name="T26" fmla="*/ 53499 w 784225"/>
                <a:gd name="T27" fmla="*/ 39876 h 161289"/>
                <a:gd name="T28" fmla="*/ 6313 w 784225"/>
                <a:gd name="T29" fmla="*/ 66043 h 161289"/>
                <a:gd name="T30" fmla="*/ 0 w 784225"/>
                <a:gd name="T31" fmla="*/ 80517 h 161289"/>
                <a:gd name="T32" fmla="*/ 6313 w 784225"/>
                <a:gd name="T33" fmla="*/ 94989 h 161289"/>
                <a:gd name="T34" fmla="*/ 53499 w 784225"/>
                <a:gd name="T35" fmla="*/ 121154 h 161289"/>
                <a:gd name="T36" fmla="*/ 92159 w 784225"/>
                <a:gd name="T37" fmla="*/ 132392 h 161289"/>
                <a:gd name="T38" fmla="*/ 139387 w 784225"/>
                <a:gd name="T39" fmla="*/ 142097 h 161289"/>
                <a:gd name="T40" fmla="*/ 194078 w 784225"/>
                <a:gd name="T41" fmla="*/ 150041 h 161289"/>
                <a:gd name="T42" fmla="*/ 255125 w 784225"/>
                <a:gd name="T43" fmla="*/ 155997 h 161289"/>
                <a:gd name="T44" fmla="*/ 321420 w 784225"/>
                <a:gd name="T45" fmla="*/ 159738 h 161289"/>
                <a:gd name="T46" fmla="*/ 391858 w 784225"/>
                <a:gd name="T47" fmla="*/ 161035 h 161289"/>
                <a:gd name="T48" fmla="*/ 462296 w 784225"/>
                <a:gd name="T49" fmla="*/ 159738 h 161289"/>
                <a:gd name="T50" fmla="*/ 528593 w 784225"/>
                <a:gd name="T51" fmla="*/ 155997 h 161289"/>
                <a:gd name="T52" fmla="*/ 589641 w 784225"/>
                <a:gd name="T53" fmla="*/ 150041 h 161289"/>
                <a:gd name="T54" fmla="*/ 644334 w 784225"/>
                <a:gd name="T55" fmla="*/ 142097 h 161289"/>
                <a:gd name="T56" fmla="*/ 691565 w 784225"/>
                <a:gd name="T57" fmla="*/ 132392 h 161289"/>
                <a:gd name="T58" fmla="*/ 730226 w 784225"/>
                <a:gd name="T59" fmla="*/ 121154 h 161289"/>
                <a:gd name="T60" fmla="*/ 777416 w 784225"/>
                <a:gd name="T61" fmla="*/ 94989 h 161289"/>
                <a:gd name="T62" fmla="*/ 783729 w 784225"/>
                <a:gd name="T63" fmla="*/ 80517 h 16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4225" h="161289">
                  <a:moveTo>
                    <a:pt x="783729" y="80517"/>
                  </a:moveTo>
                  <a:lnTo>
                    <a:pt x="730226" y="39876"/>
                  </a:lnTo>
                  <a:lnTo>
                    <a:pt x="691565" y="28638"/>
                  </a:lnTo>
                  <a:lnTo>
                    <a:pt x="644334" y="18934"/>
                  </a:lnTo>
                  <a:lnTo>
                    <a:pt x="589641" y="10991"/>
                  </a:lnTo>
                  <a:lnTo>
                    <a:pt x="528593" y="5036"/>
                  </a:lnTo>
                  <a:lnTo>
                    <a:pt x="462296" y="1297"/>
                  </a:lnTo>
                  <a:lnTo>
                    <a:pt x="391858" y="0"/>
                  </a:lnTo>
                  <a:lnTo>
                    <a:pt x="321420" y="1297"/>
                  </a:lnTo>
                  <a:lnTo>
                    <a:pt x="255125" y="5036"/>
                  </a:lnTo>
                  <a:lnTo>
                    <a:pt x="194078" y="10991"/>
                  </a:lnTo>
                  <a:lnTo>
                    <a:pt x="139387" y="18934"/>
                  </a:lnTo>
                  <a:lnTo>
                    <a:pt x="92159" y="28638"/>
                  </a:lnTo>
                  <a:lnTo>
                    <a:pt x="53499" y="39876"/>
                  </a:lnTo>
                  <a:lnTo>
                    <a:pt x="6313" y="66043"/>
                  </a:lnTo>
                  <a:lnTo>
                    <a:pt x="0" y="80517"/>
                  </a:lnTo>
                  <a:lnTo>
                    <a:pt x="6313" y="94989"/>
                  </a:lnTo>
                  <a:lnTo>
                    <a:pt x="53499" y="121154"/>
                  </a:lnTo>
                  <a:lnTo>
                    <a:pt x="92159" y="132392"/>
                  </a:lnTo>
                  <a:lnTo>
                    <a:pt x="139387" y="142097"/>
                  </a:lnTo>
                  <a:lnTo>
                    <a:pt x="194078" y="150041"/>
                  </a:lnTo>
                  <a:lnTo>
                    <a:pt x="255125" y="155997"/>
                  </a:lnTo>
                  <a:lnTo>
                    <a:pt x="321420" y="159738"/>
                  </a:lnTo>
                  <a:lnTo>
                    <a:pt x="391858" y="161035"/>
                  </a:lnTo>
                  <a:lnTo>
                    <a:pt x="462296" y="159738"/>
                  </a:lnTo>
                  <a:lnTo>
                    <a:pt x="528593" y="155997"/>
                  </a:lnTo>
                  <a:lnTo>
                    <a:pt x="589641" y="150041"/>
                  </a:lnTo>
                  <a:lnTo>
                    <a:pt x="644334" y="142097"/>
                  </a:lnTo>
                  <a:lnTo>
                    <a:pt x="691565" y="132392"/>
                  </a:lnTo>
                  <a:lnTo>
                    <a:pt x="730226" y="121154"/>
                  </a:lnTo>
                  <a:lnTo>
                    <a:pt x="777416" y="94989"/>
                  </a:lnTo>
                  <a:lnTo>
                    <a:pt x="783729" y="80517"/>
                  </a:lnTo>
                  <a:close/>
                </a:path>
              </a:pathLst>
            </a:custGeom>
            <a:noFill/>
            <a:ln w="681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05" name="object 183">
              <a:extLst>
                <a:ext uri="{FF2B5EF4-FFF2-40B4-BE49-F238E27FC236}">
                  <a16:creationId xmlns:a16="http://schemas.microsoft.com/office/drawing/2014/main" id="{93328467-F276-4EEF-B201-DBBCABF80D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7330" y="3937151"/>
              <a:ext cx="483755" cy="109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6" name="object 184">
              <a:extLst>
                <a:ext uri="{FF2B5EF4-FFF2-40B4-BE49-F238E27FC236}">
                  <a16:creationId xmlns:a16="http://schemas.microsoft.com/office/drawing/2014/main" id="{D7536EA4-1738-4622-B195-517D69AB6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7325" y="3937148"/>
              <a:ext cx="483870" cy="109220"/>
            </a:xfrm>
            <a:custGeom>
              <a:avLst/>
              <a:gdLst>
                <a:gd name="T0" fmla="*/ 483768 w 483870"/>
                <a:gd name="T1" fmla="*/ 54584 h 109220"/>
                <a:gd name="T2" fmla="*/ 437099 w 483870"/>
                <a:gd name="T3" fmla="*/ 22346 h 109220"/>
                <a:gd name="T4" fmla="*/ 384738 w 483870"/>
                <a:gd name="T5" fmla="*/ 10530 h 109220"/>
                <a:gd name="T6" fmla="*/ 318339 w 483870"/>
                <a:gd name="T7" fmla="*/ 2782 h 109220"/>
                <a:gd name="T8" fmla="*/ 241884 w 483870"/>
                <a:gd name="T9" fmla="*/ 0 h 109220"/>
                <a:gd name="T10" fmla="*/ 165429 w 483870"/>
                <a:gd name="T11" fmla="*/ 2782 h 109220"/>
                <a:gd name="T12" fmla="*/ 99029 w 483870"/>
                <a:gd name="T13" fmla="*/ 10530 h 109220"/>
                <a:gd name="T14" fmla="*/ 46668 w 483870"/>
                <a:gd name="T15" fmla="*/ 22346 h 109220"/>
                <a:gd name="T16" fmla="*/ 12331 w 483870"/>
                <a:gd name="T17" fmla="*/ 37330 h 109220"/>
                <a:gd name="T18" fmla="*/ 0 w 483870"/>
                <a:gd name="T19" fmla="*/ 54584 h 109220"/>
                <a:gd name="T20" fmla="*/ 12331 w 483870"/>
                <a:gd name="T21" fmla="*/ 71838 h 109220"/>
                <a:gd name="T22" fmla="*/ 46668 w 483870"/>
                <a:gd name="T23" fmla="*/ 86823 h 109220"/>
                <a:gd name="T24" fmla="*/ 99029 w 483870"/>
                <a:gd name="T25" fmla="*/ 98638 h 109220"/>
                <a:gd name="T26" fmla="*/ 165429 w 483870"/>
                <a:gd name="T27" fmla="*/ 106386 h 109220"/>
                <a:gd name="T28" fmla="*/ 241884 w 483870"/>
                <a:gd name="T29" fmla="*/ 109169 h 109220"/>
                <a:gd name="T30" fmla="*/ 318339 w 483870"/>
                <a:gd name="T31" fmla="*/ 106386 h 109220"/>
                <a:gd name="T32" fmla="*/ 384738 w 483870"/>
                <a:gd name="T33" fmla="*/ 98638 h 109220"/>
                <a:gd name="T34" fmla="*/ 437099 w 483870"/>
                <a:gd name="T35" fmla="*/ 86823 h 109220"/>
                <a:gd name="T36" fmla="*/ 471437 w 483870"/>
                <a:gd name="T37" fmla="*/ 71838 h 109220"/>
                <a:gd name="T38" fmla="*/ 483768 w 483870"/>
                <a:gd name="T39" fmla="*/ 54584 h 109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3870" h="109220">
                  <a:moveTo>
                    <a:pt x="483768" y="54584"/>
                  </a:moveTo>
                  <a:lnTo>
                    <a:pt x="437099" y="22346"/>
                  </a:lnTo>
                  <a:lnTo>
                    <a:pt x="384738" y="10530"/>
                  </a:lnTo>
                  <a:lnTo>
                    <a:pt x="318339" y="2782"/>
                  </a:lnTo>
                  <a:lnTo>
                    <a:pt x="241884" y="0"/>
                  </a:lnTo>
                  <a:lnTo>
                    <a:pt x="165429" y="2782"/>
                  </a:lnTo>
                  <a:lnTo>
                    <a:pt x="99029" y="10530"/>
                  </a:lnTo>
                  <a:lnTo>
                    <a:pt x="46668" y="22346"/>
                  </a:lnTo>
                  <a:lnTo>
                    <a:pt x="12331" y="37330"/>
                  </a:lnTo>
                  <a:lnTo>
                    <a:pt x="0" y="54584"/>
                  </a:lnTo>
                  <a:lnTo>
                    <a:pt x="12331" y="71838"/>
                  </a:lnTo>
                  <a:lnTo>
                    <a:pt x="46668" y="86823"/>
                  </a:lnTo>
                  <a:lnTo>
                    <a:pt x="99029" y="98638"/>
                  </a:lnTo>
                  <a:lnTo>
                    <a:pt x="165429" y="106386"/>
                  </a:lnTo>
                  <a:lnTo>
                    <a:pt x="241884" y="109169"/>
                  </a:lnTo>
                  <a:lnTo>
                    <a:pt x="318339" y="106386"/>
                  </a:lnTo>
                  <a:lnTo>
                    <a:pt x="384738" y="98638"/>
                  </a:lnTo>
                  <a:lnTo>
                    <a:pt x="437099" y="86823"/>
                  </a:lnTo>
                  <a:lnTo>
                    <a:pt x="471437" y="71838"/>
                  </a:lnTo>
                  <a:lnTo>
                    <a:pt x="483768" y="54584"/>
                  </a:lnTo>
                  <a:close/>
                </a:path>
              </a:pathLst>
            </a:custGeom>
            <a:noFill/>
            <a:ln w="53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07" name="object 185">
              <a:extLst>
                <a:ext uri="{FF2B5EF4-FFF2-40B4-BE49-F238E27FC236}">
                  <a16:creationId xmlns:a16="http://schemas.microsoft.com/office/drawing/2014/main" id="{FDF4C4BE-22D2-42DF-A0B2-A55E2BB59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474" y="3949674"/>
              <a:ext cx="293370" cy="97155"/>
            </a:xfrm>
            <a:custGeom>
              <a:avLst/>
              <a:gdLst>
                <a:gd name="T0" fmla="*/ 0 w 293370"/>
                <a:gd name="T1" fmla="*/ 82905 h 97154"/>
                <a:gd name="T2" fmla="*/ 45923 w 293370"/>
                <a:gd name="T3" fmla="*/ 11607 h 97154"/>
                <a:gd name="T4" fmla="*/ 100947 w 293370"/>
                <a:gd name="T5" fmla="*/ 1450 h 97154"/>
                <a:gd name="T6" fmla="*/ 156857 w 293370"/>
                <a:gd name="T7" fmla="*/ 0 h 97154"/>
                <a:gd name="T8" fmla="*/ 194568 w 293370"/>
                <a:gd name="T9" fmla="*/ 1813 h 97154"/>
                <a:gd name="T10" fmla="*/ 222875 w 293370"/>
                <a:gd name="T11" fmla="*/ 5803 h 97154"/>
                <a:gd name="T12" fmla="*/ 240671 w 293370"/>
                <a:gd name="T13" fmla="*/ 9794 h 97154"/>
                <a:gd name="T14" fmla="*/ 246849 w 293370"/>
                <a:gd name="T15" fmla="*/ 11607 h 97154"/>
                <a:gd name="T16" fmla="*/ 292849 w 293370"/>
                <a:gd name="T17" fmla="*/ 85877 h 97154"/>
                <a:gd name="T18" fmla="*/ 250742 w 293370"/>
                <a:gd name="T19" fmla="*/ 92088 h 97154"/>
                <a:gd name="T20" fmla="*/ 219932 w 293370"/>
                <a:gd name="T21" fmla="*/ 95278 h 97154"/>
                <a:gd name="T22" fmla="*/ 185321 w 293370"/>
                <a:gd name="T23" fmla="*/ 96453 h 97154"/>
                <a:gd name="T24" fmla="*/ 131813 w 293370"/>
                <a:gd name="T25" fmla="*/ 96621 h 97154"/>
                <a:gd name="T26" fmla="*/ 72968 w 293370"/>
                <a:gd name="T27" fmla="*/ 94478 h 97154"/>
                <a:gd name="T28" fmla="*/ 31907 w 293370"/>
                <a:gd name="T29" fmla="*/ 89763 h 97154"/>
                <a:gd name="T30" fmla="*/ 7846 w 293370"/>
                <a:gd name="T31" fmla="*/ 85048 h 97154"/>
                <a:gd name="T32" fmla="*/ 0 w 293370"/>
                <a:gd name="T33" fmla="*/ 82905 h 97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3370" h="97154">
                  <a:moveTo>
                    <a:pt x="0" y="82905"/>
                  </a:moveTo>
                  <a:lnTo>
                    <a:pt x="45923" y="11607"/>
                  </a:lnTo>
                  <a:lnTo>
                    <a:pt x="100947" y="1450"/>
                  </a:lnTo>
                  <a:lnTo>
                    <a:pt x="156857" y="0"/>
                  </a:lnTo>
                  <a:lnTo>
                    <a:pt x="194568" y="1813"/>
                  </a:lnTo>
                  <a:lnTo>
                    <a:pt x="222875" y="5803"/>
                  </a:lnTo>
                  <a:lnTo>
                    <a:pt x="240671" y="9794"/>
                  </a:lnTo>
                  <a:lnTo>
                    <a:pt x="246849" y="11607"/>
                  </a:lnTo>
                  <a:lnTo>
                    <a:pt x="292849" y="85877"/>
                  </a:lnTo>
                  <a:lnTo>
                    <a:pt x="250742" y="92088"/>
                  </a:lnTo>
                  <a:lnTo>
                    <a:pt x="219932" y="95278"/>
                  </a:lnTo>
                  <a:lnTo>
                    <a:pt x="185321" y="96453"/>
                  </a:lnTo>
                  <a:lnTo>
                    <a:pt x="131813" y="96621"/>
                  </a:lnTo>
                  <a:lnTo>
                    <a:pt x="72968" y="94478"/>
                  </a:lnTo>
                  <a:lnTo>
                    <a:pt x="31907" y="89763"/>
                  </a:lnTo>
                  <a:lnTo>
                    <a:pt x="7846" y="85048"/>
                  </a:lnTo>
                  <a:lnTo>
                    <a:pt x="0" y="82905"/>
                  </a:lnTo>
                  <a:close/>
                </a:path>
              </a:pathLst>
            </a:custGeom>
            <a:noFill/>
            <a:ln w="53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08" name="object 186">
              <a:extLst>
                <a:ext uri="{FF2B5EF4-FFF2-40B4-BE49-F238E27FC236}">
                  <a16:creationId xmlns:a16="http://schemas.microsoft.com/office/drawing/2014/main" id="{E7CD9EF5-FC79-4D19-89AD-C786D552B4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0397" y="3933497"/>
              <a:ext cx="200917" cy="55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09" name="object 187">
              <a:extLst>
                <a:ext uri="{FF2B5EF4-FFF2-40B4-BE49-F238E27FC236}">
                  <a16:creationId xmlns:a16="http://schemas.microsoft.com/office/drawing/2014/main" id="{C5874B20-1C4C-4497-8C8F-CEFF21276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0392" y="3933495"/>
              <a:ext cx="201295" cy="55880"/>
            </a:xfrm>
            <a:custGeom>
              <a:avLst/>
              <a:gdLst>
                <a:gd name="T0" fmla="*/ 200926 w 201295"/>
                <a:gd name="T1" fmla="*/ 27787 h 55879"/>
                <a:gd name="T2" fmla="*/ 193031 w 201295"/>
                <a:gd name="T3" fmla="*/ 16973 h 55879"/>
                <a:gd name="T4" fmla="*/ 171500 w 201295"/>
                <a:gd name="T5" fmla="*/ 8140 h 55879"/>
                <a:gd name="T6" fmla="*/ 139569 w 201295"/>
                <a:gd name="T7" fmla="*/ 2184 h 55879"/>
                <a:gd name="T8" fmla="*/ 100469 w 201295"/>
                <a:gd name="T9" fmla="*/ 0 h 55879"/>
                <a:gd name="T10" fmla="*/ 61363 w 201295"/>
                <a:gd name="T11" fmla="*/ 2184 h 55879"/>
                <a:gd name="T12" fmla="*/ 29427 w 201295"/>
                <a:gd name="T13" fmla="*/ 8140 h 55879"/>
                <a:gd name="T14" fmla="*/ 7895 w 201295"/>
                <a:gd name="T15" fmla="*/ 16973 h 55879"/>
                <a:gd name="T16" fmla="*/ 0 w 201295"/>
                <a:gd name="T17" fmla="*/ 27787 h 55879"/>
                <a:gd name="T18" fmla="*/ 7895 w 201295"/>
                <a:gd name="T19" fmla="*/ 38599 h 55879"/>
                <a:gd name="T20" fmla="*/ 29427 w 201295"/>
                <a:gd name="T21" fmla="*/ 47428 h 55879"/>
                <a:gd name="T22" fmla="*/ 61363 w 201295"/>
                <a:gd name="T23" fmla="*/ 53380 h 55879"/>
                <a:gd name="T24" fmla="*/ 100469 w 201295"/>
                <a:gd name="T25" fmla="*/ 55562 h 55879"/>
                <a:gd name="T26" fmla="*/ 139569 w 201295"/>
                <a:gd name="T27" fmla="*/ 53380 h 55879"/>
                <a:gd name="T28" fmla="*/ 171500 w 201295"/>
                <a:gd name="T29" fmla="*/ 47428 h 55879"/>
                <a:gd name="T30" fmla="*/ 193031 w 201295"/>
                <a:gd name="T31" fmla="*/ 38599 h 55879"/>
                <a:gd name="T32" fmla="*/ 200926 w 201295"/>
                <a:gd name="T33" fmla="*/ 27787 h 55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295" h="55879">
                  <a:moveTo>
                    <a:pt x="200926" y="27787"/>
                  </a:moveTo>
                  <a:lnTo>
                    <a:pt x="193031" y="16973"/>
                  </a:lnTo>
                  <a:lnTo>
                    <a:pt x="171500" y="8140"/>
                  </a:lnTo>
                  <a:lnTo>
                    <a:pt x="139569" y="2184"/>
                  </a:lnTo>
                  <a:lnTo>
                    <a:pt x="100469" y="0"/>
                  </a:lnTo>
                  <a:lnTo>
                    <a:pt x="61363" y="2184"/>
                  </a:lnTo>
                  <a:lnTo>
                    <a:pt x="29427" y="8140"/>
                  </a:lnTo>
                  <a:lnTo>
                    <a:pt x="7895" y="16973"/>
                  </a:lnTo>
                  <a:lnTo>
                    <a:pt x="0" y="27787"/>
                  </a:lnTo>
                  <a:lnTo>
                    <a:pt x="7895" y="38599"/>
                  </a:lnTo>
                  <a:lnTo>
                    <a:pt x="29427" y="47428"/>
                  </a:lnTo>
                  <a:lnTo>
                    <a:pt x="61363" y="53380"/>
                  </a:lnTo>
                  <a:lnTo>
                    <a:pt x="100469" y="55562"/>
                  </a:lnTo>
                  <a:lnTo>
                    <a:pt x="139569" y="53380"/>
                  </a:lnTo>
                  <a:lnTo>
                    <a:pt x="171500" y="47428"/>
                  </a:lnTo>
                  <a:lnTo>
                    <a:pt x="193031" y="38599"/>
                  </a:lnTo>
                  <a:lnTo>
                    <a:pt x="200926" y="27787"/>
                  </a:lnTo>
                  <a:close/>
                </a:path>
              </a:pathLst>
            </a:custGeom>
            <a:noFill/>
            <a:ln w="537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10" name="object 188">
              <a:extLst>
                <a:ext uri="{FF2B5EF4-FFF2-40B4-BE49-F238E27FC236}">
                  <a16:creationId xmlns:a16="http://schemas.microsoft.com/office/drawing/2014/main" id="{2A578D22-1545-4340-B7CC-1EAA2A3DF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5544" y="4780648"/>
              <a:ext cx="219739" cy="14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11" name="object 189">
              <a:extLst>
                <a:ext uri="{FF2B5EF4-FFF2-40B4-BE49-F238E27FC236}">
                  <a16:creationId xmlns:a16="http://schemas.microsoft.com/office/drawing/2014/main" id="{0B9985A2-1D7B-4B5C-9D88-CEC393234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5538" y="4778257"/>
              <a:ext cx="220345" cy="144780"/>
            </a:xfrm>
            <a:custGeom>
              <a:avLst/>
              <a:gdLst>
                <a:gd name="T0" fmla="*/ 102082 w 220345"/>
                <a:gd name="T1" fmla="*/ 9944 h 144779"/>
                <a:gd name="T2" fmla="*/ 90817 w 220345"/>
                <a:gd name="T3" fmla="*/ 16573 h 144779"/>
                <a:gd name="T4" fmla="*/ 85191 w 220345"/>
                <a:gd name="T5" fmla="*/ 26174 h 144779"/>
                <a:gd name="T6" fmla="*/ 89166 w 220345"/>
                <a:gd name="T7" fmla="*/ 36448 h 144779"/>
                <a:gd name="T8" fmla="*/ 82207 w 220345"/>
                <a:gd name="T9" fmla="*/ 58661 h 144779"/>
                <a:gd name="T10" fmla="*/ 57634 w 220345"/>
                <a:gd name="T11" fmla="*/ 66865 h 144779"/>
                <a:gd name="T12" fmla="*/ 39776 w 220345"/>
                <a:gd name="T13" fmla="*/ 66611 h 144779"/>
                <a:gd name="T14" fmla="*/ 29876 w 220345"/>
                <a:gd name="T15" fmla="*/ 58826 h 144779"/>
                <a:gd name="T16" fmla="*/ 0 w 220345"/>
                <a:gd name="T17" fmla="*/ 89153 h 144779"/>
                <a:gd name="T18" fmla="*/ 4149 w 220345"/>
                <a:gd name="T19" fmla="*/ 113511 h 144779"/>
                <a:gd name="T20" fmla="*/ 15252 w 220345"/>
                <a:gd name="T21" fmla="*/ 124942 h 144779"/>
                <a:gd name="T22" fmla="*/ 27514 w 220345"/>
                <a:gd name="T23" fmla="*/ 118854 h 144779"/>
                <a:gd name="T24" fmla="*/ 38785 w 220345"/>
                <a:gd name="T25" fmla="*/ 111023 h 144779"/>
                <a:gd name="T26" fmla="*/ 65427 w 220345"/>
                <a:gd name="T27" fmla="*/ 114798 h 144779"/>
                <a:gd name="T28" fmla="*/ 102755 w 220345"/>
                <a:gd name="T29" fmla="*/ 120307 h 144779"/>
                <a:gd name="T30" fmla="*/ 134948 w 220345"/>
                <a:gd name="T31" fmla="*/ 116163 h 144779"/>
                <a:gd name="T32" fmla="*/ 160426 w 220345"/>
                <a:gd name="T33" fmla="*/ 116992 h 144779"/>
                <a:gd name="T34" fmla="*/ 174015 w 220345"/>
                <a:gd name="T35" fmla="*/ 131571 h 144779"/>
                <a:gd name="T36" fmla="*/ 172642 w 220345"/>
                <a:gd name="T37" fmla="*/ 142884 h 144779"/>
                <a:gd name="T38" fmla="*/ 190919 w 220345"/>
                <a:gd name="T39" fmla="*/ 144500 h 144779"/>
                <a:gd name="T40" fmla="*/ 213410 w 220345"/>
                <a:gd name="T41" fmla="*/ 140195 h 144779"/>
                <a:gd name="T42" fmla="*/ 219748 w 220345"/>
                <a:gd name="T43" fmla="*/ 135889 h 144779"/>
                <a:gd name="T44" fmla="*/ 217766 w 220345"/>
                <a:gd name="T45" fmla="*/ 121640 h 144779"/>
                <a:gd name="T46" fmla="*/ 215855 w 220345"/>
                <a:gd name="T47" fmla="*/ 101296 h 144779"/>
                <a:gd name="T48" fmla="*/ 151960 w 220345"/>
                <a:gd name="T49" fmla="*/ 71088 h 144779"/>
                <a:gd name="T50" fmla="*/ 142621 w 220345"/>
                <a:gd name="T51" fmla="*/ 62614 h 144779"/>
                <a:gd name="T52" fmla="*/ 138954 w 220345"/>
                <a:gd name="T53" fmla="*/ 44748 h 144779"/>
                <a:gd name="T54" fmla="*/ 141528 w 220345"/>
                <a:gd name="T55" fmla="*/ 38112 h 144779"/>
                <a:gd name="T56" fmla="*/ 146164 w 220345"/>
                <a:gd name="T57" fmla="*/ 26847 h 144779"/>
                <a:gd name="T58" fmla="*/ 149517 w 220345"/>
                <a:gd name="T59" fmla="*/ 21526 h 144779"/>
                <a:gd name="T60" fmla="*/ 147116 w 220345"/>
                <a:gd name="T61" fmla="*/ 20319 h 144779"/>
                <a:gd name="T62" fmla="*/ 135102 w 220345"/>
                <a:gd name="T63" fmla="*/ 15646 h 144779"/>
                <a:gd name="T64" fmla="*/ 124968 w 220345"/>
                <a:gd name="T65" fmla="*/ 4635 h 144779"/>
                <a:gd name="T66" fmla="*/ 107391 w 220345"/>
                <a:gd name="T67" fmla="*/ 3975 h 144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0345" h="144779">
                  <a:moveTo>
                    <a:pt x="107391" y="3975"/>
                  </a:moveTo>
                  <a:lnTo>
                    <a:pt x="102082" y="9944"/>
                  </a:lnTo>
                  <a:lnTo>
                    <a:pt x="96443" y="13258"/>
                  </a:lnTo>
                  <a:lnTo>
                    <a:pt x="90817" y="16573"/>
                  </a:lnTo>
                  <a:lnTo>
                    <a:pt x="83108" y="19519"/>
                  </a:lnTo>
                  <a:lnTo>
                    <a:pt x="85191" y="26174"/>
                  </a:lnTo>
                  <a:lnTo>
                    <a:pt x="84518" y="32473"/>
                  </a:lnTo>
                  <a:lnTo>
                    <a:pt x="89166" y="36448"/>
                  </a:lnTo>
                  <a:lnTo>
                    <a:pt x="91401" y="53251"/>
                  </a:lnTo>
                  <a:lnTo>
                    <a:pt x="82207" y="58661"/>
                  </a:lnTo>
                  <a:lnTo>
                    <a:pt x="69564" y="64286"/>
                  </a:lnTo>
                  <a:lnTo>
                    <a:pt x="57634" y="66865"/>
                  </a:lnTo>
                  <a:lnTo>
                    <a:pt x="47383" y="67330"/>
                  </a:lnTo>
                  <a:lnTo>
                    <a:pt x="39776" y="66611"/>
                  </a:lnTo>
                  <a:lnTo>
                    <a:pt x="34532" y="63776"/>
                  </a:lnTo>
                  <a:lnTo>
                    <a:pt x="29876" y="58826"/>
                  </a:lnTo>
                  <a:lnTo>
                    <a:pt x="24535" y="54124"/>
                  </a:lnTo>
                  <a:lnTo>
                    <a:pt x="0" y="89153"/>
                  </a:lnTo>
                  <a:lnTo>
                    <a:pt x="1079" y="102016"/>
                  </a:lnTo>
                  <a:lnTo>
                    <a:pt x="4149" y="113511"/>
                  </a:lnTo>
                  <a:lnTo>
                    <a:pt x="8958" y="121774"/>
                  </a:lnTo>
                  <a:lnTo>
                    <a:pt x="15252" y="124942"/>
                  </a:lnTo>
                  <a:lnTo>
                    <a:pt x="21726" y="123094"/>
                  </a:lnTo>
                  <a:lnTo>
                    <a:pt x="27514" y="118854"/>
                  </a:lnTo>
                  <a:lnTo>
                    <a:pt x="33054" y="114178"/>
                  </a:lnTo>
                  <a:lnTo>
                    <a:pt x="38785" y="111023"/>
                  </a:lnTo>
                  <a:lnTo>
                    <a:pt x="49013" y="111498"/>
                  </a:lnTo>
                  <a:lnTo>
                    <a:pt x="65427" y="114798"/>
                  </a:lnTo>
                  <a:lnTo>
                    <a:pt x="84512" y="118531"/>
                  </a:lnTo>
                  <a:lnTo>
                    <a:pt x="102755" y="120307"/>
                  </a:lnTo>
                  <a:lnTo>
                    <a:pt x="119273" y="118856"/>
                  </a:lnTo>
                  <a:lnTo>
                    <a:pt x="134948" y="116163"/>
                  </a:lnTo>
                  <a:lnTo>
                    <a:pt x="148945" y="114713"/>
                  </a:lnTo>
                  <a:lnTo>
                    <a:pt x="160426" y="116992"/>
                  </a:lnTo>
                  <a:lnTo>
                    <a:pt x="173685" y="123621"/>
                  </a:lnTo>
                  <a:lnTo>
                    <a:pt x="174015" y="131571"/>
                  </a:lnTo>
                  <a:lnTo>
                    <a:pt x="171664" y="139046"/>
                  </a:lnTo>
                  <a:lnTo>
                    <a:pt x="172642" y="142884"/>
                  </a:lnTo>
                  <a:lnTo>
                    <a:pt x="178532" y="144298"/>
                  </a:lnTo>
                  <a:lnTo>
                    <a:pt x="190919" y="144500"/>
                  </a:lnTo>
                  <a:lnTo>
                    <a:pt x="204510" y="143155"/>
                  </a:lnTo>
                  <a:lnTo>
                    <a:pt x="213410" y="140195"/>
                  </a:lnTo>
                  <a:lnTo>
                    <a:pt x="218272" y="137235"/>
                  </a:lnTo>
                  <a:lnTo>
                    <a:pt x="219748" y="135889"/>
                  </a:lnTo>
                  <a:lnTo>
                    <a:pt x="217106" y="127927"/>
                  </a:lnTo>
                  <a:lnTo>
                    <a:pt x="217766" y="121640"/>
                  </a:lnTo>
                  <a:lnTo>
                    <a:pt x="218054" y="113596"/>
                  </a:lnTo>
                  <a:lnTo>
                    <a:pt x="215855" y="101296"/>
                  </a:lnTo>
                  <a:lnTo>
                    <a:pt x="173067" y="73273"/>
                  </a:lnTo>
                  <a:lnTo>
                    <a:pt x="151960" y="71088"/>
                  </a:lnTo>
                  <a:lnTo>
                    <a:pt x="146507" y="68935"/>
                  </a:lnTo>
                  <a:lnTo>
                    <a:pt x="142621" y="62614"/>
                  </a:lnTo>
                  <a:lnTo>
                    <a:pt x="140041" y="53401"/>
                  </a:lnTo>
                  <a:lnTo>
                    <a:pt x="138954" y="44748"/>
                  </a:lnTo>
                  <a:lnTo>
                    <a:pt x="139547" y="40106"/>
                  </a:lnTo>
                  <a:lnTo>
                    <a:pt x="141528" y="38112"/>
                  </a:lnTo>
                  <a:lnTo>
                    <a:pt x="145846" y="34797"/>
                  </a:lnTo>
                  <a:lnTo>
                    <a:pt x="146164" y="26847"/>
                  </a:lnTo>
                  <a:lnTo>
                    <a:pt x="150507" y="21831"/>
                  </a:lnTo>
                  <a:lnTo>
                    <a:pt x="149517" y="21526"/>
                  </a:lnTo>
                  <a:lnTo>
                    <a:pt x="148450" y="21196"/>
                  </a:lnTo>
                  <a:lnTo>
                    <a:pt x="147116" y="20319"/>
                  </a:lnTo>
                  <a:lnTo>
                    <a:pt x="140868" y="17894"/>
                  </a:lnTo>
                  <a:lnTo>
                    <a:pt x="135102" y="15646"/>
                  </a:lnTo>
                  <a:lnTo>
                    <a:pt x="128600" y="9270"/>
                  </a:lnTo>
                  <a:lnTo>
                    <a:pt x="124968" y="4635"/>
                  </a:lnTo>
                  <a:lnTo>
                    <a:pt x="121310" y="0"/>
                  </a:lnTo>
                  <a:lnTo>
                    <a:pt x="107391" y="3975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12" name="object 190">
              <a:extLst>
                <a:ext uri="{FF2B5EF4-FFF2-40B4-BE49-F238E27FC236}">
                  <a16:creationId xmlns:a16="http://schemas.microsoft.com/office/drawing/2014/main" id="{F4A41A88-08FC-493C-AC54-178982492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5088" y="4797907"/>
              <a:ext cx="71268" cy="14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13" name="object 191">
              <a:extLst>
                <a:ext uri="{FF2B5EF4-FFF2-40B4-BE49-F238E27FC236}">
                  <a16:creationId xmlns:a16="http://schemas.microsoft.com/office/drawing/2014/main" id="{DC37A495-FC65-44A2-8AFB-902B11421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5084" y="4797901"/>
              <a:ext cx="71755" cy="14604"/>
            </a:xfrm>
            <a:custGeom>
              <a:avLst/>
              <a:gdLst>
                <a:gd name="T0" fmla="*/ 673 w 71754"/>
                <a:gd name="T1" fmla="*/ 0 h 14604"/>
                <a:gd name="T2" fmla="*/ 12025 w 71754"/>
                <a:gd name="T3" fmla="*/ 2107 h 14604"/>
                <a:gd name="T4" fmla="*/ 19434 w 71754"/>
                <a:gd name="T5" fmla="*/ 3189 h 14604"/>
                <a:gd name="T6" fmla="*/ 26161 w 71754"/>
                <a:gd name="T7" fmla="*/ 3587 h 14604"/>
                <a:gd name="T8" fmla="*/ 35471 w 71754"/>
                <a:gd name="T9" fmla="*/ 3644 h 14604"/>
                <a:gd name="T10" fmla="*/ 47639 w 71754"/>
                <a:gd name="T11" fmla="*/ 3335 h 14604"/>
                <a:gd name="T12" fmla="*/ 59215 w 71754"/>
                <a:gd name="T13" fmla="*/ 2654 h 14604"/>
                <a:gd name="T14" fmla="*/ 67869 w 71754"/>
                <a:gd name="T15" fmla="*/ 1973 h 14604"/>
                <a:gd name="T16" fmla="*/ 71272 w 71754"/>
                <a:gd name="T17" fmla="*/ 1663 h 14604"/>
                <a:gd name="T18" fmla="*/ 70942 w 71754"/>
                <a:gd name="T19" fmla="*/ 13081 h 14604"/>
                <a:gd name="T20" fmla="*/ 60150 w 71754"/>
                <a:gd name="T21" fmla="*/ 13851 h 14604"/>
                <a:gd name="T22" fmla="*/ 52995 w 71754"/>
                <a:gd name="T23" fmla="*/ 14247 h 14604"/>
                <a:gd name="T24" fmla="*/ 46276 w 71754"/>
                <a:gd name="T25" fmla="*/ 14393 h 14604"/>
                <a:gd name="T26" fmla="*/ 36791 w 71754"/>
                <a:gd name="T27" fmla="*/ 14414 h 14604"/>
                <a:gd name="T28" fmla="*/ 24329 w 71754"/>
                <a:gd name="T29" fmla="*/ 13793 h 14604"/>
                <a:gd name="T30" fmla="*/ 12428 w 71754"/>
                <a:gd name="T31" fmla="*/ 12426 h 14604"/>
                <a:gd name="T32" fmla="*/ 3510 w 71754"/>
                <a:gd name="T33" fmla="*/ 11060 h 14604"/>
                <a:gd name="T34" fmla="*/ 0 w 71754"/>
                <a:gd name="T35" fmla="*/ 10439 h 14604"/>
                <a:gd name="T36" fmla="*/ 673 w 71754"/>
                <a:gd name="T37" fmla="*/ 0 h 14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754" h="14604">
                  <a:moveTo>
                    <a:pt x="673" y="0"/>
                  </a:moveTo>
                  <a:lnTo>
                    <a:pt x="12025" y="2107"/>
                  </a:lnTo>
                  <a:lnTo>
                    <a:pt x="19434" y="3189"/>
                  </a:lnTo>
                  <a:lnTo>
                    <a:pt x="26161" y="3587"/>
                  </a:lnTo>
                  <a:lnTo>
                    <a:pt x="35471" y="3644"/>
                  </a:lnTo>
                  <a:lnTo>
                    <a:pt x="47639" y="3335"/>
                  </a:lnTo>
                  <a:lnTo>
                    <a:pt x="59215" y="2654"/>
                  </a:lnTo>
                  <a:lnTo>
                    <a:pt x="67869" y="1973"/>
                  </a:lnTo>
                  <a:lnTo>
                    <a:pt x="71272" y="1663"/>
                  </a:lnTo>
                  <a:lnTo>
                    <a:pt x="70942" y="13081"/>
                  </a:lnTo>
                  <a:lnTo>
                    <a:pt x="60150" y="13851"/>
                  </a:lnTo>
                  <a:lnTo>
                    <a:pt x="52995" y="14247"/>
                  </a:lnTo>
                  <a:lnTo>
                    <a:pt x="46276" y="14393"/>
                  </a:lnTo>
                  <a:lnTo>
                    <a:pt x="36791" y="14414"/>
                  </a:lnTo>
                  <a:lnTo>
                    <a:pt x="24329" y="13793"/>
                  </a:lnTo>
                  <a:lnTo>
                    <a:pt x="12428" y="12426"/>
                  </a:lnTo>
                  <a:lnTo>
                    <a:pt x="3510" y="11060"/>
                  </a:lnTo>
                  <a:lnTo>
                    <a:pt x="0" y="10439"/>
                  </a:lnTo>
                  <a:lnTo>
                    <a:pt x="673" y="0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14" name="object 192">
              <a:extLst>
                <a:ext uri="{FF2B5EF4-FFF2-40B4-BE49-F238E27FC236}">
                  <a16:creationId xmlns:a16="http://schemas.microsoft.com/office/drawing/2014/main" id="{C1F614CD-A3AD-45D5-BA0C-0F2D0E6EC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3362" y="4910504"/>
              <a:ext cx="59872" cy="23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15" name="object 193">
              <a:extLst>
                <a:ext uri="{FF2B5EF4-FFF2-40B4-BE49-F238E27FC236}">
                  <a16:creationId xmlns:a16="http://schemas.microsoft.com/office/drawing/2014/main" id="{D0BE4546-032E-4895-9F90-D747447B3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260" y="4910500"/>
              <a:ext cx="60325" cy="24130"/>
            </a:xfrm>
            <a:custGeom>
              <a:avLst/>
              <a:gdLst>
                <a:gd name="T0" fmla="*/ 5295 w 60325"/>
                <a:gd name="T1" fmla="*/ 0 h 24129"/>
                <a:gd name="T2" fmla="*/ 10527 w 60325"/>
                <a:gd name="T3" fmla="*/ 4405 h 24129"/>
                <a:gd name="T4" fmla="*/ 14860 w 60325"/>
                <a:gd name="T5" fmla="*/ 6667 h 24129"/>
                <a:gd name="T6" fmla="*/ 20624 w 60325"/>
                <a:gd name="T7" fmla="*/ 7500 h 24129"/>
                <a:gd name="T8" fmla="*/ 30149 w 60325"/>
                <a:gd name="T9" fmla="*/ 7620 h 24129"/>
                <a:gd name="T10" fmla="*/ 46393 w 60325"/>
                <a:gd name="T11" fmla="*/ 7620 h 24129"/>
                <a:gd name="T12" fmla="*/ 53695 w 60325"/>
                <a:gd name="T13" fmla="*/ 660 h 24129"/>
                <a:gd name="T14" fmla="*/ 59651 w 60325"/>
                <a:gd name="T15" fmla="*/ 1663 h 24129"/>
                <a:gd name="T16" fmla="*/ 59982 w 60325"/>
                <a:gd name="T17" fmla="*/ 5969 h 24129"/>
                <a:gd name="T18" fmla="*/ 59941 w 60325"/>
                <a:gd name="T19" fmla="*/ 10529 h 24129"/>
                <a:gd name="T20" fmla="*/ 57167 w 60325"/>
                <a:gd name="T21" fmla="*/ 16365 h 24129"/>
                <a:gd name="T22" fmla="*/ 48428 w 60325"/>
                <a:gd name="T23" fmla="*/ 21394 h 24129"/>
                <a:gd name="T24" fmla="*/ 30492 w 60325"/>
                <a:gd name="T25" fmla="*/ 23533 h 24129"/>
                <a:gd name="T26" fmla="*/ 12440 w 60325"/>
                <a:gd name="T27" fmla="*/ 21579 h 24129"/>
                <a:gd name="T28" fmla="*/ 3435 w 60325"/>
                <a:gd name="T29" fmla="*/ 16860 h 24129"/>
                <a:gd name="T30" fmla="*/ 335 w 60325"/>
                <a:gd name="T31" fmla="*/ 11086 h 24129"/>
                <a:gd name="T32" fmla="*/ 0 w 60325"/>
                <a:gd name="T33" fmla="*/ 5969 h 24129"/>
                <a:gd name="T34" fmla="*/ 0 w 60325"/>
                <a:gd name="T35" fmla="*/ 3949 h 24129"/>
                <a:gd name="T36" fmla="*/ 5295 w 60325"/>
                <a:gd name="T37" fmla="*/ 0 h 24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325" h="24129">
                  <a:moveTo>
                    <a:pt x="5295" y="0"/>
                  </a:moveTo>
                  <a:lnTo>
                    <a:pt x="10527" y="4405"/>
                  </a:lnTo>
                  <a:lnTo>
                    <a:pt x="14860" y="6667"/>
                  </a:lnTo>
                  <a:lnTo>
                    <a:pt x="20624" y="7500"/>
                  </a:lnTo>
                  <a:lnTo>
                    <a:pt x="30149" y="7620"/>
                  </a:lnTo>
                  <a:lnTo>
                    <a:pt x="46393" y="7620"/>
                  </a:lnTo>
                  <a:lnTo>
                    <a:pt x="53695" y="660"/>
                  </a:lnTo>
                  <a:lnTo>
                    <a:pt x="59651" y="1663"/>
                  </a:lnTo>
                  <a:lnTo>
                    <a:pt x="59982" y="5969"/>
                  </a:lnTo>
                  <a:lnTo>
                    <a:pt x="59941" y="10529"/>
                  </a:lnTo>
                  <a:lnTo>
                    <a:pt x="57167" y="16365"/>
                  </a:lnTo>
                  <a:lnTo>
                    <a:pt x="48428" y="21394"/>
                  </a:lnTo>
                  <a:lnTo>
                    <a:pt x="30492" y="23533"/>
                  </a:lnTo>
                  <a:lnTo>
                    <a:pt x="12440" y="21579"/>
                  </a:lnTo>
                  <a:lnTo>
                    <a:pt x="3435" y="16860"/>
                  </a:lnTo>
                  <a:lnTo>
                    <a:pt x="335" y="11086"/>
                  </a:lnTo>
                  <a:lnTo>
                    <a:pt x="0" y="5969"/>
                  </a:lnTo>
                  <a:lnTo>
                    <a:pt x="0" y="3949"/>
                  </a:lnTo>
                  <a:lnTo>
                    <a:pt x="5295" y="0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16" name="object 194">
              <a:extLst>
                <a:ext uri="{FF2B5EF4-FFF2-40B4-BE49-F238E27FC236}">
                  <a16:creationId xmlns:a16="http://schemas.microsoft.com/office/drawing/2014/main" id="{E2B3DB67-4548-42BE-B4C7-9CF8C730D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0726" y="4798895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17" name="object 195">
              <a:extLst>
                <a:ext uri="{FF2B5EF4-FFF2-40B4-BE49-F238E27FC236}">
                  <a16:creationId xmlns:a16="http://schemas.microsoft.com/office/drawing/2014/main" id="{4C76CFFE-F793-4E65-AF8F-7A331182F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6362" y="4799960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18" name="object 196">
              <a:extLst>
                <a:ext uri="{FF2B5EF4-FFF2-40B4-BE49-F238E27FC236}">
                  <a16:creationId xmlns:a16="http://schemas.microsoft.com/office/drawing/2014/main" id="{9B5B3CEA-5F9F-4E3A-8EE3-EBD6FA3F1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984" y="4800956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19" name="object 197">
              <a:extLst>
                <a:ext uri="{FF2B5EF4-FFF2-40B4-BE49-F238E27FC236}">
                  <a16:creationId xmlns:a16="http://schemas.microsoft.com/office/drawing/2014/main" id="{DA3AF2DB-FFAC-4AA9-B769-998D7DDBE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2603" y="4801949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0" name="object 198">
              <a:extLst>
                <a:ext uri="{FF2B5EF4-FFF2-40B4-BE49-F238E27FC236}">
                  <a16:creationId xmlns:a16="http://schemas.microsoft.com/office/drawing/2014/main" id="{04555824-C0F9-4683-8EDC-91A8A8B4C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0556" y="4802278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1" name="object 199">
              <a:extLst>
                <a:ext uri="{FF2B5EF4-FFF2-40B4-BE49-F238E27FC236}">
                  <a16:creationId xmlns:a16="http://schemas.microsoft.com/office/drawing/2014/main" id="{6FA63EE3-355A-4B31-B3D6-64A638C79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845" y="4802278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2" name="object 200">
              <a:extLst>
                <a:ext uri="{FF2B5EF4-FFF2-40B4-BE49-F238E27FC236}">
                  <a16:creationId xmlns:a16="http://schemas.microsoft.com/office/drawing/2014/main" id="{842DE054-2285-4E75-8230-0467E15E8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800" y="4801813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3" name="object 201">
              <a:extLst>
                <a:ext uri="{FF2B5EF4-FFF2-40B4-BE49-F238E27FC236}">
                  <a16:creationId xmlns:a16="http://schemas.microsoft.com/office/drawing/2014/main" id="{85865475-878B-4B83-A131-2B479E74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434" y="4801949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4" name="object 202">
              <a:extLst>
                <a:ext uri="{FF2B5EF4-FFF2-40B4-BE49-F238E27FC236}">
                  <a16:creationId xmlns:a16="http://schemas.microsoft.com/office/drawing/2014/main" id="{EECAC477-0386-4169-9020-1FF459F47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9394" y="4801212"/>
              <a:ext cx="0" cy="10160"/>
            </a:xfrm>
            <a:custGeom>
              <a:avLst/>
              <a:gdLst>
                <a:gd name="T0" fmla="*/ 0 h 10160"/>
                <a:gd name="T1" fmla="*/ 9944 h 101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0160">
                  <a:moveTo>
                    <a:pt x="0" y="0"/>
                  </a:moveTo>
                  <a:lnTo>
                    <a:pt x="0" y="994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5" name="object 203">
              <a:extLst>
                <a:ext uri="{FF2B5EF4-FFF2-40B4-BE49-F238E27FC236}">
                  <a16:creationId xmlns:a16="http://schemas.microsoft.com/office/drawing/2014/main" id="{9CAA7835-3A42-4FDB-B124-7E0CEA311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8065" y="4849182"/>
              <a:ext cx="7620" cy="43815"/>
            </a:xfrm>
            <a:custGeom>
              <a:avLst/>
              <a:gdLst>
                <a:gd name="T0" fmla="*/ 7620 w 7620"/>
                <a:gd name="T1" fmla="*/ 0 h 43814"/>
                <a:gd name="T2" fmla="*/ 0 w 7620"/>
                <a:gd name="T3" fmla="*/ 9944 h 43814"/>
                <a:gd name="T4" fmla="*/ 0 w 7620"/>
                <a:gd name="T5" fmla="*/ 22212 h 43814"/>
                <a:gd name="T6" fmla="*/ 0 w 7620"/>
                <a:gd name="T7" fmla="*/ 34467 h 43814"/>
                <a:gd name="T8" fmla="*/ 4318 w 7620"/>
                <a:gd name="T9" fmla="*/ 43421 h 4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0" h="43814">
                  <a:moveTo>
                    <a:pt x="7620" y="0"/>
                  </a:moveTo>
                  <a:lnTo>
                    <a:pt x="0" y="9944"/>
                  </a:lnTo>
                  <a:lnTo>
                    <a:pt x="0" y="22212"/>
                  </a:lnTo>
                  <a:lnTo>
                    <a:pt x="0" y="34467"/>
                  </a:lnTo>
                  <a:lnTo>
                    <a:pt x="4318" y="43421"/>
                  </a:lnTo>
                </a:path>
              </a:pathLst>
            </a:custGeom>
            <a:noFill/>
            <a:ln w="39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6" name="object 204">
              <a:extLst>
                <a:ext uri="{FF2B5EF4-FFF2-40B4-BE49-F238E27FC236}">
                  <a16:creationId xmlns:a16="http://schemas.microsoft.com/office/drawing/2014/main" id="{1DC5E54F-8DEB-4656-9247-86E8CA88D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0727" y="4841891"/>
              <a:ext cx="8890" cy="50165"/>
            </a:xfrm>
            <a:custGeom>
              <a:avLst/>
              <a:gdLst>
                <a:gd name="T0" fmla="*/ 8293 w 8890"/>
                <a:gd name="T1" fmla="*/ 0 h 50164"/>
                <a:gd name="T2" fmla="*/ 3498 w 8890"/>
                <a:gd name="T3" fmla="*/ 6585 h 50164"/>
                <a:gd name="T4" fmla="*/ 1036 w 8890"/>
                <a:gd name="T5" fmla="*/ 11680 h 50164"/>
                <a:gd name="T6" fmla="*/ 129 w 8890"/>
                <a:gd name="T7" fmla="*/ 17895 h 50164"/>
                <a:gd name="T8" fmla="*/ 0 w 8890"/>
                <a:gd name="T9" fmla="*/ 27838 h 50164"/>
                <a:gd name="T10" fmla="*/ 0 w 8890"/>
                <a:gd name="T11" fmla="*/ 44742 h 50164"/>
                <a:gd name="T12" fmla="*/ 7632 w 8890"/>
                <a:gd name="T13" fmla="*/ 50050 h 50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90" h="50164">
                  <a:moveTo>
                    <a:pt x="8293" y="0"/>
                  </a:moveTo>
                  <a:lnTo>
                    <a:pt x="3498" y="6585"/>
                  </a:lnTo>
                  <a:lnTo>
                    <a:pt x="1036" y="11680"/>
                  </a:lnTo>
                  <a:lnTo>
                    <a:pt x="129" y="17895"/>
                  </a:lnTo>
                  <a:lnTo>
                    <a:pt x="0" y="27838"/>
                  </a:lnTo>
                  <a:lnTo>
                    <a:pt x="0" y="44742"/>
                  </a:lnTo>
                  <a:lnTo>
                    <a:pt x="7632" y="50050"/>
                  </a:lnTo>
                </a:path>
              </a:pathLst>
            </a:custGeom>
            <a:noFill/>
            <a:ln w="39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27" name="object 205">
              <a:extLst>
                <a:ext uri="{FF2B5EF4-FFF2-40B4-BE49-F238E27FC236}">
                  <a16:creationId xmlns:a16="http://schemas.microsoft.com/office/drawing/2014/main" id="{48274E63-3642-4763-A14F-C8B759219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3662" y="4845205"/>
              <a:ext cx="6985" cy="43815"/>
            </a:xfrm>
            <a:custGeom>
              <a:avLst/>
              <a:gdLst>
                <a:gd name="T0" fmla="*/ 6959 w 6984"/>
                <a:gd name="T1" fmla="*/ 0 h 43814"/>
                <a:gd name="T2" fmla="*/ 0 w 6984"/>
                <a:gd name="T3" fmla="*/ 8280 h 43814"/>
                <a:gd name="T4" fmla="*/ 0 w 6984"/>
                <a:gd name="T5" fmla="*/ 20218 h 43814"/>
                <a:gd name="T6" fmla="*/ 0 w 6984"/>
                <a:gd name="T7" fmla="*/ 32143 h 43814"/>
                <a:gd name="T8" fmla="*/ 6629 w 6984"/>
                <a:gd name="T9" fmla="*/ 43751 h 43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4" h="43814">
                  <a:moveTo>
                    <a:pt x="6959" y="0"/>
                  </a:moveTo>
                  <a:lnTo>
                    <a:pt x="0" y="8280"/>
                  </a:lnTo>
                  <a:lnTo>
                    <a:pt x="0" y="20218"/>
                  </a:lnTo>
                  <a:lnTo>
                    <a:pt x="0" y="32143"/>
                  </a:lnTo>
                  <a:lnTo>
                    <a:pt x="6629" y="43751"/>
                  </a:lnTo>
                </a:path>
              </a:pathLst>
            </a:custGeom>
            <a:noFill/>
            <a:ln w="39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28" name="object 206">
              <a:extLst>
                <a:ext uri="{FF2B5EF4-FFF2-40B4-BE49-F238E27FC236}">
                  <a16:creationId xmlns:a16="http://schemas.microsoft.com/office/drawing/2014/main" id="{1A2CDA62-04DC-47F3-AAA4-F7AD0B6E35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6357" y="4756047"/>
              <a:ext cx="8620" cy="1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29" name="object 207">
              <a:extLst>
                <a:ext uri="{FF2B5EF4-FFF2-40B4-BE49-F238E27FC236}">
                  <a16:creationId xmlns:a16="http://schemas.microsoft.com/office/drawing/2014/main" id="{575EB913-35BB-4FE2-93A3-86C85A2DF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355" y="4756041"/>
              <a:ext cx="8890" cy="19050"/>
            </a:xfrm>
            <a:custGeom>
              <a:avLst/>
              <a:gdLst>
                <a:gd name="T0" fmla="*/ 8623 w 8890"/>
                <a:gd name="T1" fmla="*/ 18567 h 19050"/>
                <a:gd name="T2" fmla="*/ 0 w 8890"/>
                <a:gd name="T3" fmla="*/ 18567 h 19050"/>
                <a:gd name="T4" fmla="*/ 0 w 8890"/>
                <a:gd name="T5" fmla="*/ 0 h 19050"/>
                <a:gd name="T6" fmla="*/ 8623 w 8890"/>
                <a:gd name="T7" fmla="*/ 0 h 19050"/>
                <a:gd name="T8" fmla="*/ 8623 w 8890"/>
                <a:gd name="T9" fmla="*/ 18567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0" h="19050">
                  <a:moveTo>
                    <a:pt x="8623" y="18567"/>
                  </a:moveTo>
                  <a:lnTo>
                    <a:pt x="0" y="18567"/>
                  </a:lnTo>
                  <a:lnTo>
                    <a:pt x="0" y="0"/>
                  </a:lnTo>
                  <a:lnTo>
                    <a:pt x="8623" y="0"/>
                  </a:lnTo>
                  <a:lnTo>
                    <a:pt x="8623" y="18567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30" name="object 208">
              <a:extLst>
                <a:ext uri="{FF2B5EF4-FFF2-40B4-BE49-F238E27FC236}">
                  <a16:creationId xmlns:a16="http://schemas.microsoft.com/office/drawing/2014/main" id="{5CD16555-B228-44C6-B795-2585FF042A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580" y="4773945"/>
              <a:ext cx="26172" cy="13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31" name="object 209">
              <a:extLst>
                <a:ext uri="{FF2B5EF4-FFF2-40B4-BE49-F238E27FC236}">
                  <a16:creationId xmlns:a16="http://schemas.microsoft.com/office/drawing/2014/main" id="{F2E9FF96-ADF9-4F77-B59F-11DDDD841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7579" y="4773944"/>
              <a:ext cx="26670" cy="13970"/>
            </a:xfrm>
            <a:custGeom>
              <a:avLst/>
              <a:gdLst>
                <a:gd name="T0" fmla="*/ 26174 w 26670"/>
                <a:gd name="T1" fmla="*/ 13588 h 13970"/>
                <a:gd name="T2" fmla="*/ 0 w 26670"/>
                <a:gd name="T3" fmla="*/ 13588 h 13970"/>
                <a:gd name="T4" fmla="*/ 0 w 26670"/>
                <a:gd name="T5" fmla="*/ 0 h 13970"/>
                <a:gd name="T6" fmla="*/ 26174 w 26670"/>
                <a:gd name="T7" fmla="*/ 0 h 13970"/>
                <a:gd name="T8" fmla="*/ 26174 w 26670"/>
                <a:gd name="T9" fmla="*/ 13588 h 13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70" h="13970">
                  <a:moveTo>
                    <a:pt x="26174" y="13588"/>
                  </a:moveTo>
                  <a:lnTo>
                    <a:pt x="0" y="13588"/>
                  </a:lnTo>
                  <a:lnTo>
                    <a:pt x="0" y="0"/>
                  </a:lnTo>
                  <a:lnTo>
                    <a:pt x="26174" y="0"/>
                  </a:lnTo>
                  <a:lnTo>
                    <a:pt x="26174" y="13588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32" name="object 210">
              <a:extLst>
                <a:ext uri="{FF2B5EF4-FFF2-40B4-BE49-F238E27FC236}">
                  <a16:creationId xmlns:a16="http://schemas.microsoft.com/office/drawing/2014/main" id="{4777D533-EB22-47AD-909B-ECBCBC145D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0281" y="4721249"/>
              <a:ext cx="40772" cy="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33" name="object 211">
              <a:extLst>
                <a:ext uri="{FF2B5EF4-FFF2-40B4-BE49-F238E27FC236}">
                  <a16:creationId xmlns:a16="http://schemas.microsoft.com/office/drawing/2014/main" id="{102C56B1-3C57-4D88-8AAF-0755F517C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283" y="4721248"/>
              <a:ext cx="41275" cy="41275"/>
            </a:xfrm>
            <a:custGeom>
              <a:avLst/>
              <a:gdLst>
                <a:gd name="T0" fmla="*/ 40767 w 41275"/>
                <a:gd name="T1" fmla="*/ 20383 h 41275"/>
                <a:gd name="T2" fmla="*/ 39164 w 41275"/>
                <a:gd name="T3" fmla="*/ 28315 h 41275"/>
                <a:gd name="T4" fmla="*/ 34794 w 41275"/>
                <a:gd name="T5" fmla="*/ 34794 h 41275"/>
                <a:gd name="T6" fmla="*/ 28315 w 41275"/>
                <a:gd name="T7" fmla="*/ 39164 h 41275"/>
                <a:gd name="T8" fmla="*/ 20383 w 41275"/>
                <a:gd name="T9" fmla="*/ 40766 h 41275"/>
                <a:gd name="T10" fmla="*/ 12451 w 41275"/>
                <a:gd name="T11" fmla="*/ 39164 h 41275"/>
                <a:gd name="T12" fmla="*/ 5972 w 41275"/>
                <a:gd name="T13" fmla="*/ 34794 h 41275"/>
                <a:gd name="T14" fmla="*/ 1602 w 41275"/>
                <a:gd name="T15" fmla="*/ 28315 h 41275"/>
                <a:gd name="T16" fmla="*/ 0 w 41275"/>
                <a:gd name="T17" fmla="*/ 20383 h 41275"/>
                <a:gd name="T18" fmla="*/ 1602 w 41275"/>
                <a:gd name="T19" fmla="*/ 12451 h 41275"/>
                <a:gd name="T20" fmla="*/ 5972 w 41275"/>
                <a:gd name="T21" fmla="*/ 5972 h 41275"/>
                <a:gd name="T22" fmla="*/ 12451 w 41275"/>
                <a:gd name="T23" fmla="*/ 1602 h 41275"/>
                <a:gd name="T24" fmla="*/ 20383 w 41275"/>
                <a:gd name="T25" fmla="*/ 0 h 41275"/>
                <a:gd name="T26" fmla="*/ 28315 w 41275"/>
                <a:gd name="T27" fmla="*/ 1602 h 41275"/>
                <a:gd name="T28" fmla="*/ 34794 w 41275"/>
                <a:gd name="T29" fmla="*/ 5972 h 41275"/>
                <a:gd name="T30" fmla="*/ 39164 w 41275"/>
                <a:gd name="T31" fmla="*/ 12451 h 41275"/>
                <a:gd name="T32" fmla="*/ 40767 w 41275"/>
                <a:gd name="T33" fmla="*/ 20383 h 4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275" h="41275">
                  <a:moveTo>
                    <a:pt x="40767" y="20383"/>
                  </a:moveTo>
                  <a:lnTo>
                    <a:pt x="39164" y="28315"/>
                  </a:lnTo>
                  <a:lnTo>
                    <a:pt x="34794" y="34794"/>
                  </a:lnTo>
                  <a:lnTo>
                    <a:pt x="28315" y="39164"/>
                  </a:lnTo>
                  <a:lnTo>
                    <a:pt x="20383" y="40766"/>
                  </a:lnTo>
                  <a:lnTo>
                    <a:pt x="12451" y="39164"/>
                  </a:lnTo>
                  <a:lnTo>
                    <a:pt x="5972" y="34794"/>
                  </a:lnTo>
                  <a:lnTo>
                    <a:pt x="1602" y="28315"/>
                  </a:lnTo>
                  <a:lnTo>
                    <a:pt x="0" y="20383"/>
                  </a:lnTo>
                  <a:lnTo>
                    <a:pt x="1602" y="12451"/>
                  </a:lnTo>
                  <a:lnTo>
                    <a:pt x="5972" y="5972"/>
                  </a:lnTo>
                  <a:lnTo>
                    <a:pt x="12451" y="1602"/>
                  </a:lnTo>
                  <a:lnTo>
                    <a:pt x="20383" y="0"/>
                  </a:lnTo>
                  <a:lnTo>
                    <a:pt x="28315" y="1602"/>
                  </a:lnTo>
                  <a:lnTo>
                    <a:pt x="34794" y="5972"/>
                  </a:lnTo>
                  <a:lnTo>
                    <a:pt x="39164" y="12451"/>
                  </a:lnTo>
                  <a:lnTo>
                    <a:pt x="40767" y="20383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34" name="object 212">
              <a:extLst>
                <a:ext uri="{FF2B5EF4-FFF2-40B4-BE49-F238E27FC236}">
                  <a16:creationId xmlns:a16="http://schemas.microsoft.com/office/drawing/2014/main" id="{5B7A24BD-7544-43BA-9714-FED5E85FB3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2335" y="4728032"/>
              <a:ext cx="64623" cy="2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35" name="object 213">
              <a:extLst>
                <a:ext uri="{FF2B5EF4-FFF2-40B4-BE49-F238E27FC236}">
                  <a16:creationId xmlns:a16="http://schemas.microsoft.com/office/drawing/2014/main" id="{E1259D00-1BA3-4404-A4BF-EC380F247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2339" y="4728209"/>
              <a:ext cx="64769" cy="29209"/>
            </a:xfrm>
            <a:custGeom>
              <a:avLst/>
              <a:gdLst>
                <a:gd name="T0" fmla="*/ 61315 w 64770"/>
                <a:gd name="T1" fmla="*/ 7619 h 29210"/>
                <a:gd name="T2" fmla="*/ 62306 w 64770"/>
                <a:gd name="T3" fmla="*/ 7950 h 29210"/>
                <a:gd name="T4" fmla="*/ 64630 w 64770"/>
                <a:gd name="T5" fmla="*/ 11925 h 29210"/>
                <a:gd name="T6" fmla="*/ 64630 w 64770"/>
                <a:gd name="T7" fmla="*/ 14579 h 29210"/>
                <a:gd name="T8" fmla="*/ 64630 w 64770"/>
                <a:gd name="T9" fmla="*/ 17233 h 29210"/>
                <a:gd name="T10" fmla="*/ 62306 w 64770"/>
                <a:gd name="T11" fmla="*/ 19545 h 29210"/>
                <a:gd name="T12" fmla="*/ 61315 w 64770"/>
                <a:gd name="T13" fmla="*/ 19875 h 29210"/>
                <a:gd name="T14" fmla="*/ 60324 w 64770"/>
                <a:gd name="T15" fmla="*/ 20218 h 29210"/>
                <a:gd name="T16" fmla="*/ 51701 w 64770"/>
                <a:gd name="T17" fmla="*/ 18567 h 29210"/>
                <a:gd name="T18" fmla="*/ 46405 w 64770"/>
                <a:gd name="T19" fmla="*/ 19215 h 29210"/>
                <a:gd name="T20" fmla="*/ 40175 w 64770"/>
                <a:gd name="T21" fmla="*/ 21135 h 29210"/>
                <a:gd name="T22" fmla="*/ 31148 w 64770"/>
                <a:gd name="T23" fmla="*/ 24641 h 29210"/>
                <a:gd name="T24" fmla="*/ 21875 w 64770"/>
                <a:gd name="T25" fmla="*/ 27837 h 29210"/>
                <a:gd name="T26" fmla="*/ 14909 w 64770"/>
                <a:gd name="T27" fmla="*/ 28828 h 29210"/>
                <a:gd name="T28" fmla="*/ 8280 w 64770"/>
                <a:gd name="T29" fmla="*/ 27838 h 29210"/>
                <a:gd name="T30" fmla="*/ 0 w 64770"/>
                <a:gd name="T31" fmla="*/ 23863 h 29210"/>
                <a:gd name="T32" fmla="*/ 0 w 64770"/>
                <a:gd name="T33" fmla="*/ 15900 h 29210"/>
                <a:gd name="T34" fmla="*/ 0 w 64770"/>
                <a:gd name="T35" fmla="*/ 7950 h 29210"/>
                <a:gd name="T36" fmla="*/ 5359 w 64770"/>
                <a:gd name="T37" fmla="*/ 927 h 29210"/>
                <a:gd name="T38" fmla="*/ 11925 w 64770"/>
                <a:gd name="T39" fmla="*/ 0 h 29210"/>
                <a:gd name="T40" fmla="*/ 21256 w 64770"/>
                <a:gd name="T41" fmla="*/ 643 h 29210"/>
                <a:gd name="T42" fmla="*/ 30865 w 64770"/>
                <a:gd name="T43" fmla="*/ 3681 h 29210"/>
                <a:gd name="T44" fmla="*/ 39291 w 64770"/>
                <a:gd name="T45" fmla="*/ 7031 h 29210"/>
                <a:gd name="T46" fmla="*/ 45072 w 64770"/>
                <a:gd name="T47" fmla="*/ 8610 h 29210"/>
                <a:gd name="T48" fmla="*/ 50380 w 64770"/>
                <a:gd name="T49" fmla="*/ 8610 h 29210"/>
                <a:gd name="T50" fmla="*/ 61315 w 64770"/>
                <a:gd name="T51" fmla="*/ 7619 h 29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770" h="29210">
                  <a:moveTo>
                    <a:pt x="61315" y="7619"/>
                  </a:moveTo>
                  <a:lnTo>
                    <a:pt x="62306" y="7950"/>
                  </a:lnTo>
                  <a:lnTo>
                    <a:pt x="64630" y="11925"/>
                  </a:lnTo>
                  <a:lnTo>
                    <a:pt x="64630" y="14579"/>
                  </a:lnTo>
                  <a:lnTo>
                    <a:pt x="64630" y="17233"/>
                  </a:lnTo>
                  <a:lnTo>
                    <a:pt x="62306" y="19545"/>
                  </a:lnTo>
                  <a:lnTo>
                    <a:pt x="61315" y="19875"/>
                  </a:lnTo>
                  <a:lnTo>
                    <a:pt x="60324" y="20218"/>
                  </a:lnTo>
                  <a:lnTo>
                    <a:pt x="51701" y="18567"/>
                  </a:lnTo>
                  <a:lnTo>
                    <a:pt x="46405" y="19215"/>
                  </a:lnTo>
                  <a:lnTo>
                    <a:pt x="40175" y="21135"/>
                  </a:lnTo>
                  <a:lnTo>
                    <a:pt x="31148" y="24641"/>
                  </a:lnTo>
                  <a:lnTo>
                    <a:pt x="21875" y="27837"/>
                  </a:lnTo>
                  <a:lnTo>
                    <a:pt x="14909" y="28828"/>
                  </a:lnTo>
                  <a:lnTo>
                    <a:pt x="8280" y="27838"/>
                  </a:lnTo>
                  <a:lnTo>
                    <a:pt x="0" y="23863"/>
                  </a:lnTo>
                  <a:lnTo>
                    <a:pt x="0" y="15900"/>
                  </a:lnTo>
                  <a:lnTo>
                    <a:pt x="0" y="7950"/>
                  </a:lnTo>
                  <a:lnTo>
                    <a:pt x="5359" y="927"/>
                  </a:lnTo>
                  <a:lnTo>
                    <a:pt x="11925" y="0"/>
                  </a:lnTo>
                  <a:lnTo>
                    <a:pt x="21256" y="643"/>
                  </a:lnTo>
                  <a:lnTo>
                    <a:pt x="30865" y="3681"/>
                  </a:lnTo>
                  <a:lnTo>
                    <a:pt x="39291" y="7031"/>
                  </a:lnTo>
                  <a:lnTo>
                    <a:pt x="45072" y="8610"/>
                  </a:lnTo>
                  <a:lnTo>
                    <a:pt x="50380" y="8610"/>
                  </a:lnTo>
                  <a:lnTo>
                    <a:pt x="61315" y="7619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436" name="object 214">
              <a:extLst>
                <a:ext uri="{FF2B5EF4-FFF2-40B4-BE49-F238E27FC236}">
                  <a16:creationId xmlns:a16="http://schemas.microsoft.com/office/drawing/2014/main" id="{16FD3B31-5821-4F63-ADD0-36FC42F7A9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6802" y="4728032"/>
              <a:ext cx="64568" cy="2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37" name="object 215">
              <a:extLst>
                <a:ext uri="{FF2B5EF4-FFF2-40B4-BE49-F238E27FC236}">
                  <a16:creationId xmlns:a16="http://schemas.microsoft.com/office/drawing/2014/main" id="{8808C705-1DD3-410F-9723-B6CC78A37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6797" y="4728209"/>
              <a:ext cx="64769" cy="29209"/>
            </a:xfrm>
            <a:custGeom>
              <a:avLst/>
              <a:gdLst>
                <a:gd name="T0" fmla="*/ 3314 w 64770"/>
                <a:gd name="T1" fmla="*/ 7619 h 29210"/>
                <a:gd name="T2" fmla="*/ 2324 w 64770"/>
                <a:gd name="T3" fmla="*/ 7950 h 29210"/>
                <a:gd name="T4" fmla="*/ 0 w 64770"/>
                <a:gd name="T5" fmla="*/ 11925 h 29210"/>
                <a:gd name="T6" fmla="*/ 0 w 64770"/>
                <a:gd name="T7" fmla="*/ 14579 h 29210"/>
                <a:gd name="T8" fmla="*/ 0 w 64770"/>
                <a:gd name="T9" fmla="*/ 17233 h 29210"/>
                <a:gd name="T10" fmla="*/ 2324 w 64770"/>
                <a:gd name="T11" fmla="*/ 19545 h 29210"/>
                <a:gd name="T12" fmla="*/ 3314 w 64770"/>
                <a:gd name="T13" fmla="*/ 19875 h 29210"/>
                <a:gd name="T14" fmla="*/ 4305 w 64770"/>
                <a:gd name="T15" fmla="*/ 20218 h 29210"/>
                <a:gd name="T16" fmla="*/ 12928 w 64770"/>
                <a:gd name="T17" fmla="*/ 18567 h 29210"/>
                <a:gd name="T18" fmla="*/ 18224 w 64770"/>
                <a:gd name="T19" fmla="*/ 19215 h 29210"/>
                <a:gd name="T20" fmla="*/ 24447 w 64770"/>
                <a:gd name="T21" fmla="*/ 21135 h 29210"/>
                <a:gd name="T22" fmla="*/ 33470 w 64770"/>
                <a:gd name="T23" fmla="*/ 24641 h 29210"/>
                <a:gd name="T24" fmla="*/ 42741 w 64770"/>
                <a:gd name="T25" fmla="*/ 27837 h 29210"/>
                <a:gd name="T26" fmla="*/ 49707 w 64770"/>
                <a:gd name="T27" fmla="*/ 28828 h 29210"/>
                <a:gd name="T28" fmla="*/ 56337 w 64770"/>
                <a:gd name="T29" fmla="*/ 27838 h 29210"/>
                <a:gd name="T30" fmla="*/ 64630 w 64770"/>
                <a:gd name="T31" fmla="*/ 23863 h 29210"/>
                <a:gd name="T32" fmla="*/ 64630 w 64770"/>
                <a:gd name="T33" fmla="*/ 15900 h 29210"/>
                <a:gd name="T34" fmla="*/ 64630 w 64770"/>
                <a:gd name="T35" fmla="*/ 7950 h 29210"/>
                <a:gd name="T36" fmla="*/ 59258 w 64770"/>
                <a:gd name="T37" fmla="*/ 927 h 29210"/>
                <a:gd name="T38" fmla="*/ 52692 w 64770"/>
                <a:gd name="T39" fmla="*/ 0 h 29210"/>
                <a:gd name="T40" fmla="*/ 43367 w 64770"/>
                <a:gd name="T41" fmla="*/ 643 h 29210"/>
                <a:gd name="T42" fmla="*/ 33761 w 64770"/>
                <a:gd name="T43" fmla="*/ 3681 h 29210"/>
                <a:gd name="T44" fmla="*/ 25333 w 64770"/>
                <a:gd name="T45" fmla="*/ 7031 h 29210"/>
                <a:gd name="T46" fmla="*/ 19545 w 64770"/>
                <a:gd name="T47" fmla="*/ 8610 h 29210"/>
                <a:gd name="T48" fmla="*/ 14249 w 64770"/>
                <a:gd name="T49" fmla="*/ 8610 h 29210"/>
                <a:gd name="T50" fmla="*/ 3314 w 64770"/>
                <a:gd name="T51" fmla="*/ 7619 h 29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770" h="29210">
                  <a:moveTo>
                    <a:pt x="3314" y="7619"/>
                  </a:moveTo>
                  <a:lnTo>
                    <a:pt x="2324" y="7950"/>
                  </a:lnTo>
                  <a:lnTo>
                    <a:pt x="0" y="11925"/>
                  </a:lnTo>
                  <a:lnTo>
                    <a:pt x="0" y="14579"/>
                  </a:lnTo>
                  <a:lnTo>
                    <a:pt x="0" y="17233"/>
                  </a:lnTo>
                  <a:lnTo>
                    <a:pt x="2324" y="19545"/>
                  </a:lnTo>
                  <a:lnTo>
                    <a:pt x="3314" y="19875"/>
                  </a:lnTo>
                  <a:lnTo>
                    <a:pt x="4305" y="20218"/>
                  </a:lnTo>
                  <a:lnTo>
                    <a:pt x="12928" y="18567"/>
                  </a:lnTo>
                  <a:lnTo>
                    <a:pt x="18224" y="19215"/>
                  </a:lnTo>
                  <a:lnTo>
                    <a:pt x="24447" y="21135"/>
                  </a:lnTo>
                  <a:lnTo>
                    <a:pt x="33470" y="24641"/>
                  </a:lnTo>
                  <a:lnTo>
                    <a:pt x="42741" y="27837"/>
                  </a:lnTo>
                  <a:lnTo>
                    <a:pt x="49707" y="28828"/>
                  </a:lnTo>
                  <a:lnTo>
                    <a:pt x="56337" y="27838"/>
                  </a:lnTo>
                  <a:lnTo>
                    <a:pt x="64630" y="23863"/>
                  </a:lnTo>
                  <a:lnTo>
                    <a:pt x="64630" y="15900"/>
                  </a:lnTo>
                  <a:lnTo>
                    <a:pt x="64630" y="7950"/>
                  </a:lnTo>
                  <a:lnTo>
                    <a:pt x="59258" y="927"/>
                  </a:lnTo>
                  <a:lnTo>
                    <a:pt x="52692" y="0"/>
                  </a:lnTo>
                  <a:lnTo>
                    <a:pt x="43367" y="643"/>
                  </a:lnTo>
                  <a:lnTo>
                    <a:pt x="33761" y="3681"/>
                  </a:lnTo>
                  <a:lnTo>
                    <a:pt x="25333" y="7031"/>
                  </a:lnTo>
                  <a:lnTo>
                    <a:pt x="19545" y="8610"/>
                  </a:lnTo>
                  <a:lnTo>
                    <a:pt x="14249" y="8610"/>
                  </a:lnTo>
                  <a:lnTo>
                    <a:pt x="3314" y="7619"/>
                  </a:lnTo>
                  <a:close/>
                </a:path>
              </a:pathLst>
            </a:custGeom>
            <a:noFill/>
            <a:ln w="596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438" name="object 216">
              <a:extLst>
                <a:ext uri="{FF2B5EF4-FFF2-40B4-BE49-F238E27FC236}">
                  <a16:creationId xmlns:a16="http://schemas.microsoft.com/office/drawing/2014/main" id="{83A7585F-0526-4495-BCB1-05E576F3B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7" y="3867352"/>
              <a:ext cx="2752090" cy="1929130"/>
            </a:xfrm>
            <a:custGeom>
              <a:avLst/>
              <a:gdLst>
                <a:gd name="T0" fmla="*/ 0 w 2752090"/>
                <a:gd name="T1" fmla="*/ 1929028 h 1929129"/>
                <a:gd name="T2" fmla="*/ 2752051 w 2752090"/>
                <a:gd name="T3" fmla="*/ 1929028 h 1929129"/>
                <a:gd name="T4" fmla="*/ 2752051 w 2752090"/>
                <a:gd name="T5" fmla="*/ 0 h 1929129"/>
                <a:gd name="T6" fmla="*/ 0 w 2752090"/>
                <a:gd name="T7" fmla="*/ 0 h 1929129"/>
                <a:gd name="T8" fmla="*/ 0 w 2752090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2090" h="1929129">
                  <a:moveTo>
                    <a:pt x="0" y="1929028"/>
                  </a:moveTo>
                  <a:lnTo>
                    <a:pt x="2752051" y="1929028"/>
                  </a:lnTo>
                  <a:lnTo>
                    <a:pt x="2752051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217" name="object 217">
            <a:extLst>
              <a:ext uri="{FF2B5EF4-FFF2-40B4-BE49-F238E27FC236}">
                <a16:creationId xmlns:a16="http://schemas.microsoft.com/office/drawing/2014/main" id="{ADE89FA9-6B6D-4F9C-91A5-BBD31AE2B332}"/>
              </a:ext>
            </a:extLst>
          </p:cNvPr>
          <p:cNvSpPr txBox="1"/>
          <p:nvPr/>
        </p:nvSpPr>
        <p:spPr>
          <a:xfrm>
            <a:off x="7974013" y="6445250"/>
            <a:ext cx="2495550" cy="859851"/>
          </a:xfrm>
          <a:prstGeom prst="rect">
            <a:avLst/>
          </a:prstGeom>
        </p:spPr>
        <p:txBody>
          <a:bodyPr lIns="0" tIns="3175" rIns="0" bIns="0" rtlCol="1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25"/>
              </a:spcBef>
            </a:pPr>
            <a:endParaRPr lang="en-US" altLang="en-US" sz="2300" dirty="0">
              <a:solidFill>
                <a:srgbClr val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 eaLnBrk="1" hangingPunct="1"/>
            <a:r>
              <a:rPr lang="ar" sz="1300" b="1" dirty="0">
                <a:solidFill>
                  <a:srgbClr val="00000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تحذير</a:t>
            </a:r>
            <a:endParaRPr lang="en-US" altLang="en-US" sz="1300" dirty="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  <a:p>
            <a:pPr rtl="1" eaLnBrk="1" hangingPunct="1">
              <a:spcBef>
                <a:spcPts val="200"/>
              </a:spcBef>
            </a:pPr>
            <a:r>
              <a:rPr lang="ar" sz="900" dirty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لا تشرب الماء المخلوط بالكلور. لا تجعل الماء المخلوط بالكلور يلامس الفم أو العينين.</a:t>
            </a:r>
            <a:endParaRPr lang="en-US" altLang="en-US" sz="900" dirty="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18" name="object 218">
            <a:extLst>
              <a:ext uri="{FF2B5EF4-FFF2-40B4-BE49-F238E27FC236}">
                <a16:creationId xmlns:a16="http://schemas.microsoft.com/office/drawing/2014/main" id="{F8F7F5C8-A9C0-460B-8A91-65EC9ABD7B2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vert="horz" tIns="15875" rtlCol="1"/>
          <a:lstStyle/>
          <a:p>
            <a:pPr marL="12700" rtl="1" eaLnBrk="1" fontAlgn="auto" hangingPunct="1">
              <a:spcBef>
                <a:spcPts val="125"/>
              </a:spcBef>
              <a:spcAft>
                <a:spcPts val="0"/>
              </a:spcAft>
              <a:defRPr/>
            </a:pPr>
            <a:r>
              <a:rPr lang="ar" dirty="0">
                <a:latin typeface="Sakkal Majalla" panose="02000000000000000000" pitchFamily="2" charset="-78"/>
                <a:cs typeface="+mn-cs"/>
              </a:rPr>
              <a:t>كيفية تحضير محلول الكلور بتركيز (0.05%)</a:t>
            </a:r>
          </a:p>
        </p:txBody>
      </p:sp>
      <p:sp>
        <p:nvSpPr>
          <p:cNvPr id="219" name="object 219">
            <a:extLst>
              <a:ext uri="{FF2B5EF4-FFF2-40B4-BE49-F238E27FC236}">
                <a16:creationId xmlns:a16="http://schemas.microsoft.com/office/drawing/2014/main" id="{5B62EF76-3C0C-4EEE-BA23-9669ADC10EF6}"/>
              </a:ext>
            </a:extLst>
          </p:cNvPr>
          <p:cNvSpPr txBox="1"/>
          <p:nvPr/>
        </p:nvSpPr>
        <p:spPr>
          <a:xfrm>
            <a:off x="677863" y="3198813"/>
            <a:ext cx="1416050" cy="52065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تأكد من ارتداء </a:t>
            </a:r>
            <a:r>
              <a:rPr lang="ar" sz="11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معدات الوقاية الشخصية التي توفر مستوى أعلى من الحماية</a:t>
            </a:r>
            <a:r>
              <a:rPr lang="ar" sz="11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.</a:t>
            </a:r>
            <a:endParaRPr lang="en-US" altLang="en-US" sz="110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grpSp>
        <p:nvGrpSpPr>
          <p:cNvPr id="2059" name="object 220">
            <a:extLst>
              <a:ext uri="{FF2B5EF4-FFF2-40B4-BE49-F238E27FC236}">
                <a16:creationId xmlns:a16="http://schemas.microsoft.com/office/drawing/2014/main" id="{C56ECC75-A7CA-48E6-AD61-4D76A58CB4DA}"/>
              </a:ext>
            </a:extLst>
          </p:cNvPr>
          <p:cNvGrpSpPr>
            <a:grpSpLocks/>
          </p:cNvGrpSpPr>
          <p:nvPr/>
        </p:nvGrpSpPr>
        <p:grpSpPr bwMode="auto">
          <a:xfrm>
            <a:off x="1382713" y="6461125"/>
            <a:ext cx="2770187" cy="585788"/>
            <a:chOff x="1383056" y="6460450"/>
            <a:chExt cx="2769870" cy="586740"/>
          </a:xfrm>
        </p:grpSpPr>
        <p:sp>
          <p:nvSpPr>
            <p:cNvPr id="2224" name="object 221">
              <a:extLst>
                <a:ext uri="{FF2B5EF4-FFF2-40B4-BE49-F238E27FC236}">
                  <a16:creationId xmlns:a16="http://schemas.microsoft.com/office/drawing/2014/main" id="{2348168A-3E30-4A1B-BBF0-01E295214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995" y="6703054"/>
              <a:ext cx="28575" cy="93980"/>
            </a:xfrm>
            <a:custGeom>
              <a:avLst/>
              <a:gdLst>
                <a:gd name="T0" fmla="*/ 25108 w 28575"/>
                <a:gd name="T1" fmla="*/ 0 h 93979"/>
                <a:gd name="T2" fmla="*/ 5658 w 28575"/>
                <a:gd name="T3" fmla="*/ 36967 h 93979"/>
                <a:gd name="T4" fmla="*/ 0 w 28575"/>
                <a:gd name="T5" fmla="*/ 66340 h 93979"/>
                <a:gd name="T6" fmla="*/ 113 w 28575"/>
                <a:gd name="T7" fmla="*/ 78230 h 93979"/>
                <a:gd name="T8" fmla="*/ 825 w 28575"/>
                <a:gd name="T9" fmla="*/ 86593 h 93979"/>
                <a:gd name="T10" fmla="*/ 1690 w 28575"/>
                <a:gd name="T11" fmla="*/ 92227 h 93979"/>
                <a:gd name="T12" fmla="*/ 3569 w 28575"/>
                <a:gd name="T13" fmla="*/ 93751 h 93979"/>
                <a:gd name="T14" fmla="*/ 5703 w 28575"/>
                <a:gd name="T15" fmla="*/ 93751 h 93979"/>
                <a:gd name="T16" fmla="*/ 8890 w 28575"/>
                <a:gd name="T17" fmla="*/ 93268 h 93979"/>
                <a:gd name="T18" fmla="*/ 10529 w 28575"/>
                <a:gd name="T19" fmla="*/ 90957 h 93979"/>
                <a:gd name="T20" fmla="*/ 9704 w 28575"/>
                <a:gd name="T21" fmla="*/ 85552 h 93979"/>
                <a:gd name="T22" fmla="*/ 9049 w 28575"/>
                <a:gd name="T23" fmla="*/ 77808 h 93979"/>
                <a:gd name="T24" fmla="*/ 13822 w 28575"/>
                <a:gd name="T25" fmla="*/ 39824 h 93979"/>
                <a:gd name="T26" fmla="*/ 27483 w 28575"/>
                <a:gd name="T27" fmla="*/ 11315 h 93979"/>
                <a:gd name="T28" fmla="*/ 28118 w 28575"/>
                <a:gd name="T29" fmla="*/ 7175 h 93979"/>
                <a:gd name="T30" fmla="*/ 23800 w 28575"/>
                <a:gd name="T31" fmla="*/ 4800 h 93979"/>
                <a:gd name="T32" fmla="*/ 25108 w 28575"/>
                <a:gd name="T33" fmla="*/ 0 h 93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575" h="93979">
                  <a:moveTo>
                    <a:pt x="25108" y="0"/>
                  </a:moveTo>
                  <a:lnTo>
                    <a:pt x="5658" y="36967"/>
                  </a:lnTo>
                  <a:lnTo>
                    <a:pt x="0" y="66340"/>
                  </a:lnTo>
                  <a:lnTo>
                    <a:pt x="113" y="78230"/>
                  </a:lnTo>
                  <a:lnTo>
                    <a:pt x="825" y="86593"/>
                  </a:lnTo>
                  <a:lnTo>
                    <a:pt x="1690" y="92227"/>
                  </a:lnTo>
                  <a:lnTo>
                    <a:pt x="3569" y="93751"/>
                  </a:lnTo>
                  <a:lnTo>
                    <a:pt x="5703" y="93751"/>
                  </a:lnTo>
                  <a:lnTo>
                    <a:pt x="8890" y="93268"/>
                  </a:lnTo>
                  <a:lnTo>
                    <a:pt x="10529" y="90957"/>
                  </a:lnTo>
                  <a:lnTo>
                    <a:pt x="9704" y="85552"/>
                  </a:lnTo>
                  <a:lnTo>
                    <a:pt x="9049" y="77808"/>
                  </a:lnTo>
                  <a:lnTo>
                    <a:pt x="13822" y="39824"/>
                  </a:lnTo>
                  <a:lnTo>
                    <a:pt x="27483" y="11315"/>
                  </a:lnTo>
                  <a:lnTo>
                    <a:pt x="28118" y="7175"/>
                  </a:lnTo>
                  <a:lnTo>
                    <a:pt x="23800" y="4800"/>
                  </a:lnTo>
                  <a:lnTo>
                    <a:pt x="25108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25" name="object 222">
              <a:extLst>
                <a:ext uri="{FF2B5EF4-FFF2-40B4-BE49-F238E27FC236}">
                  <a16:creationId xmlns:a16="http://schemas.microsoft.com/office/drawing/2014/main" id="{5AC0A130-9FEB-4788-ABBB-0346D1E83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990" y="6703055"/>
              <a:ext cx="26670" cy="93980"/>
            </a:xfrm>
            <a:custGeom>
              <a:avLst/>
              <a:gdLst>
                <a:gd name="T0" fmla="*/ 25119 w 26669"/>
                <a:gd name="T1" fmla="*/ 0 h 93979"/>
                <a:gd name="T2" fmla="*/ 5663 w 26669"/>
                <a:gd name="T3" fmla="*/ 36967 h 93979"/>
                <a:gd name="T4" fmla="*/ 0 w 26669"/>
                <a:gd name="T5" fmla="*/ 66340 h 93979"/>
                <a:gd name="T6" fmla="*/ 118 w 26669"/>
                <a:gd name="T7" fmla="*/ 78228 h 93979"/>
                <a:gd name="T8" fmla="*/ 833 w 26669"/>
                <a:gd name="T9" fmla="*/ 86588 h 93979"/>
                <a:gd name="T10" fmla="*/ 1688 w 26669"/>
                <a:gd name="T11" fmla="*/ 92227 h 93979"/>
                <a:gd name="T12" fmla="*/ 3580 w 26669"/>
                <a:gd name="T13" fmla="*/ 93751 h 93979"/>
                <a:gd name="T14" fmla="*/ 5701 w 26669"/>
                <a:gd name="T15" fmla="*/ 93751 h 93979"/>
                <a:gd name="T16" fmla="*/ 5015 w 26669"/>
                <a:gd name="T17" fmla="*/ 92557 h 93979"/>
                <a:gd name="T18" fmla="*/ 4888 w 26669"/>
                <a:gd name="T19" fmla="*/ 91833 h 93979"/>
                <a:gd name="T20" fmla="*/ 4404 w 26669"/>
                <a:gd name="T21" fmla="*/ 88372 h 93979"/>
                <a:gd name="T22" fmla="*/ 3691 w 26669"/>
                <a:gd name="T23" fmla="*/ 80009 h 93979"/>
                <a:gd name="T24" fmla="*/ 3574 w 26669"/>
                <a:gd name="T25" fmla="*/ 68123 h 93979"/>
                <a:gd name="T26" fmla="*/ 4875 w 26669"/>
                <a:gd name="T27" fmla="*/ 54089 h 93979"/>
                <a:gd name="T28" fmla="*/ 9232 w 26669"/>
                <a:gd name="T29" fmla="*/ 38756 h 93979"/>
                <a:gd name="T30" fmla="*/ 15875 w 26669"/>
                <a:gd name="T31" fmla="*/ 24056 h 93979"/>
                <a:gd name="T32" fmla="*/ 22054 w 26669"/>
                <a:gd name="T33" fmla="*/ 12848 h 93979"/>
                <a:gd name="T34" fmla="*/ 26186 w 26669"/>
                <a:gd name="T35" fmla="*/ 6134 h 93979"/>
                <a:gd name="T36" fmla="*/ 23798 w 26669"/>
                <a:gd name="T37" fmla="*/ 4800 h 93979"/>
                <a:gd name="T38" fmla="*/ 25119 w 26669"/>
                <a:gd name="T39" fmla="*/ 0 h 93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69" h="93979">
                  <a:moveTo>
                    <a:pt x="25119" y="0"/>
                  </a:moveTo>
                  <a:lnTo>
                    <a:pt x="5663" y="36967"/>
                  </a:lnTo>
                  <a:lnTo>
                    <a:pt x="0" y="66340"/>
                  </a:lnTo>
                  <a:lnTo>
                    <a:pt x="118" y="78228"/>
                  </a:lnTo>
                  <a:lnTo>
                    <a:pt x="833" y="86588"/>
                  </a:lnTo>
                  <a:lnTo>
                    <a:pt x="1688" y="92227"/>
                  </a:lnTo>
                  <a:lnTo>
                    <a:pt x="3580" y="93751"/>
                  </a:lnTo>
                  <a:lnTo>
                    <a:pt x="5701" y="93751"/>
                  </a:lnTo>
                  <a:lnTo>
                    <a:pt x="5015" y="92557"/>
                  </a:lnTo>
                  <a:lnTo>
                    <a:pt x="4888" y="91833"/>
                  </a:lnTo>
                  <a:lnTo>
                    <a:pt x="4404" y="88372"/>
                  </a:lnTo>
                  <a:lnTo>
                    <a:pt x="3691" y="80009"/>
                  </a:lnTo>
                  <a:lnTo>
                    <a:pt x="3574" y="68123"/>
                  </a:lnTo>
                  <a:lnTo>
                    <a:pt x="4875" y="54089"/>
                  </a:lnTo>
                  <a:lnTo>
                    <a:pt x="9232" y="38756"/>
                  </a:lnTo>
                  <a:lnTo>
                    <a:pt x="15875" y="24056"/>
                  </a:lnTo>
                  <a:lnTo>
                    <a:pt x="22054" y="12848"/>
                  </a:lnTo>
                  <a:lnTo>
                    <a:pt x="26186" y="6134"/>
                  </a:lnTo>
                  <a:lnTo>
                    <a:pt x="23798" y="4800"/>
                  </a:lnTo>
                  <a:lnTo>
                    <a:pt x="25119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26" name="object 223">
              <a:extLst>
                <a:ext uri="{FF2B5EF4-FFF2-40B4-BE49-F238E27FC236}">
                  <a16:creationId xmlns:a16="http://schemas.microsoft.com/office/drawing/2014/main" id="{1D4A8D85-A2CA-49FB-A360-D988481A6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995" y="6703054"/>
              <a:ext cx="28575" cy="93980"/>
            </a:xfrm>
            <a:custGeom>
              <a:avLst/>
              <a:gdLst>
                <a:gd name="T0" fmla="*/ 5703 w 28575"/>
                <a:gd name="T1" fmla="*/ 93751 h 93979"/>
                <a:gd name="T2" fmla="*/ 3569 w 28575"/>
                <a:gd name="T3" fmla="*/ 93751 h 93979"/>
                <a:gd name="T4" fmla="*/ 1690 w 28575"/>
                <a:gd name="T5" fmla="*/ 92227 h 93979"/>
                <a:gd name="T6" fmla="*/ 1309 w 28575"/>
                <a:gd name="T7" fmla="*/ 90055 h 93979"/>
                <a:gd name="T8" fmla="*/ 825 w 28575"/>
                <a:gd name="T9" fmla="*/ 86593 h 93979"/>
                <a:gd name="T10" fmla="*/ 113 w 28575"/>
                <a:gd name="T11" fmla="*/ 78230 h 93979"/>
                <a:gd name="T12" fmla="*/ 0 w 28575"/>
                <a:gd name="T13" fmla="*/ 66340 h 93979"/>
                <a:gd name="T14" fmla="*/ 1309 w 28575"/>
                <a:gd name="T15" fmla="*/ 52298 h 93979"/>
                <a:gd name="T16" fmla="*/ 5658 w 28575"/>
                <a:gd name="T17" fmla="*/ 36967 h 93979"/>
                <a:gd name="T18" fmla="*/ 12297 w 28575"/>
                <a:gd name="T19" fmla="*/ 22272 h 93979"/>
                <a:gd name="T20" fmla="*/ 18475 w 28575"/>
                <a:gd name="T21" fmla="*/ 11068 h 93979"/>
                <a:gd name="T22" fmla="*/ 21438 w 28575"/>
                <a:gd name="T23" fmla="*/ 6210 h 93979"/>
                <a:gd name="T24" fmla="*/ 25108 w 28575"/>
                <a:gd name="T25" fmla="*/ 0 h 93979"/>
                <a:gd name="T26" fmla="*/ 23800 w 28575"/>
                <a:gd name="T27" fmla="*/ 4800 h 93979"/>
                <a:gd name="T28" fmla="*/ 25959 w 28575"/>
                <a:gd name="T29" fmla="*/ 5981 h 93979"/>
                <a:gd name="T30" fmla="*/ 28118 w 28575"/>
                <a:gd name="T31" fmla="*/ 7175 h 93979"/>
                <a:gd name="T32" fmla="*/ 27483 w 28575"/>
                <a:gd name="T33" fmla="*/ 11315 h 93979"/>
                <a:gd name="T34" fmla="*/ 26302 w 28575"/>
                <a:gd name="T35" fmla="*/ 13461 h 93979"/>
                <a:gd name="T36" fmla="*/ 24117 w 28575"/>
                <a:gd name="T37" fmla="*/ 17312 h 93979"/>
                <a:gd name="T38" fmla="*/ 19222 w 28575"/>
                <a:gd name="T39" fmla="*/ 26900 h 93979"/>
                <a:gd name="T40" fmla="*/ 13822 w 28575"/>
                <a:gd name="T41" fmla="*/ 39824 h 93979"/>
                <a:gd name="T42" fmla="*/ 10122 w 28575"/>
                <a:gd name="T43" fmla="*/ 53682 h 93979"/>
                <a:gd name="T44" fmla="*/ 8927 w 28575"/>
                <a:gd name="T45" fmla="*/ 66712 h 93979"/>
                <a:gd name="T46" fmla="*/ 9049 w 28575"/>
                <a:gd name="T47" fmla="*/ 77808 h 93979"/>
                <a:gd name="T48" fmla="*/ 9704 w 28575"/>
                <a:gd name="T49" fmla="*/ 85552 h 93979"/>
                <a:gd name="T50" fmla="*/ 10110 w 28575"/>
                <a:gd name="T51" fmla="*/ 88531 h 93979"/>
                <a:gd name="T52" fmla="*/ 10529 w 28575"/>
                <a:gd name="T53" fmla="*/ 90957 h 93979"/>
                <a:gd name="T54" fmla="*/ 8890 w 28575"/>
                <a:gd name="T55" fmla="*/ 93268 h 93979"/>
                <a:gd name="T56" fmla="*/ 6465 w 28575"/>
                <a:gd name="T57" fmla="*/ 93687 h 93979"/>
                <a:gd name="T58" fmla="*/ 6211 w 28575"/>
                <a:gd name="T59" fmla="*/ 93725 h 93979"/>
                <a:gd name="T60" fmla="*/ 5957 w 28575"/>
                <a:gd name="T61" fmla="*/ 93751 h 93979"/>
                <a:gd name="T62" fmla="*/ 5703 w 28575"/>
                <a:gd name="T63" fmla="*/ 93751 h 93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75" h="93979">
                  <a:moveTo>
                    <a:pt x="5703" y="93751"/>
                  </a:moveTo>
                  <a:lnTo>
                    <a:pt x="3569" y="93751"/>
                  </a:lnTo>
                  <a:lnTo>
                    <a:pt x="1690" y="92227"/>
                  </a:lnTo>
                  <a:lnTo>
                    <a:pt x="1309" y="90055"/>
                  </a:lnTo>
                  <a:lnTo>
                    <a:pt x="825" y="86593"/>
                  </a:lnTo>
                  <a:lnTo>
                    <a:pt x="113" y="78230"/>
                  </a:lnTo>
                  <a:lnTo>
                    <a:pt x="0" y="66340"/>
                  </a:lnTo>
                  <a:lnTo>
                    <a:pt x="1309" y="52298"/>
                  </a:lnTo>
                  <a:lnTo>
                    <a:pt x="5658" y="36967"/>
                  </a:lnTo>
                  <a:lnTo>
                    <a:pt x="12297" y="22272"/>
                  </a:lnTo>
                  <a:lnTo>
                    <a:pt x="18475" y="11068"/>
                  </a:lnTo>
                  <a:lnTo>
                    <a:pt x="21438" y="6210"/>
                  </a:lnTo>
                  <a:lnTo>
                    <a:pt x="25108" y="0"/>
                  </a:lnTo>
                  <a:lnTo>
                    <a:pt x="23800" y="4800"/>
                  </a:lnTo>
                  <a:lnTo>
                    <a:pt x="25959" y="5981"/>
                  </a:lnTo>
                  <a:lnTo>
                    <a:pt x="28118" y="7175"/>
                  </a:lnTo>
                  <a:lnTo>
                    <a:pt x="27483" y="11315"/>
                  </a:lnTo>
                  <a:lnTo>
                    <a:pt x="26302" y="13461"/>
                  </a:lnTo>
                  <a:lnTo>
                    <a:pt x="24117" y="17312"/>
                  </a:lnTo>
                  <a:lnTo>
                    <a:pt x="19222" y="26900"/>
                  </a:lnTo>
                  <a:lnTo>
                    <a:pt x="13822" y="39824"/>
                  </a:lnTo>
                  <a:lnTo>
                    <a:pt x="10122" y="53682"/>
                  </a:lnTo>
                  <a:lnTo>
                    <a:pt x="8927" y="66712"/>
                  </a:lnTo>
                  <a:lnTo>
                    <a:pt x="9049" y="77808"/>
                  </a:lnTo>
                  <a:lnTo>
                    <a:pt x="9704" y="85552"/>
                  </a:lnTo>
                  <a:lnTo>
                    <a:pt x="10110" y="88531"/>
                  </a:lnTo>
                  <a:lnTo>
                    <a:pt x="10529" y="90957"/>
                  </a:lnTo>
                  <a:lnTo>
                    <a:pt x="8890" y="93268"/>
                  </a:lnTo>
                  <a:lnTo>
                    <a:pt x="6465" y="93687"/>
                  </a:lnTo>
                  <a:lnTo>
                    <a:pt x="6211" y="93725"/>
                  </a:lnTo>
                  <a:lnTo>
                    <a:pt x="5957" y="93751"/>
                  </a:lnTo>
                  <a:lnTo>
                    <a:pt x="5703" y="93751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27" name="object 224">
              <a:extLst>
                <a:ext uri="{FF2B5EF4-FFF2-40B4-BE49-F238E27FC236}">
                  <a16:creationId xmlns:a16="http://schemas.microsoft.com/office/drawing/2014/main" id="{D332609C-38DA-4C36-96B7-4722213DAB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377" y="6962241"/>
              <a:ext cx="307709" cy="82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8" name="object 225">
              <a:extLst>
                <a:ext uri="{FF2B5EF4-FFF2-40B4-BE49-F238E27FC236}">
                  <a16:creationId xmlns:a16="http://schemas.microsoft.com/office/drawing/2014/main" id="{6ECA4C83-D747-465F-9E70-B4D8593FF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183" y="6962233"/>
              <a:ext cx="309880" cy="83185"/>
            </a:xfrm>
            <a:custGeom>
              <a:avLst/>
              <a:gdLst>
                <a:gd name="T0" fmla="*/ 0 w 309880"/>
                <a:gd name="T1" fmla="*/ 22021 h 83184"/>
                <a:gd name="T2" fmla="*/ 25556 w 309880"/>
                <a:gd name="T3" fmla="*/ 62751 h 83184"/>
                <a:gd name="T4" fmla="*/ 64187 w 309880"/>
                <a:gd name="T5" fmla="*/ 72498 h 83184"/>
                <a:gd name="T6" fmla="*/ 72009 w 309880"/>
                <a:gd name="T7" fmla="*/ 73799 h 83184"/>
                <a:gd name="T8" fmla="*/ 77368 w 309880"/>
                <a:gd name="T9" fmla="*/ 63080 h 83184"/>
                <a:gd name="T10" fmla="*/ 89865 w 309880"/>
                <a:gd name="T11" fmla="*/ 64274 h 83184"/>
                <a:gd name="T12" fmla="*/ 132254 w 309880"/>
                <a:gd name="T13" fmla="*/ 82616 h 83184"/>
                <a:gd name="T14" fmla="*/ 152946 w 309880"/>
                <a:gd name="T15" fmla="*/ 82727 h 83184"/>
                <a:gd name="T16" fmla="*/ 179103 w 309880"/>
                <a:gd name="T17" fmla="*/ 81610 h 83184"/>
                <a:gd name="T18" fmla="*/ 202411 w 309880"/>
                <a:gd name="T19" fmla="*/ 79152 h 83184"/>
                <a:gd name="T20" fmla="*/ 219134 w 309880"/>
                <a:gd name="T21" fmla="*/ 76694 h 83184"/>
                <a:gd name="T22" fmla="*/ 225539 w 309880"/>
                <a:gd name="T23" fmla="*/ 75577 h 83184"/>
                <a:gd name="T24" fmla="*/ 229717 w 309880"/>
                <a:gd name="T25" fmla="*/ 60706 h 83184"/>
                <a:gd name="T26" fmla="*/ 242214 w 309880"/>
                <a:gd name="T27" fmla="*/ 58318 h 83184"/>
                <a:gd name="T28" fmla="*/ 249948 w 309880"/>
                <a:gd name="T29" fmla="*/ 69037 h 83184"/>
                <a:gd name="T30" fmla="*/ 274832 w 309880"/>
                <a:gd name="T31" fmla="*/ 64726 h 83184"/>
                <a:gd name="T32" fmla="*/ 288334 w 309880"/>
                <a:gd name="T33" fmla="*/ 61367 h 83184"/>
                <a:gd name="T34" fmla="*/ 308516 w 309880"/>
                <a:gd name="T35" fmla="*/ 25487 h 83184"/>
                <a:gd name="T36" fmla="*/ 309448 w 309880"/>
                <a:gd name="T37" fmla="*/ 12496 h 83184"/>
                <a:gd name="T38" fmla="*/ 108305 w 309880"/>
                <a:gd name="T39" fmla="*/ 0 h 83184"/>
                <a:gd name="T40" fmla="*/ 0 w 309880"/>
                <a:gd name="T41" fmla="*/ 22021 h 83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9880" h="83184">
                  <a:moveTo>
                    <a:pt x="0" y="22021"/>
                  </a:moveTo>
                  <a:lnTo>
                    <a:pt x="25556" y="62751"/>
                  </a:lnTo>
                  <a:lnTo>
                    <a:pt x="64187" y="72498"/>
                  </a:lnTo>
                  <a:lnTo>
                    <a:pt x="72009" y="73799"/>
                  </a:lnTo>
                  <a:lnTo>
                    <a:pt x="77368" y="63080"/>
                  </a:lnTo>
                  <a:lnTo>
                    <a:pt x="89865" y="64274"/>
                  </a:lnTo>
                  <a:lnTo>
                    <a:pt x="132254" y="82616"/>
                  </a:lnTo>
                  <a:lnTo>
                    <a:pt x="152946" y="82727"/>
                  </a:lnTo>
                  <a:lnTo>
                    <a:pt x="179103" y="81610"/>
                  </a:lnTo>
                  <a:lnTo>
                    <a:pt x="202411" y="79152"/>
                  </a:lnTo>
                  <a:lnTo>
                    <a:pt x="219134" y="76694"/>
                  </a:lnTo>
                  <a:lnTo>
                    <a:pt x="225539" y="75577"/>
                  </a:lnTo>
                  <a:lnTo>
                    <a:pt x="229717" y="60706"/>
                  </a:lnTo>
                  <a:lnTo>
                    <a:pt x="242214" y="58318"/>
                  </a:lnTo>
                  <a:lnTo>
                    <a:pt x="249948" y="69037"/>
                  </a:lnTo>
                  <a:lnTo>
                    <a:pt x="274832" y="64726"/>
                  </a:lnTo>
                  <a:lnTo>
                    <a:pt x="288334" y="61367"/>
                  </a:lnTo>
                  <a:lnTo>
                    <a:pt x="308516" y="25487"/>
                  </a:lnTo>
                  <a:lnTo>
                    <a:pt x="309448" y="12496"/>
                  </a:lnTo>
                  <a:lnTo>
                    <a:pt x="108305" y="0"/>
                  </a:lnTo>
                  <a:lnTo>
                    <a:pt x="0" y="22021"/>
                  </a:lnTo>
                  <a:close/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29" name="object 226">
              <a:extLst>
                <a:ext uri="{FF2B5EF4-FFF2-40B4-BE49-F238E27FC236}">
                  <a16:creationId xmlns:a16="http://schemas.microsoft.com/office/drawing/2014/main" id="{F159CE3C-FD9B-4900-B585-488D92FCAD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074" y="6513816"/>
              <a:ext cx="416578" cy="50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0" name="object 227">
              <a:extLst>
                <a:ext uri="{FF2B5EF4-FFF2-40B4-BE49-F238E27FC236}">
                  <a16:creationId xmlns:a16="http://schemas.microsoft.com/office/drawing/2014/main" id="{D5414DC0-229A-4C1E-BA54-A18586FE8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326" y="6616783"/>
              <a:ext cx="33020" cy="33020"/>
            </a:xfrm>
            <a:custGeom>
              <a:avLst/>
              <a:gdLst>
                <a:gd name="T0" fmla="*/ 25412 w 33019"/>
                <a:gd name="T1" fmla="*/ 0 h 33020"/>
                <a:gd name="T2" fmla="*/ 7327 w 33019"/>
                <a:gd name="T3" fmla="*/ 0 h 33020"/>
                <a:gd name="T4" fmla="*/ 0 w 33019"/>
                <a:gd name="T5" fmla="*/ 7327 h 33020"/>
                <a:gd name="T6" fmla="*/ 0 w 33019"/>
                <a:gd name="T7" fmla="*/ 25412 h 33020"/>
                <a:gd name="T8" fmla="*/ 7327 w 33019"/>
                <a:gd name="T9" fmla="*/ 32740 h 33020"/>
                <a:gd name="T10" fmla="*/ 25412 w 33019"/>
                <a:gd name="T11" fmla="*/ 32740 h 33020"/>
                <a:gd name="T12" fmla="*/ 32740 w 33019"/>
                <a:gd name="T13" fmla="*/ 25412 h 33020"/>
                <a:gd name="T14" fmla="*/ 32740 w 33019"/>
                <a:gd name="T15" fmla="*/ 16370 h 33020"/>
                <a:gd name="T16" fmla="*/ 32740 w 33019"/>
                <a:gd name="T17" fmla="*/ 7327 h 33020"/>
                <a:gd name="T18" fmla="*/ 25412 w 33019"/>
                <a:gd name="T19" fmla="*/ 0 h 33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019" h="33020">
                  <a:moveTo>
                    <a:pt x="25412" y="0"/>
                  </a:moveTo>
                  <a:lnTo>
                    <a:pt x="7327" y="0"/>
                  </a:lnTo>
                  <a:lnTo>
                    <a:pt x="0" y="7327"/>
                  </a:lnTo>
                  <a:lnTo>
                    <a:pt x="0" y="25412"/>
                  </a:lnTo>
                  <a:lnTo>
                    <a:pt x="7327" y="32740"/>
                  </a:lnTo>
                  <a:lnTo>
                    <a:pt x="25412" y="32740"/>
                  </a:lnTo>
                  <a:lnTo>
                    <a:pt x="32740" y="25412"/>
                  </a:lnTo>
                  <a:lnTo>
                    <a:pt x="32740" y="16370"/>
                  </a:lnTo>
                  <a:lnTo>
                    <a:pt x="32740" y="7327"/>
                  </a:lnTo>
                  <a:lnTo>
                    <a:pt x="25412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31" name="object 228">
              <a:extLst>
                <a:ext uri="{FF2B5EF4-FFF2-40B4-BE49-F238E27FC236}">
                  <a16:creationId xmlns:a16="http://schemas.microsoft.com/office/drawing/2014/main" id="{08B9AC95-42FF-4EEE-A65B-72B0BC5D6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3326" y="6616783"/>
              <a:ext cx="33020" cy="33020"/>
            </a:xfrm>
            <a:custGeom>
              <a:avLst/>
              <a:gdLst>
                <a:gd name="T0" fmla="*/ 32740 w 33019"/>
                <a:gd name="T1" fmla="*/ 16370 h 33020"/>
                <a:gd name="T2" fmla="*/ 32740 w 33019"/>
                <a:gd name="T3" fmla="*/ 25412 h 33020"/>
                <a:gd name="T4" fmla="*/ 25412 w 33019"/>
                <a:gd name="T5" fmla="*/ 32740 h 33020"/>
                <a:gd name="T6" fmla="*/ 16370 w 33019"/>
                <a:gd name="T7" fmla="*/ 32740 h 33020"/>
                <a:gd name="T8" fmla="*/ 7327 w 33019"/>
                <a:gd name="T9" fmla="*/ 32740 h 33020"/>
                <a:gd name="T10" fmla="*/ 0 w 33019"/>
                <a:gd name="T11" fmla="*/ 25412 h 33020"/>
                <a:gd name="T12" fmla="*/ 0 w 33019"/>
                <a:gd name="T13" fmla="*/ 16370 h 33020"/>
                <a:gd name="T14" fmla="*/ 0 w 33019"/>
                <a:gd name="T15" fmla="*/ 7327 h 33020"/>
                <a:gd name="T16" fmla="*/ 7327 w 33019"/>
                <a:gd name="T17" fmla="*/ 0 h 33020"/>
                <a:gd name="T18" fmla="*/ 16370 w 33019"/>
                <a:gd name="T19" fmla="*/ 0 h 33020"/>
                <a:gd name="T20" fmla="*/ 25412 w 33019"/>
                <a:gd name="T21" fmla="*/ 0 h 33020"/>
                <a:gd name="T22" fmla="*/ 32740 w 33019"/>
                <a:gd name="T23" fmla="*/ 7327 h 33020"/>
                <a:gd name="T24" fmla="*/ 32740 w 33019"/>
                <a:gd name="T25" fmla="*/ 16370 h 33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19" h="33020">
                  <a:moveTo>
                    <a:pt x="32740" y="16370"/>
                  </a:moveTo>
                  <a:lnTo>
                    <a:pt x="32740" y="25412"/>
                  </a:lnTo>
                  <a:lnTo>
                    <a:pt x="25412" y="32740"/>
                  </a:lnTo>
                  <a:lnTo>
                    <a:pt x="16370" y="32740"/>
                  </a:lnTo>
                  <a:lnTo>
                    <a:pt x="7327" y="32740"/>
                  </a:lnTo>
                  <a:lnTo>
                    <a:pt x="0" y="25412"/>
                  </a:lnTo>
                  <a:lnTo>
                    <a:pt x="0" y="16370"/>
                  </a:lnTo>
                  <a:lnTo>
                    <a:pt x="0" y="7327"/>
                  </a:lnTo>
                  <a:lnTo>
                    <a:pt x="7327" y="0"/>
                  </a:lnTo>
                  <a:lnTo>
                    <a:pt x="16370" y="0"/>
                  </a:lnTo>
                  <a:lnTo>
                    <a:pt x="25412" y="0"/>
                  </a:lnTo>
                  <a:lnTo>
                    <a:pt x="32740" y="7327"/>
                  </a:lnTo>
                  <a:lnTo>
                    <a:pt x="32740" y="1637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32" name="object 229">
              <a:extLst>
                <a:ext uri="{FF2B5EF4-FFF2-40B4-BE49-F238E27FC236}">
                  <a16:creationId xmlns:a16="http://schemas.microsoft.com/office/drawing/2014/main" id="{6C447CA3-7DF5-4D32-83EA-9C9B785CA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454" y="6774784"/>
              <a:ext cx="87630" cy="53975"/>
            </a:xfrm>
            <a:custGeom>
              <a:avLst/>
              <a:gdLst>
                <a:gd name="T0" fmla="*/ 20866 w 87630"/>
                <a:gd name="T1" fmla="*/ 2044 h 53975"/>
                <a:gd name="T2" fmla="*/ 9461 w 87630"/>
                <a:gd name="T3" fmla="*/ 0 h 53975"/>
                <a:gd name="T4" fmla="*/ 4724 w 87630"/>
                <a:gd name="T5" fmla="*/ 8712 h 53975"/>
                <a:gd name="T6" fmla="*/ 0 w 87630"/>
                <a:gd name="T7" fmla="*/ 17437 h 53975"/>
                <a:gd name="T8" fmla="*/ 5270 w 87630"/>
                <a:gd name="T9" fmla="*/ 25933 h 53975"/>
                <a:gd name="T10" fmla="*/ 63690 w 87630"/>
                <a:gd name="T11" fmla="*/ 49174 h 53975"/>
                <a:gd name="T12" fmla="*/ 69861 w 87630"/>
                <a:gd name="T13" fmla="*/ 53178 h 53975"/>
                <a:gd name="T14" fmla="*/ 73621 w 87630"/>
                <a:gd name="T15" fmla="*/ 53963 h 53975"/>
                <a:gd name="T16" fmla="*/ 76506 w 87630"/>
                <a:gd name="T17" fmla="*/ 51037 h 53975"/>
                <a:gd name="T18" fmla="*/ 80048 w 87630"/>
                <a:gd name="T19" fmla="*/ 43903 h 53975"/>
                <a:gd name="T20" fmla="*/ 87249 w 87630"/>
                <a:gd name="T21" fmla="*/ 28409 h 53975"/>
                <a:gd name="T22" fmla="*/ 78003 w 87630"/>
                <a:gd name="T23" fmla="*/ 25399 h 53975"/>
                <a:gd name="T24" fmla="*/ 20866 w 87630"/>
                <a:gd name="T25" fmla="*/ 2044 h 53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630" h="53975">
                  <a:moveTo>
                    <a:pt x="20866" y="2044"/>
                  </a:moveTo>
                  <a:lnTo>
                    <a:pt x="9461" y="0"/>
                  </a:lnTo>
                  <a:lnTo>
                    <a:pt x="4724" y="8712"/>
                  </a:lnTo>
                  <a:lnTo>
                    <a:pt x="0" y="17437"/>
                  </a:lnTo>
                  <a:lnTo>
                    <a:pt x="5270" y="25933"/>
                  </a:lnTo>
                  <a:lnTo>
                    <a:pt x="63690" y="49174"/>
                  </a:lnTo>
                  <a:lnTo>
                    <a:pt x="69861" y="53178"/>
                  </a:lnTo>
                  <a:lnTo>
                    <a:pt x="73621" y="53963"/>
                  </a:lnTo>
                  <a:lnTo>
                    <a:pt x="76506" y="51037"/>
                  </a:lnTo>
                  <a:lnTo>
                    <a:pt x="80048" y="43903"/>
                  </a:lnTo>
                  <a:lnTo>
                    <a:pt x="87249" y="28409"/>
                  </a:lnTo>
                  <a:lnTo>
                    <a:pt x="78003" y="25399"/>
                  </a:lnTo>
                  <a:lnTo>
                    <a:pt x="20866" y="2044"/>
                  </a:lnTo>
                  <a:close/>
                </a:path>
              </a:pathLst>
            </a:custGeom>
            <a:noFill/>
            <a:ln w="535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33" name="object 230">
              <a:extLst>
                <a:ext uri="{FF2B5EF4-FFF2-40B4-BE49-F238E27FC236}">
                  <a16:creationId xmlns:a16="http://schemas.microsoft.com/office/drawing/2014/main" id="{7FE0A296-F0B4-4E60-8E0F-00E97DFCF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907" y="6513534"/>
              <a:ext cx="416559" cy="80645"/>
            </a:xfrm>
            <a:custGeom>
              <a:avLst/>
              <a:gdLst>
                <a:gd name="T0" fmla="*/ 415988 w 416560"/>
                <a:gd name="T1" fmla="*/ 40170 h 80645"/>
                <a:gd name="T2" fmla="*/ 375855 w 416560"/>
                <a:gd name="T3" fmla="*/ 16445 h 80645"/>
                <a:gd name="T4" fmla="*/ 330828 w 416560"/>
                <a:gd name="T5" fmla="*/ 7750 h 80645"/>
                <a:gd name="T6" fmla="*/ 273730 w 416560"/>
                <a:gd name="T7" fmla="*/ 2047 h 80645"/>
                <a:gd name="T8" fmla="*/ 207987 w 416560"/>
                <a:gd name="T9" fmla="*/ 0 h 80645"/>
                <a:gd name="T10" fmla="*/ 142251 w 416560"/>
                <a:gd name="T11" fmla="*/ 2047 h 80645"/>
                <a:gd name="T12" fmla="*/ 85157 w 416560"/>
                <a:gd name="T13" fmla="*/ 7750 h 80645"/>
                <a:gd name="T14" fmla="*/ 40132 w 416560"/>
                <a:gd name="T15" fmla="*/ 16445 h 80645"/>
                <a:gd name="T16" fmla="*/ 10604 w 416560"/>
                <a:gd name="T17" fmla="*/ 27472 h 80645"/>
                <a:gd name="T18" fmla="*/ 0 w 416560"/>
                <a:gd name="T19" fmla="*/ 40170 h 80645"/>
                <a:gd name="T20" fmla="*/ 10604 w 416560"/>
                <a:gd name="T21" fmla="*/ 52867 h 80645"/>
                <a:gd name="T22" fmla="*/ 40132 w 416560"/>
                <a:gd name="T23" fmla="*/ 63894 h 80645"/>
                <a:gd name="T24" fmla="*/ 85157 w 416560"/>
                <a:gd name="T25" fmla="*/ 72590 h 80645"/>
                <a:gd name="T26" fmla="*/ 142251 w 416560"/>
                <a:gd name="T27" fmla="*/ 78292 h 80645"/>
                <a:gd name="T28" fmla="*/ 207987 w 416560"/>
                <a:gd name="T29" fmla="*/ 80340 h 80645"/>
                <a:gd name="T30" fmla="*/ 273730 w 416560"/>
                <a:gd name="T31" fmla="*/ 78292 h 80645"/>
                <a:gd name="T32" fmla="*/ 330828 w 416560"/>
                <a:gd name="T33" fmla="*/ 72590 h 80645"/>
                <a:gd name="T34" fmla="*/ 375855 w 416560"/>
                <a:gd name="T35" fmla="*/ 63894 h 80645"/>
                <a:gd name="T36" fmla="*/ 405384 w 416560"/>
                <a:gd name="T37" fmla="*/ 52867 h 80645"/>
                <a:gd name="T38" fmla="*/ 415988 w 416560"/>
                <a:gd name="T39" fmla="*/ 40170 h 80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6560" h="80645">
                  <a:moveTo>
                    <a:pt x="415988" y="40170"/>
                  </a:moveTo>
                  <a:lnTo>
                    <a:pt x="375855" y="16445"/>
                  </a:lnTo>
                  <a:lnTo>
                    <a:pt x="330828" y="7750"/>
                  </a:lnTo>
                  <a:lnTo>
                    <a:pt x="273730" y="2047"/>
                  </a:lnTo>
                  <a:lnTo>
                    <a:pt x="207987" y="0"/>
                  </a:lnTo>
                  <a:lnTo>
                    <a:pt x="142251" y="2047"/>
                  </a:lnTo>
                  <a:lnTo>
                    <a:pt x="85157" y="7750"/>
                  </a:lnTo>
                  <a:lnTo>
                    <a:pt x="40132" y="16445"/>
                  </a:lnTo>
                  <a:lnTo>
                    <a:pt x="10604" y="27472"/>
                  </a:lnTo>
                  <a:lnTo>
                    <a:pt x="0" y="40170"/>
                  </a:lnTo>
                  <a:lnTo>
                    <a:pt x="10604" y="52867"/>
                  </a:lnTo>
                  <a:lnTo>
                    <a:pt x="40132" y="63894"/>
                  </a:lnTo>
                  <a:lnTo>
                    <a:pt x="85157" y="72590"/>
                  </a:lnTo>
                  <a:lnTo>
                    <a:pt x="142251" y="78292"/>
                  </a:lnTo>
                  <a:lnTo>
                    <a:pt x="207987" y="80340"/>
                  </a:lnTo>
                  <a:lnTo>
                    <a:pt x="273730" y="78292"/>
                  </a:lnTo>
                  <a:lnTo>
                    <a:pt x="330828" y="72590"/>
                  </a:lnTo>
                  <a:lnTo>
                    <a:pt x="375855" y="63894"/>
                  </a:lnTo>
                  <a:lnTo>
                    <a:pt x="405384" y="52867"/>
                  </a:lnTo>
                  <a:lnTo>
                    <a:pt x="415988" y="40170"/>
                  </a:lnTo>
                  <a:close/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34" name="object 231">
              <a:extLst>
                <a:ext uri="{FF2B5EF4-FFF2-40B4-BE49-F238E27FC236}">
                  <a16:creationId xmlns:a16="http://schemas.microsoft.com/office/drawing/2014/main" id="{B53D3BA8-FC5F-4B10-A024-83EA0CAB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1907" y="6553706"/>
              <a:ext cx="416559" cy="57150"/>
            </a:xfrm>
            <a:custGeom>
              <a:avLst/>
              <a:gdLst>
                <a:gd name="T0" fmla="*/ 415988 w 416560"/>
                <a:gd name="T1" fmla="*/ 1041 h 57150"/>
                <a:gd name="T2" fmla="*/ 415988 w 416560"/>
                <a:gd name="T3" fmla="*/ 16510 h 57150"/>
                <a:gd name="T4" fmla="*/ 405384 w 416560"/>
                <a:gd name="T5" fmla="*/ 29207 h 57150"/>
                <a:gd name="T6" fmla="*/ 375855 w 416560"/>
                <a:gd name="T7" fmla="*/ 40234 h 57150"/>
                <a:gd name="T8" fmla="*/ 330828 w 416560"/>
                <a:gd name="T9" fmla="*/ 48930 h 57150"/>
                <a:gd name="T10" fmla="*/ 273730 w 416560"/>
                <a:gd name="T11" fmla="*/ 54632 h 57150"/>
                <a:gd name="T12" fmla="*/ 207987 w 416560"/>
                <a:gd name="T13" fmla="*/ 56680 h 57150"/>
                <a:gd name="T14" fmla="*/ 142251 w 416560"/>
                <a:gd name="T15" fmla="*/ 54632 h 57150"/>
                <a:gd name="T16" fmla="*/ 85157 w 416560"/>
                <a:gd name="T17" fmla="*/ 48930 h 57150"/>
                <a:gd name="T18" fmla="*/ 40132 w 416560"/>
                <a:gd name="T19" fmla="*/ 40234 h 57150"/>
                <a:gd name="T20" fmla="*/ 10604 w 416560"/>
                <a:gd name="T21" fmla="*/ 29207 h 57150"/>
                <a:gd name="T22" fmla="*/ 0 w 416560"/>
                <a:gd name="T23" fmla="*/ 16510 h 57150"/>
                <a:gd name="T24" fmla="*/ 0 w 416560"/>
                <a:gd name="T25" fmla="*/ 0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6560" h="57150">
                  <a:moveTo>
                    <a:pt x="415988" y="1041"/>
                  </a:moveTo>
                  <a:lnTo>
                    <a:pt x="415988" y="16510"/>
                  </a:lnTo>
                  <a:lnTo>
                    <a:pt x="405384" y="29207"/>
                  </a:lnTo>
                  <a:lnTo>
                    <a:pt x="375855" y="40234"/>
                  </a:lnTo>
                  <a:lnTo>
                    <a:pt x="330828" y="48930"/>
                  </a:lnTo>
                  <a:lnTo>
                    <a:pt x="273730" y="54632"/>
                  </a:lnTo>
                  <a:lnTo>
                    <a:pt x="207987" y="56680"/>
                  </a:lnTo>
                  <a:lnTo>
                    <a:pt x="142251" y="54632"/>
                  </a:lnTo>
                  <a:lnTo>
                    <a:pt x="85157" y="48930"/>
                  </a:lnTo>
                  <a:lnTo>
                    <a:pt x="40132" y="40234"/>
                  </a:lnTo>
                  <a:lnTo>
                    <a:pt x="10604" y="29207"/>
                  </a:lnTo>
                  <a:lnTo>
                    <a:pt x="0" y="16510"/>
                  </a:lnTo>
                  <a:lnTo>
                    <a:pt x="0" y="0"/>
                  </a:lnTo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35" name="object 232">
              <a:extLst>
                <a:ext uri="{FF2B5EF4-FFF2-40B4-BE49-F238E27FC236}">
                  <a16:creationId xmlns:a16="http://schemas.microsoft.com/office/drawing/2014/main" id="{901B7A63-2F36-4FCD-B1DA-0B5A3EF05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871" y="6587774"/>
              <a:ext cx="378460" cy="428625"/>
            </a:xfrm>
            <a:custGeom>
              <a:avLst/>
              <a:gdLst>
                <a:gd name="T0" fmla="*/ 0 w 378460"/>
                <a:gd name="T1" fmla="*/ 0 h 428625"/>
                <a:gd name="T2" fmla="*/ 5359 w 378460"/>
                <a:gd name="T3" fmla="*/ 2235 h 428625"/>
                <a:gd name="T4" fmla="*/ 6692 w 378460"/>
                <a:gd name="T5" fmla="*/ 8039 h 428625"/>
                <a:gd name="T6" fmla="*/ 10612 w 378460"/>
                <a:gd name="T7" fmla="*/ 68572 h 428625"/>
                <a:gd name="T8" fmla="*/ 17922 w 378460"/>
                <a:gd name="T9" fmla="*/ 196100 h 428625"/>
                <a:gd name="T10" fmla="*/ 24980 w 378460"/>
                <a:gd name="T11" fmla="*/ 322542 h 428625"/>
                <a:gd name="T12" fmla="*/ 28143 w 378460"/>
                <a:gd name="T13" fmla="*/ 379818 h 428625"/>
                <a:gd name="T14" fmla="*/ 28563 w 378460"/>
                <a:gd name="T15" fmla="*/ 388606 h 428625"/>
                <a:gd name="T16" fmla="*/ 30406 w 378460"/>
                <a:gd name="T17" fmla="*/ 393830 h 428625"/>
                <a:gd name="T18" fmla="*/ 97763 w 378460"/>
                <a:gd name="T19" fmla="*/ 417850 h 428625"/>
                <a:gd name="T20" fmla="*/ 141914 w 378460"/>
                <a:gd name="T21" fmla="*/ 425413 h 428625"/>
                <a:gd name="T22" fmla="*/ 193878 w 378460"/>
                <a:gd name="T23" fmla="*/ 428612 h 428625"/>
                <a:gd name="T24" fmla="*/ 246231 w 378460"/>
                <a:gd name="T25" fmla="*/ 425338 h 428625"/>
                <a:gd name="T26" fmla="*/ 291330 w 378460"/>
                <a:gd name="T27" fmla="*/ 417255 h 428625"/>
                <a:gd name="T28" fmla="*/ 346824 w 378460"/>
                <a:gd name="T29" fmla="*/ 397078 h 428625"/>
                <a:gd name="T30" fmla="*/ 357530 w 378460"/>
                <a:gd name="T31" fmla="*/ 387845 h 428625"/>
                <a:gd name="T32" fmla="*/ 367853 w 378460"/>
                <a:gd name="T33" fmla="*/ 168741 h 428625"/>
                <a:gd name="T34" fmla="*/ 373199 w 378460"/>
                <a:gd name="T35" fmla="*/ 55957 h 428625"/>
                <a:gd name="T36" fmla="*/ 375282 w 378460"/>
                <a:gd name="T37" fmla="*/ 13718 h 428625"/>
                <a:gd name="T38" fmla="*/ 376262 w 378460"/>
                <a:gd name="T39" fmla="*/ 3568 h 428625"/>
                <a:gd name="T40" fmla="*/ 378040 w 378460"/>
                <a:gd name="T41" fmla="*/ 3568 h 428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60" h="428625">
                  <a:moveTo>
                    <a:pt x="0" y="0"/>
                  </a:moveTo>
                  <a:lnTo>
                    <a:pt x="5359" y="2235"/>
                  </a:lnTo>
                  <a:lnTo>
                    <a:pt x="6692" y="8039"/>
                  </a:lnTo>
                  <a:lnTo>
                    <a:pt x="10612" y="68572"/>
                  </a:lnTo>
                  <a:lnTo>
                    <a:pt x="17922" y="196100"/>
                  </a:lnTo>
                  <a:lnTo>
                    <a:pt x="24980" y="322542"/>
                  </a:lnTo>
                  <a:lnTo>
                    <a:pt x="28143" y="379818"/>
                  </a:lnTo>
                  <a:lnTo>
                    <a:pt x="28563" y="388606"/>
                  </a:lnTo>
                  <a:lnTo>
                    <a:pt x="30406" y="393830"/>
                  </a:lnTo>
                  <a:lnTo>
                    <a:pt x="97763" y="417850"/>
                  </a:lnTo>
                  <a:lnTo>
                    <a:pt x="141914" y="425413"/>
                  </a:lnTo>
                  <a:lnTo>
                    <a:pt x="193878" y="428612"/>
                  </a:lnTo>
                  <a:lnTo>
                    <a:pt x="246231" y="425338"/>
                  </a:lnTo>
                  <a:lnTo>
                    <a:pt x="291330" y="417255"/>
                  </a:lnTo>
                  <a:lnTo>
                    <a:pt x="346824" y="397078"/>
                  </a:lnTo>
                  <a:lnTo>
                    <a:pt x="357530" y="387845"/>
                  </a:lnTo>
                  <a:lnTo>
                    <a:pt x="367853" y="168741"/>
                  </a:lnTo>
                  <a:lnTo>
                    <a:pt x="373199" y="55957"/>
                  </a:lnTo>
                  <a:lnTo>
                    <a:pt x="375282" y="13718"/>
                  </a:lnTo>
                  <a:lnTo>
                    <a:pt x="376262" y="3568"/>
                  </a:lnTo>
                  <a:lnTo>
                    <a:pt x="378040" y="3568"/>
                  </a:lnTo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36" name="object 233">
              <a:extLst>
                <a:ext uri="{FF2B5EF4-FFF2-40B4-BE49-F238E27FC236}">
                  <a16:creationId xmlns:a16="http://schemas.microsoft.com/office/drawing/2014/main" id="{C9305743-032D-49B2-826E-27332D5454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0492" y="6622960"/>
              <a:ext cx="320810" cy="20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37" name="object 234">
              <a:extLst>
                <a:ext uri="{FF2B5EF4-FFF2-40B4-BE49-F238E27FC236}">
                  <a16:creationId xmlns:a16="http://schemas.microsoft.com/office/drawing/2014/main" id="{FDAE0A48-37A5-44DB-A423-4B513C5ABC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888" y="6487743"/>
              <a:ext cx="397723" cy="9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8" name="object 235">
              <a:extLst>
                <a:ext uri="{FF2B5EF4-FFF2-40B4-BE49-F238E27FC236}">
                  <a16:creationId xmlns:a16="http://schemas.microsoft.com/office/drawing/2014/main" id="{F046A2E8-60B6-427D-8A8D-47D1CCE35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889" y="6488058"/>
              <a:ext cx="398145" cy="99060"/>
            </a:xfrm>
            <a:custGeom>
              <a:avLst/>
              <a:gdLst>
                <a:gd name="T0" fmla="*/ 396017 w 398144"/>
                <a:gd name="T1" fmla="*/ 58504 h 99059"/>
                <a:gd name="T2" fmla="*/ 396819 w 398144"/>
                <a:gd name="T3" fmla="*/ 48510 h 99059"/>
                <a:gd name="T4" fmla="*/ 397714 w 398144"/>
                <a:gd name="T5" fmla="*/ 31983 h 99059"/>
                <a:gd name="T6" fmla="*/ 396429 w 398144"/>
                <a:gd name="T7" fmla="*/ 15624 h 99059"/>
                <a:gd name="T8" fmla="*/ 390695 w 398144"/>
                <a:gd name="T9" fmla="*/ 6129 h 99059"/>
                <a:gd name="T10" fmla="*/ 358579 w 398144"/>
                <a:gd name="T11" fmla="*/ 2212 h 99059"/>
                <a:gd name="T12" fmla="*/ 312513 w 398144"/>
                <a:gd name="T13" fmla="*/ 7055 h 99059"/>
                <a:gd name="T14" fmla="*/ 257366 w 398144"/>
                <a:gd name="T15" fmla="*/ 14486 h 99059"/>
                <a:gd name="T16" fmla="*/ 198011 w 398144"/>
                <a:gd name="T17" fmla="*/ 18334 h 99059"/>
                <a:gd name="T18" fmla="*/ 141001 w 398144"/>
                <a:gd name="T19" fmla="*/ 14121 h 99059"/>
                <a:gd name="T20" fmla="*/ 88404 w 398144"/>
                <a:gd name="T21" fmla="*/ 5834 h 99059"/>
                <a:gd name="T22" fmla="*/ 44160 w 398144"/>
                <a:gd name="T23" fmla="*/ 0 h 99059"/>
                <a:gd name="T24" fmla="*/ 12210 w 398144"/>
                <a:gd name="T25" fmla="*/ 3145 h 99059"/>
                <a:gd name="T26" fmla="*/ 4565 w 398144"/>
                <a:gd name="T27" fmla="*/ 13175 h 99059"/>
                <a:gd name="T28" fmla="*/ 1007 w 398144"/>
                <a:gd name="T29" fmla="*/ 30420 h 99059"/>
                <a:gd name="T30" fmla="*/ 0 w 398144"/>
                <a:gd name="T31" fmla="*/ 47866 h 99059"/>
                <a:gd name="T32" fmla="*/ 5 w 398144"/>
                <a:gd name="T33" fmla="*/ 58504 h 99059"/>
                <a:gd name="T34" fmla="*/ 15565 w 398144"/>
                <a:gd name="T35" fmla="*/ 74141 h 99059"/>
                <a:gd name="T36" fmla="*/ 57998 w 398144"/>
                <a:gd name="T37" fmla="*/ 86909 h 99059"/>
                <a:gd name="T38" fmla="*/ 120936 w 398144"/>
                <a:gd name="T39" fmla="*/ 95518 h 99059"/>
                <a:gd name="T40" fmla="*/ 198011 w 398144"/>
                <a:gd name="T41" fmla="*/ 98674 h 99059"/>
                <a:gd name="T42" fmla="*/ 275085 w 398144"/>
                <a:gd name="T43" fmla="*/ 95518 h 99059"/>
                <a:gd name="T44" fmla="*/ 338024 w 398144"/>
                <a:gd name="T45" fmla="*/ 86909 h 99059"/>
                <a:gd name="T46" fmla="*/ 380457 w 398144"/>
                <a:gd name="T47" fmla="*/ 74141 h 99059"/>
                <a:gd name="T48" fmla="*/ 396017 w 398144"/>
                <a:gd name="T49" fmla="*/ 58504 h 99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8144" h="99059">
                  <a:moveTo>
                    <a:pt x="396017" y="58504"/>
                  </a:moveTo>
                  <a:lnTo>
                    <a:pt x="396819" y="48510"/>
                  </a:lnTo>
                  <a:lnTo>
                    <a:pt x="397714" y="31983"/>
                  </a:lnTo>
                  <a:lnTo>
                    <a:pt x="396429" y="15624"/>
                  </a:lnTo>
                  <a:lnTo>
                    <a:pt x="390695" y="6129"/>
                  </a:lnTo>
                  <a:lnTo>
                    <a:pt x="358579" y="2212"/>
                  </a:lnTo>
                  <a:lnTo>
                    <a:pt x="312513" y="7055"/>
                  </a:lnTo>
                  <a:lnTo>
                    <a:pt x="257366" y="14486"/>
                  </a:lnTo>
                  <a:lnTo>
                    <a:pt x="198011" y="18334"/>
                  </a:lnTo>
                  <a:lnTo>
                    <a:pt x="141001" y="14121"/>
                  </a:lnTo>
                  <a:lnTo>
                    <a:pt x="88404" y="5834"/>
                  </a:lnTo>
                  <a:lnTo>
                    <a:pt x="44160" y="0"/>
                  </a:lnTo>
                  <a:lnTo>
                    <a:pt x="12210" y="3145"/>
                  </a:lnTo>
                  <a:lnTo>
                    <a:pt x="4565" y="13175"/>
                  </a:lnTo>
                  <a:lnTo>
                    <a:pt x="1007" y="30420"/>
                  </a:lnTo>
                  <a:lnTo>
                    <a:pt x="0" y="47866"/>
                  </a:lnTo>
                  <a:lnTo>
                    <a:pt x="5" y="58504"/>
                  </a:lnTo>
                  <a:lnTo>
                    <a:pt x="15565" y="74141"/>
                  </a:lnTo>
                  <a:lnTo>
                    <a:pt x="57998" y="86909"/>
                  </a:lnTo>
                  <a:lnTo>
                    <a:pt x="120936" y="95518"/>
                  </a:lnTo>
                  <a:lnTo>
                    <a:pt x="198011" y="98674"/>
                  </a:lnTo>
                  <a:lnTo>
                    <a:pt x="275085" y="95518"/>
                  </a:lnTo>
                  <a:lnTo>
                    <a:pt x="338024" y="86909"/>
                  </a:lnTo>
                  <a:lnTo>
                    <a:pt x="380457" y="74141"/>
                  </a:lnTo>
                  <a:lnTo>
                    <a:pt x="396017" y="58504"/>
                  </a:lnTo>
                  <a:close/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39" name="object 236">
              <a:extLst>
                <a:ext uri="{FF2B5EF4-FFF2-40B4-BE49-F238E27FC236}">
                  <a16:creationId xmlns:a16="http://schemas.microsoft.com/office/drawing/2014/main" id="{817EF0A8-C40C-4FA6-9D62-A5C74891F2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186" y="6462357"/>
              <a:ext cx="391003" cy="80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0" name="object 237">
              <a:extLst>
                <a:ext uri="{FF2B5EF4-FFF2-40B4-BE49-F238E27FC236}">
                  <a16:creationId xmlns:a16="http://schemas.microsoft.com/office/drawing/2014/main" id="{464ACBF2-FBC6-4787-A4DA-68FC9FF25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6180" y="6462355"/>
              <a:ext cx="391160" cy="80645"/>
            </a:xfrm>
            <a:custGeom>
              <a:avLst/>
              <a:gdLst>
                <a:gd name="T0" fmla="*/ 391007 w 391160"/>
                <a:gd name="T1" fmla="*/ 40170 h 80645"/>
                <a:gd name="T2" fmla="*/ 375644 w 391160"/>
                <a:gd name="T3" fmla="*/ 24533 h 80645"/>
                <a:gd name="T4" fmla="*/ 333746 w 391160"/>
                <a:gd name="T5" fmla="*/ 11764 h 80645"/>
                <a:gd name="T6" fmla="*/ 271603 w 391160"/>
                <a:gd name="T7" fmla="*/ 3156 h 80645"/>
                <a:gd name="T8" fmla="*/ 195503 w 391160"/>
                <a:gd name="T9" fmla="*/ 0 h 80645"/>
                <a:gd name="T10" fmla="*/ 119404 w 391160"/>
                <a:gd name="T11" fmla="*/ 3156 h 80645"/>
                <a:gd name="T12" fmla="*/ 57261 w 391160"/>
                <a:gd name="T13" fmla="*/ 11764 h 80645"/>
                <a:gd name="T14" fmla="*/ 15363 w 391160"/>
                <a:gd name="T15" fmla="*/ 24533 h 80645"/>
                <a:gd name="T16" fmla="*/ 0 w 391160"/>
                <a:gd name="T17" fmla="*/ 40170 h 80645"/>
                <a:gd name="T18" fmla="*/ 15363 w 391160"/>
                <a:gd name="T19" fmla="*/ 55806 h 80645"/>
                <a:gd name="T20" fmla="*/ 57261 w 391160"/>
                <a:gd name="T21" fmla="*/ 68575 h 80645"/>
                <a:gd name="T22" fmla="*/ 119404 w 391160"/>
                <a:gd name="T23" fmla="*/ 77183 h 80645"/>
                <a:gd name="T24" fmla="*/ 195503 w 391160"/>
                <a:gd name="T25" fmla="*/ 80340 h 80645"/>
                <a:gd name="T26" fmla="*/ 271603 w 391160"/>
                <a:gd name="T27" fmla="*/ 77183 h 80645"/>
                <a:gd name="T28" fmla="*/ 333746 w 391160"/>
                <a:gd name="T29" fmla="*/ 68575 h 80645"/>
                <a:gd name="T30" fmla="*/ 375644 w 391160"/>
                <a:gd name="T31" fmla="*/ 55806 h 80645"/>
                <a:gd name="T32" fmla="*/ 391007 w 391160"/>
                <a:gd name="T33" fmla="*/ 40170 h 80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160" h="80645">
                  <a:moveTo>
                    <a:pt x="391007" y="40170"/>
                  </a:moveTo>
                  <a:lnTo>
                    <a:pt x="375644" y="24533"/>
                  </a:lnTo>
                  <a:lnTo>
                    <a:pt x="333746" y="11764"/>
                  </a:lnTo>
                  <a:lnTo>
                    <a:pt x="271603" y="3156"/>
                  </a:lnTo>
                  <a:lnTo>
                    <a:pt x="195503" y="0"/>
                  </a:lnTo>
                  <a:lnTo>
                    <a:pt x="119404" y="3156"/>
                  </a:lnTo>
                  <a:lnTo>
                    <a:pt x="57261" y="11764"/>
                  </a:lnTo>
                  <a:lnTo>
                    <a:pt x="15363" y="24533"/>
                  </a:lnTo>
                  <a:lnTo>
                    <a:pt x="0" y="40170"/>
                  </a:lnTo>
                  <a:lnTo>
                    <a:pt x="15363" y="55806"/>
                  </a:lnTo>
                  <a:lnTo>
                    <a:pt x="57261" y="68575"/>
                  </a:lnTo>
                  <a:lnTo>
                    <a:pt x="119404" y="77183"/>
                  </a:lnTo>
                  <a:lnTo>
                    <a:pt x="195503" y="80340"/>
                  </a:lnTo>
                  <a:lnTo>
                    <a:pt x="271603" y="77183"/>
                  </a:lnTo>
                  <a:lnTo>
                    <a:pt x="333746" y="68575"/>
                  </a:lnTo>
                  <a:lnTo>
                    <a:pt x="375644" y="55806"/>
                  </a:lnTo>
                  <a:lnTo>
                    <a:pt x="391007" y="40170"/>
                  </a:lnTo>
                  <a:close/>
                </a:path>
              </a:pathLst>
            </a:custGeom>
            <a:noFill/>
            <a:ln w="340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41" name="object 238">
              <a:extLst>
                <a:ext uri="{FF2B5EF4-FFF2-40B4-BE49-F238E27FC236}">
                  <a16:creationId xmlns:a16="http://schemas.microsoft.com/office/drawing/2014/main" id="{4E338EAD-98CD-4FDD-A76B-79CE44A963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1609" y="6471863"/>
              <a:ext cx="241348" cy="5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2" name="object 239">
              <a:extLst>
                <a:ext uri="{FF2B5EF4-FFF2-40B4-BE49-F238E27FC236}">
                  <a16:creationId xmlns:a16="http://schemas.microsoft.com/office/drawing/2014/main" id="{ACAD0FBF-B9D1-4405-BE44-7D490CEAA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1608" y="6471868"/>
              <a:ext cx="241935" cy="54610"/>
            </a:xfrm>
            <a:custGeom>
              <a:avLst/>
              <a:gdLst>
                <a:gd name="T0" fmla="*/ 241350 w 241935"/>
                <a:gd name="T1" fmla="*/ 27228 h 54609"/>
                <a:gd name="T2" fmla="*/ 231867 w 241935"/>
                <a:gd name="T3" fmla="*/ 16630 h 54609"/>
                <a:gd name="T4" fmla="*/ 206006 w 241935"/>
                <a:gd name="T5" fmla="*/ 7975 h 54609"/>
                <a:gd name="T6" fmla="*/ 167648 w 241935"/>
                <a:gd name="T7" fmla="*/ 2139 h 54609"/>
                <a:gd name="T8" fmla="*/ 120675 w 241935"/>
                <a:gd name="T9" fmla="*/ 0 h 54609"/>
                <a:gd name="T10" fmla="*/ 73702 w 241935"/>
                <a:gd name="T11" fmla="*/ 2139 h 54609"/>
                <a:gd name="T12" fmla="*/ 35344 w 241935"/>
                <a:gd name="T13" fmla="*/ 7975 h 54609"/>
                <a:gd name="T14" fmla="*/ 9482 w 241935"/>
                <a:gd name="T15" fmla="*/ 16630 h 54609"/>
                <a:gd name="T16" fmla="*/ 0 w 241935"/>
                <a:gd name="T17" fmla="*/ 27228 h 54609"/>
                <a:gd name="T18" fmla="*/ 9482 w 241935"/>
                <a:gd name="T19" fmla="*/ 37826 h 54609"/>
                <a:gd name="T20" fmla="*/ 35344 w 241935"/>
                <a:gd name="T21" fmla="*/ 46482 h 54609"/>
                <a:gd name="T22" fmla="*/ 73702 w 241935"/>
                <a:gd name="T23" fmla="*/ 52317 h 54609"/>
                <a:gd name="T24" fmla="*/ 120675 w 241935"/>
                <a:gd name="T25" fmla="*/ 54457 h 54609"/>
                <a:gd name="T26" fmla="*/ 167648 w 241935"/>
                <a:gd name="T27" fmla="*/ 52317 h 54609"/>
                <a:gd name="T28" fmla="*/ 206006 w 241935"/>
                <a:gd name="T29" fmla="*/ 46482 h 54609"/>
                <a:gd name="T30" fmla="*/ 231867 w 241935"/>
                <a:gd name="T31" fmla="*/ 37826 h 54609"/>
                <a:gd name="T32" fmla="*/ 241350 w 241935"/>
                <a:gd name="T33" fmla="*/ 27228 h 5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935" h="54609">
                  <a:moveTo>
                    <a:pt x="241350" y="27228"/>
                  </a:moveTo>
                  <a:lnTo>
                    <a:pt x="231867" y="16630"/>
                  </a:lnTo>
                  <a:lnTo>
                    <a:pt x="206006" y="7975"/>
                  </a:lnTo>
                  <a:lnTo>
                    <a:pt x="167648" y="2139"/>
                  </a:lnTo>
                  <a:lnTo>
                    <a:pt x="120675" y="0"/>
                  </a:lnTo>
                  <a:lnTo>
                    <a:pt x="73702" y="2139"/>
                  </a:lnTo>
                  <a:lnTo>
                    <a:pt x="35344" y="7975"/>
                  </a:lnTo>
                  <a:lnTo>
                    <a:pt x="9482" y="16630"/>
                  </a:lnTo>
                  <a:lnTo>
                    <a:pt x="0" y="27228"/>
                  </a:lnTo>
                  <a:lnTo>
                    <a:pt x="9482" y="37826"/>
                  </a:lnTo>
                  <a:lnTo>
                    <a:pt x="35344" y="46482"/>
                  </a:lnTo>
                  <a:lnTo>
                    <a:pt x="73702" y="52317"/>
                  </a:lnTo>
                  <a:lnTo>
                    <a:pt x="120675" y="54457"/>
                  </a:lnTo>
                  <a:lnTo>
                    <a:pt x="167648" y="52317"/>
                  </a:lnTo>
                  <a:lnTo>
                    <a:pt x="206006" y="46482"/>
                  </a:lnTo>
                  <a:lnTo>
                    <a:pt x="231867" y="37826"/>
                  </a:lnTo>
                  <a:lnTo>
                    <a:pt x="241350" y="27228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43" name="object 240">
              <a:extLst>
                <a:ext uri="{FF2B5EF4-FFF2-40B4-BE49-F238E27FC236}">
                  <a16:creationId xmlns:a16="http://schemas.microsoft.com/office/drawing/2014/main" id="{F035D650-0BC3-420E-956D-6D55AA433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085" y="6478112"/>
              <a:ext cx="146685" cy="48260"/>
            </a:xfrm>
            <a:custGeom>
              <a:avLst/>
              <a:gdLst>
                <a:gd name="T0" fmla="*/ 0 w 146685"/>
                <a:gd name="T1" fmla="*/ 41363 h 48259"/>
                <a:gd name="T2" fmla="*/ 22910 w 146685"/>
                <a:gd name="T3" fmla="*/ 5791 h 48259"/>
                <a:gd name="T4" fmla="*/ 61662 w 146685"/>
                <a:gd name="T5" fmla="*/ 90 h 48259"/>
                <a:gd name="T6" fmla="*/ 78257 w 146685"/>
                <a:gd name="T7" fmla="*/ 0 h 48259"/>
                <a:gd name="T8" fmla="*/ 97070 w 146685"/>
                <a:gd name="T9" fmla="*/ 904 h 48259"/>
                <a:gd name="T10" fmla="*/ 111191 w 146685"/>
                <a:gd name="T11" fmla="*/ 2895 h 48259"/>
                <a:gd name="T12" fmla="*/ 120069 w 146685"/>
                <a:gd name="T13" fmla="*/ 4886 h 48259"/>
                <a:gd name="T14" fmla="*/ 123151 w 146685"/>
                <a:gd name="T15" fmla="*/ 5791 h 48259"/>
                <a:gd name="T16" fmla="*/ 146100 w 146685"/>
                <a:gd name="T17" fmla="*/ 42849 h 48259"/>
                <a:gd name="T18" fmla="*/ 125093 w 146685"/>
                <a:gd name="T19" fmla="*/ 45948 h 48259"/>
                <a:gd name="T20" fmla="*/ 109721 w 146685"/>
                <a:gd name="T21" fmla="*/ 47539 h 48259"/>
                <a:gd name="T22" fmla="*/ 92454 w 146685"/>
                <a:gd name="T23" fmla="*/ 48125 h 48259"/>
                <a:gd name="T24" fmla="*/ 65760 w 146685"/>
                <a:gd name="T25" fmla="*/ 48209 h 48259"/>
                <a:gd name="T26" fmla="*/ 36406 w 146685"/>
                <a:gd name="T27" fmla="*/ 47139 h 48259"/>
                <a:gd name="T28" fmla="*/ 15921 w 146685"/>
                <a:gd name="T29" fmla="*/ 44786 h 48259"/>
                <a:gd name="T30" fmla="*/ 3915 w 146685"/>
                <a:gd name="T31" fmla="*/ 42433 h 48259"/>
                <a:gd name="T32" fmla="*/ 0 w 146685"/>
                <a:gd name="T33" fmla="*/ 41363 h 48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685" h="48259">
                  <a:moveTo>
                    <a:pt x="0" y="41363"/>
                  </a:moveTo>
                  <a:lnTo>
                    <a:pt x="22910" y="5791"/>
                  </a:lnTo>
                  <a:lnTo>
                    <a:pt x="61662" y="90"/>
                  </a:lnTo>
                  <a:lnTo>
                    <a:pt x="78257" y="0"/>
                  </a:lnTo>
                  <a:lnTo>
                    <a:pt x="97070" y="904"/>
                  </a:lnTo>
                  <a:lnTo>
                    <a:pt x="111191" y="2895"/>
                  </a:lnTo>
                  <a:lnTo>
                    <a:pt x="120069" y="4886"/>
                  </a:lnTo>
                  <a:lnTo>
                    <a:pt x="123151" y="5791"/>
                  </a:lnTo>
                  <a:lnTo>
                    <a:pt x="146100" y="42849"/>
                  </a:lnTo>
                  <a:lnTo>
                    <a:pt x="125093" y="45948"/>
                  </a:lnTo>
                  <a:lnTo>
                    <a:pt x="109721" y="47539"/>
                  </a:lnTo>
                  <a:lnTo>
                    <a:pt x="92454" y="48125"/>
                  </a:lnTo>
                  <a:lnTo>
                    <a:pt x="65760" y="48209"/>
                  </a:lnTo>
                  <a:lnTo>
                    <a:pt x="36406" y="47139"/>
                  </a:lnTo>
                  <a:lnTo>
                    <a:pt x="15921" y="44786"/>
                  </a:lnTo>
                  <a:lnTo>
                    <a:pt x="3915" y="42433"/>
                  </a:lnTo>
                  <a:lnTo>
                    <a:pt x="0" y="41363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44" name="object 241">
              <a:extLst>
                <a:ext uri="{FF2B5EF4-FFF2-40B4-BE49-F238E27FC236}">
                  <a16:creationId xmlns:a16="http://schemas.microsoft.com/office/drawing/2014/main" id="{D0E1D97C-D25F-49E7-9EF0-9304A281FE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997" y="6470043"/>
              <a:ext cx="100236" cy="27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5" name="object 242">
              <a:extLst>
                <a:ext uri="{FF2B5EF4-FFF2-40B4-BE49-F238E27FC236}">
                  <a16:creationId xmlns:a16="http://schemas.microsoft.com/office/drawing/2014/main" id="{D78711F2-BAB9-4146-83E2-17FFFAEB3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996" y="6470050"/>
              <a:ext cx="100330" cy="27940"/>
            </a:xfrm>
            <a:custGeom>
              <a:avLst/>
              <a:gdLst>
                <a:gd name="T0" fmla="*/ 100241 w 100330"/>
                <a:gd name="T1" fmla="*/ 13855 h 27939"/>
                <a:gd name="T2" fmla="*/ 96302 w 100330"/>
                <a:gd name="T3" fmla="*/ 8459 h 27939"/>
                <a:gd name="T4" fmla="*/ 85561 w 100330"/>
                <a:gd name="T5" fmla="*/ 4056 h 27939"/>
                <a:gd name="T6" fmla="*/ 69631 w 100330"/>
                <a:gd name="T7" fmla="*/ 1088 h 27939"/>
                <a:gd name="T8" fmla="*/ 50126 w 100330"/>
                <a:gd name="T9" fmla="*/ 0 h 27939"/>
                <a:gd name="T10" fmla="*/ 30614 w 100330"/>
                <a:gd name="T11" fmla="*/ 1088 h 27939"/>
                <a:gd name="T12" fmla="*/ 14681 w 100330"/>
                <a:gd name="T13" fmla="*/ 4056 h 27939"/>
                <a:gd name="T14" fmla="*/ 3938 w 100330"/>
                <a:gd name="T15" fmla="*/ 8459 h 27939"/>
                <a:gd name="T16" fmla="*/ 0 w 100330"/>
                <a:gd name="T17" fmla="*/ 13855 h 27939"/>
                <a:gd name="T18" fmla="*/ 3938 w 100330"/>
                <a:gd name="T19" fmla="*/ 19251 h 27939"/>
                <a:gd name="T20" fmla="*/ 14681 w 100330"/>
                <a:gd name="T21" fmla="*/ 23655 h 27939"/>
                <a:gd name="T22" fmla="*/ 30614 w 100330"/>
                <a:gd name="T23" fmla="*/ 26623 h 27939"/>
                <a:gd name="T24" fmla="*/ 50126 w 100330"/>
                <a:gd name="T25" fmla="*/ 27711 h 27939"/>
                <a:gd name="T26" fmla="*/ 69631 w 100330"/>
                <a:gd name="T27" fmla="*/ 26623 h 27939"/>
                <a:gd name="T28" fmla="*/ 85561 w 100330"/>
                <a:gd name="T29" fmla="*/ 23655 h 27939"/>
                <a:gd name="T30" fmla="*/ 96302 w 100330"/>
                <a:gd name="T31" fmla="*/ 19251 h 27939"/>
                <a:gd name="T32" fmla="*/ 100241 w 100330"/>
                <a:gd name="T33" fmla="*/ 13855 h 27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330" h="27939">
                  <a:moveTo>
                    <a:pt x="100241" y="13855"/>
                  </a:moveTo>
                  <a:lnTo>
                    <a:pt x="96302" y="8459"/>
                  </a:lnTo>
                  <a:lnTo>
                    <a:pt x="85561" y="4056"/>
                  </a:lnTo>
                  <a:lnTo>
                    <a:pt x="69631" y="1088"/>
                  </a:lnTo>
                  <a:lnTo>
                    <a:pt x="50126" y="0"/>
                  </a:lnTo>
                  <a:lnTo>
                    <a:pt x="30614" y="1088"/>
                  </a:lnTo>
                  <a:lnTo>
                    <a:pt x="14681" y="4056"/>
                  </a:lnTo>
                  <a:lnTo>
                    <a:pt x="3938" y="8459"/>
                  </a:lnTo>
                  <a:lnTo>
                    <a:pt x="0" y="13855"/>
                  </a:lnTo>
                  <a:lnTo>
                    <a:pt x="3938" y="19251"/>
                  </a:lnTo>
                  <a:lnTo>
                    <a:pt x="14681" y="23655"/>
                  </a:lnTo>
                  <a:lnTo>
                    <a:pt x="30614" y="26623"/>
                  </a:lnTo>
                  <a:lnTo>
                    <a:pt x="50126" y="27711"/>
                  </a:lnTo>
                  <a:lnTo>
                    <a:pt x="69631" y="26623"/>
                  </a:lnTo>
                  <a:lnTo>
                    <a:pt x="85561" y="23655"/>
                  </a:lnTo>
                  <a:lnTo>
                    <a:pt x="96302" y="19251"/>
                  </a:lnTo>
                  <a:lnTo>
                    <a:pt x="100241" y="13855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46" name="object 243">
              <a:extLst>
                <a:ext uri="{FF2B5EF4-FFF2-40B4-BE49-F238E27FC236}">
                  <a16:creationId xmlns:a16="http://schemas.microsoft.com/office/drawing/2014/main" id="{7B905C1C-F613-45B7-8A81-D15B45C0B8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5135" y="6892696"/>
              <a:ext cx="109625" cy="7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7" name="object 244">
              <a:extLst>
                <a:ext uri="{FF2B5EF4-FFF2-40B4-BE49-F238E27FC236}">
                  <a16:creationId xmlns:a16="http://schemas.microsoft.com/office/drawing/2014/main" id="{B467C129-B15A-4FD9-B78C-3846D2818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5128" y="6891497"/>
              <a:ext cx="109855" cy="72390"/>
            </a:xfrm>
            <a:custGeom>
              <a:avLst/>
              <a:gdLst>
                <a:gd name="T0" fmla="*/ 53581 w 109855"/>
                <a:gd name="T1" fmla="*/ 1981 h 72390"/>
                <a:gd name="T2" fmla="*/ 50939 w 109855"/>
                <a:gd name="T3" fmla="*/ 4953 h 72390"/>
                <a:gd name="T4" fmla="*/ 48120 w 109855"/>
                <a:gd name="T5" fmla="*/ 6616 h 72390"/>
                <a:gd name="T6" fmla="*/ 45313 w 109855"/>
                <a:gd name="T7" fmla="*/ 8267 h 72390"/>
                <a:gd name="T8" fmla="*/ 41465 w 109855"/>
                <a:gd name="T9" fmla="*/ 9740 h 72390"/>
                <a:gd name="T10" fmla="*/ 42506 w 109855"/>
                <a:gd name="T11" fmla="*/ 13055 h 72390"/>
                <a:gd name="T12" fmla="*/ 42176 w 109855"/>
                <a:gd name="T13" fmla="*/ 16205 h 72390"/>
                <a:gd name="T14" fmla="*/ 44488 w 109855"/>
                <a:gd name="T15" fmla="*/ 18186 h 72390"/>
                <a:gd name="T16" fmla="*/ 45605 w 109855"/>
                <a:gd name="T17" fmla="*/ 26568 h 72390"/>
                <a:gd name="T18" fmla="*/ 41020 w 109855"/>
                <a:gd name="T19" fmla="*/ 29260 h 72390"/>
                <a:gd name="T20" fmla="*/ 32588 w 109855"/>
                <a:gd name="T21" fmla="*/ 34226 h 72390"/>
                <a:gd name="T22" fmla="*/ 23812 w 109855"/>
                <a:gd name="T23" fmla="*/ 33896 h 72390"/>
                <a:gd name="T24" fmla="*/ 19850 w 109855"/>
                <a:gd name="T25" fmla="*/ 33235 h 72390"/>
                <a:gd name="T26" fmla="*/ 15874 w 109855"/>
                <a:gd name="T27" fmla="*/ 32575 h 72390"/>
                <a:gd name="T28" fmla="*/ 14401 w 109855"/>
                <a:gd name="T29" fmla="*/ 25958 h 72390"/>
                <a:gd name="T30" fmla="*/ 8610 w 109855"/>
                <a:gd name="T31" fmla="*/ 25958 h 72390"/>
                <a:gd name="T32" fmla="*/ 2819 w 109855"/>
                <a:gd name="T33" fmla="*/ 25958 h 72390"/>
                <a:gd name="T34" fmla="*/ 0 w 109855"/>
                <a:gd name="T35" fmla="*/ 35877 h 72390"/>
                <a:gd name="T36" fmla="*/ 0 w 109855"/>
                <a:gd name="T37" fmla="*/ 44475 h 72390"/>
                <a:gd name="T38" fmla="*/ 0 w 109855"/>
                <a:gd name="T39" fmla="*/ 53073 h 72390"/>
                <a:gd name="T40" fmla="*/ 2984 w 109855"/>
                <a:gd name="T41" fmla="*/ 62331 h 72390"/>
                <a:gd name="T42" fmla="*/ 7619 w 109855"/>
                <a:gd name="T43" fmla="*/ 62331 h 72390"/>
                <a:gd name="T44" fmla="*/ 12242 w 109855"/>
                <a:gd name="T45" fmla="*/ 62331 h 72390"/>
                <a:gd name="T46" fmla="*/ 15379 w 109855"/>
                <a:gd name="T47" fmla="*/ 56553 h 72390"/>
                <a:gd name="T48" fmla="*/ 19354 w 109855"/>
                <a:gd name="T49" fmla="*/ 55384 h 72390"/>
                <a:gd name="T50" fmla="*/ 24455 w 109855"/>
                <a:gd name="T51" fmla="*/ 55621 h 72390"/>
                <a:gd name="T52" fmla="*/ 32645 w 109855"/>
                <a:gd name="T53" fmla="*/ 57269 h 72390"/>
                <a:gd name="T54" fmla="*/ 42168 w 109855"/>
                <a:gd name="T55" fmla="*/ 59133 h 72390"/>
                <a:gd name="T56" fmla="*/ 51269 w 109855"/>
                <a:gd name="T57" fmla="*/ 60020 h 72390"/>
                <a:gd name="T58" fmla="*/ 59507 w 109855"/>
                <a:gd name="T59" fmla="*/ 59296 h 72390"/>
                <a:gd name="T60" fmla="*/ 67329 w 109855"/>
                <a:gd name="T61" fmla="*/ 57951 h 72390"/>
                <a:gd name="T62" fmla="*/ 74312 w 109855"/>
                <a:gd name="T63" fmla="*/ 57228 h 72390"/>
                <a:gd name="T64" fmla="*/ 80035 w 109855"/>
                <a:gd name="T65" fmla="*/ 58369 h 72390"/>
                <a:gd name="T66" fmla="*/ 86652 w 109855"/>
                <a:gd name="T67" fmla="*/ 61671 h 72390"/>
                <a:gd name="T68" fmla="*/ 86817 w 109855"/>
                <a:gd name="T69" fmla="*/ 65646 h 72390"/>
                <a:gd name="T70" fmla="*/ 84505 w 109855"/>
                <a:gd name="T71" fmla="*/ 72097 h 72390"/>
                <a:gd name="T72" fmla="*/ 95249 w 109855"/>
                <a:gd name="T73" fmla="*/ 72097 h 72390"/>
                <a:gd name="T74" fmla="*/ 106006 w 109855"/>
                <a:gd name="T75" fmla="*/ 72097 h 72390"/>
                <a:gd name="T76" fmla="*/ 109639 w 109855"/>
                <a:gd name="T77" fmla="*/ 67792 h 72390"/>
                <a:gd name="T78" fmla="*/ 108318 w 109855"/>
                <a:gd name="T79" fmla="*/ 63817 h 72390"/>
                <a:gd name="T80" fmla="*/ 108648 w 109855"/>
                <a:gd name="T81" fmla="*/ 60680 h 72390"/>
                <a:gd name="T82" fmla="*/ 108792 w 109855"/>
                <a:gd name="T83" fmla="*/ 56670 h 72390"/>
                <a:gd name="T84" fmla="*/ 107695 w 109855"/>
                <a:gd name="T85" fmla="*/ 50533 h 72390"/>
                <a:gd name="T86" fmla="*/ 103808 w 109855"/>
                <a:gd name="T87" fmla="*/ 44053 h 72390"/>
                <a:gd name="T88" fmla="*/ 95580 w 109855"/>
                <a:gd name="T89" fmla="*/ 39014 h 72390"/>
                <a:gd name="T90" fmla="*/ 81025 w 109855"/>
                <a:gd name="T91" fmla="*/ 34061 h 72390"/>
                <a:gd name="T92" fmla="*/ 76072 w 109855"/>
                <a:gd name="T93" fmla="*/ 36868 h 72390"/>
                <a:gd name="T94" fmla="*/ 73088 w 109855"/>
                <a:gd name="T95" fmla="*/ 34391 h 72390"/>
                <a:gd name="T96" fmla="*/ 70116 w 109855"/>
                <a:gd name="T97" fmla="*/ 31915 h 72390"/>
                <a:gd name="T98" fmla="*/ 68630 w 109855"/>
                <a:gd name="T99" fmla="*/ 20993 h 72390"/>
                <a:gd name="T100" fmla="*/ 69621 w 109855"/>
                <a:gd name="T101" fmla="*/ 20002 h 72390"/>
                <a:gd name="T102" fmla="*/ 70611 w 109855"/>
                <a:gd name="T103" fmla="*/ 19011 h 72390"/>
                <a:gd name="T104" fmla="*/ 72758 w 109855"/>
                <a:gd name="T105" fmla="*/ 17360 h 72390"/>
                <a:gd name="T106" fmla="*/ 72923 w 109855"/>
                <a:gd name="T107" fmla="*/ 13385 h 72390"/>
                <a:gd name="T108" fmla="*/ 75095 w 109855"/>
                <a:gd name="T109" fmla="*/ 10896 h 72390"/>
                <a:gd name="T110" fmla="*/ 74599 w 109855"/>
                <a:gd name="T111" fmla="*/ 10731 h 72390"/>
                <a:gd name="T112" fmla="*/ 74066 w 109855"/>
                <a:gd name="T113" fmla="*/ 10579 h 72390"/>
                <a:gd name="T114" fmla="*/ 73393 w 109855"/>
                <a:gd name="T115" fmla="*/ 10134 h 72390"/>
                <a:gd name="T116" fmla="*/ 60528 w 109855"/>
                <a:gd name="T117" fmla="*/ 0 h 72390"/>
                <a:gd name="T118" fmla="*/ 53581 w 109855"/>
                <a:gd name="T119" fmla="*/ 1981 h 7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9855" h="72390">
                  <a:moveTo>
                    <a:pt x="53581" y="1981"/>
                  </a:moveTo>
                  <a:lnTo>
                    <a:pt x="50939" y="4953"/>
                  </a:lnTo>
                  <a:lnTo>
                    <a:pt x="48120" y="6616"/>
                  </a:lnTo>
                  <a:lnTo>
                    <a:pt x="45313" y="8267"/>
                  </a:lnTo>
                  <a:lnTo>
                    <a:pt x="41465" y="9740"/>
                  </a:lnTo>
                  <a:lnTo>
                    <a:pt x="42506" y="13055"/>
                  </a:lnTo>
                  <a:lnTo>
                    <a:pt x="42176" y="16205"/>
                  </a:lnTo>
                  <a:lnTo>
                    <a:pt x="44488" y="18186"/>
                  </a:lnTo>
                  <a:lnTo>
                    <a:pt x="45605" y="26568"/>
                  </a:lnTo>
                  <a:lnTo>
                    <a:pt x="41020" y="29260"/>
                  </a:lnTo>
                  <a:lnTo>
                    <a:pt x="32588" y="34226"/>
                  </a:lnTo>
                  <a:lnTo>
                    <a:pt x="23812" y="33896"/>
                  </a:lnTo>
                  <a:lnTo>
                    <a:pt x="19850" y="33235"/>
                  </a:lnTo>
                  <a:lnTo>
                    <a:pt x="15874" y="32575"/>
                  </a:lnTo>
                  <a:lnTo>
                    <a:pt x="14401" y="25958"/>
                  </a:lnTo>
                  <a:lnTo>
                    <a:pt x="8610" y="25958"/>
                  </a:lnTo>
                  <a:lnTo>
                    <a:pt x="2819" y="25958"/>
                  </a:lnTo>
                  <a:lnTo>
                    <a:pt x="0" y="35877"/>
                  </a:lnTo>
                  <a:lnTo>
                    <a:pt x="0" y="44475"/>
                  </a:lnTo>
                  <a:lnTo>
                    <a:pt x="0" y="53073"/>
                  </a:lnTo>
                  <a:lnTo>
                    <a:pt x="2984" y="62331"/>
                  </a:lnTo>
                  <a:lnTo>
                    <a:pt x="7619" y="62331"/>
                  </a:lnTo>
                  <a:lnTo>
                    <a:pt x="12242" y="62331"/>
                  </a:lnTo>
                  <a:lnTo>
                    <a:pt x="15379" y="56553"/>
                  </a:lnTo>
                  <a:lnTo>
                    <a:pt x="19354" y="55384"/>
                  </a:lnTo>
                  <a:lnTo>
                    <a:pt x="24455" y="55621"/>
                  </a:lnTo>
                  <a:lnTo>
                    <a:pt x="32645" y="57269"/>
                  </a:lnTo>
                  <a:lnTo>
                    <a:pt x="42168" y="59133"/>
                  </a:lnTo>
                  <a:lnTo>
                    <a:pt x="51269" y="60020"/>
                  </a:lnTo>
                  <a:lnTo>
                    <a:pt x="59507" y="59296"/>
                  </a:lnTo>
                  <a:lnTo>
                    <a:pt x="67329" y="57951"/>
                  </a:lnTo>
                  <a:lnTo>
                    <a:pt x="74312" y="57228"/>
                  </a:lnTo>
                  <a:lnTo>
                    <a:pt x="80035" y="58369"/>
                  </a:lnTo>
                  <a:lnTo>
                    <a:pt x="86652" y="61671"/>
                  </a:lnTo>
                  <a:lnTo>
                    <a:pt x="86817" y="65646"/>
                  </a:lnTo>
                  <a:lnTo>
                    <a:pt x="84505" y="72097"/>
                  </a:lnTo>
                  <a:lnTo>
                    <a:pt x="95249" y="72097"/>
                  </a:lnTo>
                  <a:lnTo>
                    <a:pt x="106006" y="72097"/>
                  </a:lnTo>
                  <a:lnTo>
                    <a:pt x="109639" y="67792"/>
                  </a:lnTo>
                  <a:lnTo>
                    <a:pt x="108318" y="63817"/>
                  </a:lnTo>
                  <a:lnTo>
                    <a:pt x="108648" y="60680"/>
                  </a:lnTo>
                  <a:lnTo>
                    <a:pt x="108792" y="56670"/>
                  </a:lnTo>
                  <a:lnTo>
                    <a:pt x="107695" y="50533"/>
                  </a:lnTo>
                  <a:lnTo>
                    <a:pt x="103808" y="44053"/>
                  </a:lnTo>
                  <a:lnTo>
                    <a:pt x="95580" y="39014"/>
                  </a:lnTo>
                  <a:lnTo>
                    <a:pt x="81025" y="34061"/>
                  </a:lnTo>
                  <a:lnTo>
                    <a:pt x="76072" y="36868"/>
                  </a:lnTo>
                  <a:lnTo>
                    <a:pt x="73088" y="34391"/>
                  </a:lnTo>
                  <a:lnTo>
                    <a:pt x="70116" y="31915"/>
                  </a:lnTo>
                  <a:lnTo>
                    <a:pt x="68630" y="20993"/>
                  </a:lnTo>
                  <a:lnTo>
                    <a:pt x="69621" y="20002"/>
                  </a:lnTo>
                  <a:lnTo>
                    <a:pt x="70611" y="19011"/>
                  </a:lnTo>
                  <a:lnTo>
                    <a:pt x="72758" y="17360"/>
                  </a:lnTo>
                  <a:lnTo>
                    <a:pt x="72923" y="13385"/>
                  </a:lnTo>
                  <a:lnTo>
                    <a:pt x="75095" y="10896"/>
                  </a:lnTo>
                  <a:lnTo>
                    <a:pt x="74599" y="10731"/>
                  </a:lnTo>
                  <a:lnTo>
                    <a:pt x="74066" y="10579"/>
                  </a:lnTo>
                  <a:lnTo>
                    <a:pt x="73393" y="10134"/>
                  </a:lnTo>
                  <a:lnTo>
                    <a:pt x="60528" y="0"/>
                  </a:lnTo>
                  <a:lnTo>
                    <a:pt x="53581" y="1981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48" name="object 245">
              <a:extLst>
                <a:ext uri="{FF2B5EF4-FFF2-40B4-BE49-F238E27FC236}">
                  <a16:creationId xmlns:a16="http://schemas.microsoft.com/office/drawing/2014/main" id="{37767474-6256-491F-A43F-F3910586E7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22" y="6901295"/>
              <a:ext cx="35547" cy="7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9" name="object 246">
              <a:extLst>
                <a:ext uri="{FF2B5EF4-FFF2-40B4-BE49-F238E27FC236}">
                  <a16:creationId xmlns:a16="http://schemas.microsoft.com/office/drawing/2014/main" id="{F55CEDB9-21F9-4A31-BC20-B5D6740CD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823" y="6901295"/>
              <a:ext cx="35560" cy="7620"/>
            </a:xfrm>
            <a:custGeom>
              <a:avLst/>
              <a:gdLst>
                <a:gd name="T0" fmla="*/ 330 w 35560"/>
                <a:gd name="T1" fmla="*/ 0 h 7620"/>
                <a:gd name="T2" fmla="*/ 9918 w 35560"/>
                <a:gd name="T3" fmla="*/ 1816 h 7620"/>
                <a:gd name="T4" fmla="*/ 17691 w 35560"/>
                <a:gd name="T5" fmla="*/ 1816 h 7620"/>
                <a:gd name="T6" fmla="*/ 25463 w 35560"/>
                <a:gd name="T7" fmla="*/ 1816 h 7620"/>
                <a:gd name="T8" fmla="*/ 35547 w 35560"/>
                <a:gd name="T9" fmla="*/ 825 h 7620"/>
                <a:gd name="T10" fmla="*/ 35382 w 35560"/>
                <a:gd name="T11" fmla="*/ 6527 h 7620"/>
                <a:gd name="T12" fmla="*/ 26289 w 35560"/>
                <a:gd name="T13" fmla="*/ 7188 h 7620"/>
                <a:gd name="T14" fmla="*/ 18351 w 35560"/>
                <a:gd name="T15" fmla="*/ 7188 h 7620"/>
                <a:gd name="T16" fmla="*/ 10414 w 35560"/>
                <a:gd name="T17" fmla="*/ 7188 h 7620"/>
                <a:gd name="T18" fmla="*/ 0 w 35560"/>
                <a:gd name="T19" fmla="*/ 5207 h 7620"/>
                <a:gd name="T20" fmla="*/ 330 w 35560"/>
                <a:gd name="T21" fmla="*/ 0 h 7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560" h="7620">
                  <a:moveTo>
                    <a:pt x="330" y="0"/>
                  </a:moveTo>
                  <a:lnTo>
                    <a:pt x="9918" y="1816"/>
                  </a:lnTo>
                  <a:lnTo>
                    <a:pt x="17691" y="1816"/>
                  </a:lnTo>
                  <a:lnTo>
                    <a:pt x="25463" y="1816"/>
                  </a:lnTo>
                  <a:lnTo>
                    <a:pt x="35547" y="825"/>
                  </a:lnTo>
                  <a:lnTo>
                    <a:pt x="35382" y="6527"/>
                  </a:lnTo>
                  <a:lnTo>
                    <a:pt x="26289" y="7188"/>
                  </a:lnTo>
                  <a:lnTo>
                    <a:pt x="18351" y="7188"/>
                  </a:lnTo>
                  <a:lnTo>
                    <a:pt x="10414" y="7188"/>
                  </a:lnTo>
                  <a:lnTo>
                    <a:pt x="0" y="5207"/>
                  </a:lnTo>
                  <a:lnTo>
                    <a:pt x="330" y="0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50" name="object 247">
              <a:extLst>
                <a:ext uri="{FF2B5EF4-FFF2-40B4-BE49-F238E27FC236}">
                  <a16:creationId xmlns:a16="http://schemas.microsoft.com/office/drawing/2014/main" id="{9442C78F-16C4-4B04-B704-1ACA17ECBE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320" y="6957478"/>
              <a:ext cx="31406" cy="11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1" name="object 248">
              <a:extLst>
                <a:ext uri="{FF2B5EF4-FFF2-40B4-BE49-F238E27FC236}">
                  <a16:creationId xmlns:a16="http://schemas.microsoft.com/office/drawing/2014/main" id="{CF539CED-FC1B-4CE8-8860-9216882E1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314" y="6957471"/>
              <a:ext cx="31750" cy="12065"/>
            </a:xfrm>
            <a:custGeom>
              <a:avLst/>
              <a:gdLst>
                <a:gd name="T0" fmla="*/ 3136 w 31750"/>
                <a:gd name="T1" fmla="*/ 0 h 12065"/>
                <a:gd name="T2" fmla="*/ 7429 w 31750"/>
                <a:gd name="T3" fmla="*/ 3797 h 12065"/>
                <a:gd name="T4" fmla="*/ 15544 w 31750"/>
                <a:gd name="T5" fmla="*/ 3797 h 12065"/>
                <a:gd name="T6" fmla="*/ 23647 w 31750"/>
                <a:gd name="T7" fmla="*/ 3797 h 12065"/>
                <a:gd name="T8" fmla="*/ 27279 w 31750"/>
                <a:gd name="T9" fmla="*/ 330 h 12065"/>
                <a:gd name="T10" fmla="*/ 30251 w 31750"/>
                <a:gd name="T11" fmla="*/ 825 h 12065"/>
                <a:gd name="T12" fmla="*/ 30416 w 31750"/>
                <a:gd name="T13" fmla="*/ 2971 h 12065"/>
                <a:gd name="T14" fmla="*/ 30581 w 31750"/>
                <a:gd name="T15" fmla="*/ 5130 h 12065"/>
                <a:gd name="T16" fmla="*/ 31419 w 31750"/>
                <a:gd name="T17" fmla="*/ 11734 h 12065"/>
                <a:gd name="T18" fmla="*/ 15709 w 31750"/>
                <a:gd name="T19" fmla="*/ 11734 h 12065"/>
                <a:gd name="T20" fmla="*/ 0 w 31750"/>
                <a:gd name="T21" fmla="*/ 11734 h 12065"/>
                <a:gd name="T22" fmla="*/ 495 w 31750"/>
                <a:gd name="T23" fmla="*/ 5791 h 12065"/>
                <a:gd name="T24" fmla="*/ 495 w 31750"/>
                <a:gd name="T25" fmla="*/ 2971 h 12065"/>
                <a:gd name="T26" fmla="*/ 495 w 31750"/>
                <a:gd name="T27" fmla="*/ 1968 h 12065"/>
                <a:gd name="T28" fmla="*/ 3136 w 31750"/>
                <a:gd name="T29" fmla="*/ 0 h 1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50" h="12065">
                  <a:moveTo>
                    <a:pt x="3136" y="0"/>
                  </a:moveTo>
                  <a:lnTo>
                    <a:pt x="7429" y="3797"/>
                  </a:lnTo>
                  <a:lnTo>
                    <a:pt x="15544" y="3797"/>
                  </a:lnTo>
                  <a:lnTo>
                    <a:pt x="23647" y="3797"/>
                  </a:lnTo>
                  <a:lnTo>
                    <a:pt x="27279" y="330"/>
                  </a:lnTo>
                  <a:lnTo>
                    <a:pt x="30251" y="825"/>
                  </a:lnTo>
                  <a:lnTo>
                    <a:pt x="30416" y="2971"/>
                  </a:lnTo>
                  <a:lnTo>
                    <a:pt x="30581" y="5130"/>
                  </a:lnTo>
                  <a:lnTo>
                    <a:pt x="31419" y="11734"/>
                  </a:lnTo>
                  <a:lnTo>
                    <a:pt x="15709" y="11734"/>
                  </a:lnTo>
                  <a:lnTo>
                    <a:pt x="0" y="11734"/>
                  </a:lnTo>
                  <a:lnTo>
                    <a:pt x="495" y="5791"/>
                  </a:lnTo>
                  <a:lnTo>
                    <a:pt x="495" y="2971"/>
                  </a:lnTo>
                  <a:lnTo>
                    <a:pt x="495" y="1968"/>
                  </a:lnTo>
                  <a:lnTo>
                    <a:pt x="3136" y="0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2" name="object 249">
              <a:extLst>
                <a:ext uri="{FF2B5EF4-FFF2-40B4-BE49-F238E27FC236}">
                  <a16:creationId xmlns:a16="http://schemas.microsoft.com/office/drawing/2014/main" id="{95CAF8E4-A751-49D9-A4F9-D06EC9C59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632" y="6901790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3" name="object 250">
              <a:extLst>
                <a:ext uri="{FF2B5EF4-FFF2-40B4-BE49-F238E27FC236}">
                  <a16:creationId xmlns:a16="http://schemas.microsoft.com/office/drawing/2014/main" id="{2AF5446A-3B88-4881-9F8A-B7D94FB06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445" y="6902322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4" name="object 251">
              <a:extLst>
                <a:ext uri="{FF2B5EF4-FFF2-40B4-BE49-F238E27FC236}">
                  <a16:creationId xmlns:a16="http://schemas.microsoft.com/office/drawing/2014/main" id="{08A341A2-DF47-47C3-B95F-5465AC3FC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4747" y="6902819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5" name="object 252">
              <a:extLst>
                <a:ext uri="{FF2B5EF4-FFF2-40B4-BE49-F238E27FC236}">
                  <a16:creationId xmlns:a16="http://schemas.microsoft.com/office/drawing/2014/main" id="{643D41A5-9D3F-4B1D-8D83-2229D35F9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547" y="6903314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6" name="object 253">
              <a:extLst>
                <a:ext uri="{FF2B5EF4-FFF2-40B4-BE49-F238E27FC236}">
                  <a16:creationId xmlns:a16="http://schemas.microsoft.com/office/drawing/2014/main" id="{94B1680F-433F-4E1D-BBBE-F1689D558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515" y="6903478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7" name="object 254">
              <a:extLst>
                <a:ext uri="{FF2B5EF4-FFF2-40B4-BE49-F238E27FC236}">
                  <a16:creationId xmlns:a16="http://schemas.microsoft.com/office/drawing/2014/main" id="{1F532E74-105E-441D-B609-0C7E7A86A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151" y="6903478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8" name="object 255">
              <a:extLst>
                <a:ext uri="{FF2B5EF4-FFF2-40B4-BE49-F238E27FC236}">
                  <a16:creationId xmlns:a16="http://schemas.microsoft.com/office/drawing/2014/main" id="{6D97E3BF-879D-4448-969D-3F8BEC45C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0120" y="6903247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59" name="object 256">
              <a:extLst>
                <a:ext uri="{FF2B5EF4-FFF2-40B4-BE49-F238E27FC236}">
                  <a16:creationId xmlns:a16="http://schemas.microsoft.com/office/drawing/2014/main" id="{03606F66-B430-44ED-9977-2FCBBCBF2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430" y="6903314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60" name="object 257">
              <a:extLst>
                <a:ext uri="{FF2B5EF4-FFF2-40B4-BE49-F238E27FC236}">
                  <a16:creationId xmlns:a16="http://schemas.microsoft.com/office/drawing/2014/main" id="{07250879-DB19-4FA6-9EAF-22C0BA205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902" y="6902947"/>
              <a:ext cx="0" cy="5080"/>
            </a:xfrm>
            <a:custGeom>
              <a:avLst/>
              <a:gdLst>
                <a:gd name="T0" fmla="*/ 0 h 5079"/>
                <a:gd name="T1" fmla="*/ 4965 h 507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079">
                  <a:moveTo>
                    <a:pt x="0" y="0"/>
                  </a:moveTo>
                  <a:lnTo>
                    <a:pt x="0" y="496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61" name="object 258">
              <a:extLst>
                <a:ext uri="{FF2B5EF4-FFF2-40B4-BE49-F238E27FC236}">
                  <a16:creationId xmlns:a16="http://schemas.microsoft.com/office/drawing/2014/main" id="{6D11D208-4E58-4F9C-9407-BB98237AA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243" y="6926879"/>
              <a:ext cx="3810" cy="22225"/>
            </a:xfrm>
            <a:custGeom>
              <a:avLst/>
              <a:gdLst>
                <a:gd name="T0" fmla="*/ 3797 w 3810"/>
                <a:gd name="T1" fmla="*/ 0 h 22225"/>
                <a:gd name="T2" fmla="*/ 0 w 3810"/>
                <a:gd name="T3" fmla="*/ 4965 h 22225"/>
                <a:gd name="T4" fmla="*/ 0 w 3810"/>
                <a:gd name="T5" fmla="*/ 11074 h 22225"/>
                <a:gd name="T6" fmla="*/ 0 w 3810"/>
                <a:gd name="T7" fmla="*/ 17195 h 22225"/>
                <a:gd name="T8" fmla="*/ 2146 w 3810"/>
                <a:gd name="T9" fmla="*/ 21666 h 2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0" h="22225">
                  <a:moveTo>
                    <a:pt x="3797" y="0"/>
                  </a:moveTo>
                  <a:lnTo>
                    <a:pt x="0" y="4965"/>
                  </a:lnTo>
                  <a:lnTo>
                    <a:pt x="0" y="11074"/>
                  </a:lnTo>
                  <a:lnTo>
                    <a:pt x="0" y="17195"/>
                  </a:lnTo>
                  <a:lnTo>
                    <a:pt x="2146" y="2166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62" name="object 259">
              <a:extLst>
                <a:ext uri="{FF2B5EF4-FFF2-40B4-BE49-F238E27FC236}">
                  <a16:creationId xmlns:a16="http://schemas.microsoft.com/office/drawing/2014/main" id="{9F60FFA8-46C1-4EC7-8399-681492C95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697" y="6923242"/>
              <a:ext cx="4445" cy="25400"/>
            </a:xfrm>
            <a:custGeom>
              <a:avLst/>
              <a:gdLst>
                <a:gd name="T0" fmla="*/ 4140 w 4444"/>
                <a:gd name="T1" fmla="*/ 0 h 25400"/>
                <a:gd name="T2" fmla="*/ 0 w 4444"/>
                <a:gd name="T3" fmla="*/ 5461 h 25400"/>
                <a:gd name="T4" fmla="*/ 0 w 4444"/>
                <a:gd name="T5" fmla="*/ 13893 h 25400"/>
                <a:gd name="T6" fmla="*/ 0 w 4444"/>
                <a:gd name="T7" fmla="*/ 22326 h 25400"/>
                <a:gd name="T8" fmla="*/ 3809 w 4444"/>
                <a:gd name="T9" fmla="*/ 24968 h 2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4" h="25400">
                  <a:moveTo>
                    <a:pt x="4140" y="0"/>
                  </a:moveTo>
                  <a:lnTo>
                    <a:pt x="0" y="5461"/>
                  </a:lnTo>
                  <a:lnTo>
                    <a:pt x="0" y="13893"/>
                  </a:lnTo>
                  <a:lnTo>
                    <a:pt x="0" y="22326"/>
                  </a:lnTo>
                  <a:lnTo>
                    <a:pt x="3809" y="2496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63" name="object 260">
              <a:extLst>
                <a:ext uri="{FF2B5EF4-FFF2-40B4-BE49-F238E27FC236}">
                  <a16:creationId xmlns:a16="http://schemas.microsoft.com/office/drawing/2014/main" id="{56EE0BD0-F198-493A-A403-0788D7F1F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145" y="6924895"/>
              <a:ext cx="3810" cy="22225"/>
            </a:xfrm>
            <a:custGeom>
              <a:avLst/>
              <a:gdLst>
                <a:gd name="T0" fmla="*/ 3479 w 3810"/>
                <a:gd name="T1" fmla="*/ 0 h 22225"/>
                <a:gd name="T2" fmla="*/ 0 w 3810"/>
                <a:gd name="T3" fmla="*/ 4127 h 22225"/>
                <a:gd name="T4" fmla="*/ 0 w 3810"/>
                <a:gd name="T5" fmla="*/ 10083 h 22225"/>
                <a:gd name="T6" fmla="*/ 0 w 3810"/>
                <a:gd name="T7" fmla="*/ 16040 h 22225"/>
                <a:gd name="T8" fmla="*/ 3314 w 3810"/>
                <a:gd name="T9" fmla="*/ 21831 h 2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0" h="22225">
                  <a:moveTo>
                    <a:pt x="3479" y="0"/>
                  </a:moveTo>
                  <a:lnTo>
                    <a:pt x="0" y="4127"/>
                  </a:lnTo>
                  <a:lnTo>
                    <a:pt x="0" y="10083"/>
                  </a:lnTo>
                  <a:lnTo>
                    <a:pt x="0" y="16040"/>
                  </a:lnTo>
                  <a:lnTo>
                    <a:pt x="3314" y="2183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64" name="object 261">
              <a:extLst>
                <a:ext uri="{FF2B5EF4-FFF2-40B4-BE49-F238E27FC236}">
                  <a16:creationId xmlns:a16="http://schemas.microsoft.com/office/drawing/2014/main" id="{AAA74368-72BB-4AE5-87E6-E01F05814B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419" y="6880415"/>
              <a:ext cx="4302" cy="9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5" name="object 262">
              <a:extLst>
                <a:ext uri="{FF2B5EF4-FFF2-40B4-BE49-F238E27FC236}">
                  <a16:creationId xmlns:a16="http://schemas.microsoft.com/office/drawing/2014/main" id="{3FBCE0B5-9079-409F-8DA0-D19E69417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416" y="6880416"/>
              <a:ext cx="4445" cy="9525"/>
            </a:xfrm>
            <a:custGeom>
              <a:avLst/>
              <a:gdLst>
                <a:gd name="T0" fmla="*/ 4305 w 4444"/>
                <a:gd name="T1" fmla="*/ 9258 h 9525"/>
                <a:gd name="T2" fmla="*/ 0 w 4444"/>
                <a:gd name="T3" fmla="*/ 9258 h 9525"/>
                <a:gd name="T4" fmla="*/ 0 w 4444"/>
                <a:gd name="T5" fmla="*/ 0 h 9525"/>
                <a:gd name="T6" fmla="*/ 4305 w 4444"/>
                <a:gd name="T7" fmla="*/ 0 h 9525"/>
                <a:gd name="T8" fmla="*/ 4305 w 4444"/>
                <a:gd name="T9" fmla="*/ 9258 h 9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4" h="9525">
                  <a:moveTo>
                    <a:pt x="4305" y="9258"/>
                  </a:moveTo>
                  <a:lnTo>
                    <a:pt x="0" y="9258"/>
                  </a:lnTo>
                  <a:lnTo>
                    <a:pt x="0" y="0"/>
                  </a:lnTo>
                  <a:lnTo>
                    <a:pt x="4305" y="0"/>
                  </a:lnTo>
                  <a:lnTo>
                    <a:pt x="4305" y="9258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66" name="object 263">
              <a:extLst>
                <a:ext uri="{FF2B5EF4-FFF2-40B4-BE49-F238E27FC236}">
                  <a16:creationId xmlns:a16="http://schemas.microsoft.com/office/drawing/2014/main" id="{11401FB7-7733-4DE3-AAA6-1B639330F1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6040" y="6889343"/>
              <a:ext cx="13057" cy="6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7" name="object 264">
              <a:extLst>
                <a:ext uri="{FF2B5EF4-FFF2-40B4-BE49-F238E27FC236}">
                  <a16:creationId xmlns:a16="http://schemas.microsoft.com/office/drawing/2014/main" id="{47605487-A784-4180-8A29-5484209F0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044" y="6889340"/>
              <a:ext cx="13335" cy="6985"/>
            </a:xfrm>
            <a:custGeom>
              <a:avLst/>
              <a:gdLst>
                <a:gd name="T0" fmla="*/ 13055 w 13335"/>
                <a:gd name="T1" fmla="*/ 6781 h 6984"/>
                <a:gd name="T2" fmla="*/ 0 w 13335"/>
                <a:gd name="T3" fmla="*/ 6781 h 6984"/>
                <a:gd name="T4" fmla="*/ 0 w 13335"/>
                <a:gd name="T5" fmla="*/ 0 h 6984"/>
                <a:gd name="T6" fmla="*/ 13055 w 13335"/>
                <a:gd name="T7" fmla="*/ 0 h 6984"/>
                <a:gd name="T8" fmla="*/ 13055 w 13335"/>
                <a:gd name="T9" fmla="*/ 6781 h 6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35" h="6984">
                  <a:moveTo>
                    <a:pt x="13055" y="6781"/>
                  </a:moveTo>
                  <a:lnTo>
                    <a:pt x="0" y="6781"/>
                  </a:lnTo>
                  <a:lnTo>
                    <a:pt x="0" y="0"/>
                  </a:lnTo>
                  <a:lnTo>
                    <a:pt x="13055" y="0"/>
                  </a:lnTo>
                  <a:lnTo>
                    <a:pt x="13055" y="6781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68" name="object 265">
              <a:extLst>
                <a:ext uri="{FF2B5EF4-FFF2-40B4-BE49-F238E27FC236}">
                  <a16:creationId xmlns:a16="http://schemas.microsoft.com/office/drawing/2014/main" id="{36F1AF50-F5E7-47C2-A43F-BE75EE50B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404" y="6863054"/>
              <a:ext cx="20332" cy="2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9" name="object 266">
              <a:extLst>
                <a:ext uri="{FF2B5EF4-FFF2-40B4-BE49-F238E27FC236}">
                  <a16:creationId xmlns:a16="http://schemas.microsoft.com/office/drawing/2014/main" id="{99A6D765-0BCB-4006-AC15-549D3587F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394" y="6863049"/>
              <a:ext cx="20955" cy="20955"/>
            </a:xfrm>
            <a:custGeom>
              <a:avLst/>
              <a:gdLst>
                <a:gd name="T0" fmla="*/ 20345 w 20955"/>
                <a:gd name="T1" fmla="*/ 10172 h 20954"/>
                <a:gd name="T2" fmla="*/ 20345 w 20955"/>
                <a:gd name="T3" fmla="*/ 15786 h 20954"/>
                <a:gd name="T4" fmla="*/ 15786 w 20955"/>
                <a:gd name="T5" fmla="*/ 20345 h 20954"/>
                <a:gd name="T6" fmla="*/ 10172 w 20955"/>
                <a:gd name="T7" fmla="*/ 20345 h 20954"/>
                <a:gd name="T8" fmla="*/ 4559 w 20955"/>
                <a:gd name="T9" fmla="*/ 20345 h 20954"/>
                <a:gd name="T10" fmla="*/ 0 w 20955"/>
                <a:gd name="T11" fmla="*/ 15786 h 20954"/>
                <a:gd name="T12" fmla="*/ 0 w 20955"/>
                <a:gd name="T13" fmla="*/ 10172 h 20954"/>
                <a:gd name="T14" fmla="*/ 0 w 20955"/>
                <a:gd name="T15" fmla="*/ 4559 h 20954"/>
                <a:gd name="T16" fmla="*/ 4559 w 20955"/>
                <a:gd name="T17" fmla="*/ 0 h 20954"/>
                <a:gd name="T18" fmla="*/ 10172 w 20955"/>
                <a:gd name="T19" fmla="*/ 0 h 20954"/>
                <a:gd name="T20" fmla="*/ 15786 w 20955"/>
                <a:gd name="T21" fmla="*/ 0 h 20954"/>
                <a:gd name="T22" fmla="*/ 20345 w 20955"/>
                <a:gd name="T23" fmla="*/ 4559 h 20954"/>
                <a:gd name="T24" fmla="*/ 20345 w 20955"/>
                <a:gd name="T25" fmla="*/ 10172 h 20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55" h="20954">
                  <a:moveTo>
                    <a:pt x="20345" y="10172"/>
                  </a:moveTo>
                  <a:lnTo>
                    <a:pt x="20345" y="15786"/>
                  </a:lnTo>
                  <a:lnTo>
                    <a:pt x="15786" y="20345"/>
                  </a:lnTo>
                  <a:lnTo>
                    <a:pt x="10172" y="20345"/>
                  </a:lnTo>
                  <a:lnTo>
                    <a:pt x="4559" y="20345"/>
                  </a:lnTo>
                  <a:lnTo>
                    <a:pt x="0" y="15786"/>
                  </a:lnTo>
                  <a:lnTo>
                    <a:pt x="0" y="10172"/>
                  </a:lnTo>
                  <a:lnTo>
                    <a:pt x="0" y="4559"/>
                  </a:lnTo>
                  <a:lnTo>
                    <a:pt x="4559" y="0"/>
                  </a:lnTo>
                  <a:lnTo>
                    <a:pt x="10172" y="0"/>
                  </a:lnTo>
                  <a:lnTo>
                    <a:pt x="15786" y="0"/>
                  </a:lnTo>
                  <a:lnTo>
                    <a:pt x="20345" y="4559"/>
                  </a:lnTo>
                  <a:lnTo>
                    <a:pt x="20345" y="10172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70" name="object 267">
              <a:extLst>
                <a:ext uri="{FF2B5EF4-FFF2-40B4-BE49-F238E27FC236}">
                  <a16:creationId xmlns:a16="http://schemas.microsoft.com/office/drawing/2014/main" id="{CCA5C3B0-6277-4E48-8308-CCE5A15D6D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490" y="6866433"/>
              <a:ext cx="32240" cy="14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1" name="object 268">
              <a:extLst>
                <a:ext uri="{FF2B5EF4-FFF2-40B4-BE49-F238E27FC236}">
                  <a16:creationId xmlns:a16="http://schemas.microsoft.com/office/drawing/2014/main" id="{6BE222C7-28C5-4340-8AC4-343B146C1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488" y="6865691"/>
              <a:ext cx="32384" cy="15875"/>
            </a:xfrm>
            <a:custGeom>
              <a:avLst/>
              <a:gdLst>
                <a:gd name="T0" fmla="*/ 30594 w 32385"/>
                <a:gd name="T1" fmla="*/ 4635 h 15875"/>
                <a:gd name="T2" fmla="*/ 31089 w 32385"/>
                <a:gd name="T3" fmla="*/ 4800 h 15875"/>
                <a:gd name="T4" fmla="*/ 32245 w 32385"/>
                <a:gd name="T5" fmla="*/ 6781 h 15875"/>
                <a:gd name="T6" fmla="*/ 32245 w 32385"/>
                <a:gd name="T7" fmla="*/ 8102 h 15875"/>
                <a:gd name="T8" fmla="*/ 32245 w 32385"/>
                <a:gd name="T9" fmla="*/ 9436 h 15875"/>
                <a:gd name="T10" fmla="*/ 31089 w 32385"/>
                <a:gd name="T11" fmla="*/ 10591 h 15875"/>
                <a:gd name="T12" fmla="*/ 30594 w 32385"/>
                <a:gd name="T13" fmla="*/ 10756 h 15875"/>
                <a:gd name="T14" fmla="*/ 30098 w 32385"/>
                <a:gd name="T15" fmla="*/ 10921 h 15875"/>
                <a:gd name="T16" fmla="*/ 25793 w 32385"/>
                <a:gd name="T17" fmla="*/ 10096 h 15875"/>
                <a:gd name="T18" fmla="*/ 23152 w 32385"/>
                <a:gd name="T19" fmla="*/ 10426 h 15875"/>
                <a:gd name="T20" fmla="*/ 20510 w 32385"/>
                <a:gd name="T21" fmla="*/ 10756 h 15875"/>
                <a:gd name="T22" fmla="*/ 10744 w 32385"/>
                <a:gd name="T23" fmla="*/ 15709 h 15875"/>
                <a:gd name="T24" fmla="*/ 7442 w 32385"/>
                <a:gd name="T25" fmla="*/ 15214 h 15875"/>
                <a:gd name="T26" fmla="*/ 4140 w 32385"/>
                <a:gd name="T27" fmla="*/ 14719 h 15875"/>
                <a:gd name="T28" fmla="*/ 0 w 32385"/>
                <a:gd name="T29" fmla="*/ 12738 h 15875"/>
                <a:gd name="T30" fmla="*/ 0 w 32385"/>
                <a:gd name="T31" fmla="*/ 8762 h 15875"/>
                <a:gd name="T32" fmla="*/ 0 w 32385"/>
                <a:gd name="T33" fmla="*/ 4800 h 15875"/>
                <a:gd name="T34" fmla="*/ 2679 w 32385"/>
                <a:gd name="T35" fmla="*/ 1295 h 15875"/>
                <a:gd name="T36" fmla="*/ 5956 w 32385"/>
                <a:gd name="T37" fmla="*/ 825 h 15875"/>
                <a:gd name="T38" fmla="*/ 11747 w 32385"/>
                <a:gd name="T39" fmla="*/ 0 h 15875"/>
                <a:gd name="T40" fmla="*/ 19850 w 32385"/>
                <a:gd name="T41" fmla="*/ 5130 h 15875"/>
                <a:gd name="T42" fmla="*/ 22491 w 32385"/>
                <a:gd name="T43" fmla="*/ 5130 h 15875"/>
                <a:gd name="T44" fmla="*/ 25133 w 32385"/>
                <a:gd name="T45" fmla="*/ 5130 h 15875"/>
                <a:gd name="T46" fmla="*/ 30594 w 32385"/>
                <a:gd name="T47" fmla="*/ 4635 h 15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85" h="15875">
                  <a:moveTo>
                    <a:pt x="30594" y="4635"/>
                  </a:moveTo>
                  <a:lnTo>
                    <a:pt x="31089" y="4800"/>
                  </a:lnTo>
                  <a:lnTo>
                    <a:pt x="32245" y="6781"/>
                  </a:lnTo>
                  <a:lnTo>
                    <a:pt x="32245" y="8102"/>
                  </a:lnTo>
                  <a:lnTo>
                    <a:pt x="32245" y="9436"/>
                  </a:lnTo>
                  <a:lnTo>
                    <a:pt x="31089" y="10591"/>
                  </a:lnTo>
                  <a:lnTo>
                    <a:pt x="30594" y="10756"/>
                  </a:lnTo>
                  <a:lnTo>
                    <a:pt x="30098" y="10921"/>
                  </a:lnTo>
                  <a:lnTo>
                    <a:pt x="25793" y="10096"/>
                  </a:lnTo>
                  <a:lnTo>
                    <a:pt x="23152" y="10426"/>
                  </a:lnTo>
                  <a:lnTo>
                    <a:pt x="20510" y="10756"/>
                  </a:lnTo>
                  <a:lnTo>
                    <a:pt x="10744" y="15709"/>
                  </a:lnTo>
                  <a:lnTo>
                    <a:pt x="7442" y="15214"/>
                  </a:lnTo>
                  <a:lnTo>
                    <a:pt x="4140" y="14719"/>
                  </a:lnTo>
                  <a:lnTo>
                    <a:pt x="0" y="12738"/>
                  </a:lnTo>
                  <a:lnTo>
                    <a:pt x="0" y="8762"/>
                  </a:lnTo>
                  <a:lnTo>
                    <a:pt x="0" y="4800"/>
                  </a:lnTo>
                  <a:lnTo>
                    <a:pt x="2679" y="1295"/>
                  </a:lnTo>
                  <a:lnTo>
                    <a:pt x="5956" y="825"/>
                  </a:lnTo>
                  <a:lnTo>
                    <a:pt x="11747" y="0"/>
                  </a:lnTo>
                  <a:lnTo>
                    <a:pt x="19850" y="5130"/>
                  </a:lnTo>
                  <a:lnTo>
                    <a:pt x="22491" y="5130"/>
                  </a:lnTo>
                  <a:lnTo>
                    <a:pt x="25133" y="5130"/>
                  </a:lnTo>
                  <a:lnTo>
                    <a:pt x="30594" y="4635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72" name="object 269">
              <a:extLst>
                <a:ext uri="{FF2B5EF4-FFF2-40B4-BE49-F238E27FC236}">
                  <a16:creationId xmlns:a16="http://schemas.microsoft.com/office/drawing/2014/main" id="{77EB758B-788F-4355-A0A3-A61A653623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0628" y="6866432"/>
              <a:ext cx="32197" cy="14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3" name="object 270">
              <a:extLst>
                <a:ext uri="{FF2B5EF4-FFF2-40B4-BE49-F238E27FC236}">
                  <a16:creationId xmlns:a16="http://schemas.microsoft.com/office/drawing/2014/main" id="{B81EA6E0-F88B-4160-9C32-533DA39C5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0619" y="6865691"/>
              <a:ext cx="32384" cy="15875"/>
            </a:xfrm>
            <a:custGeom>
              <a:avLst/>
              <a:gdLst>
                <a:gd name="T0" fmla="*/ 1650 w 32385"/>
                <a:gd name="T1" fmla="*/ 4635 h 15875"/>
                <a:gd name="T2" fmla="*/ 1155 w 32385"/>
                <a:gd name="T3" fmla="*/ 4800 h 15875"/>
                <a:gd name="T4" fmla="*/ 0 w 32385"/>
                <a:gd name="T5" fmla="*/ 6781 h 15875"/>
                <a:gd name="T6" fmla="*/ 0 w 32385"/>
                <a:gd name="T7" fmla="*/ 8102 h 15875"/>
                <a:gd name="T8" fmla="*/ 0 w 32385"/>
                <a:gd name="T9" fmla="*/ 9436 h 15875"/>
                <a:gd name="T10" fmla="*/ 1155 w 32385"/>
                <a:gd name="T11" fmla="*/ 10591 h 15875"/>
                <a:gd name="T12" fmla="*/ 1650 w 32385"/>
                <a:gd name="T13" fmla="*/ 10756 h 15875"/>
                <a:gd name="T14" fmla="*/ 2146 w 32385"/>
                <a:gd name="T15" fmla="*/ 10921 h 15875"/>
                <a:gd name="T16" fmla="*/ 6438 w 32385"/>
                <a:gd name="T17" fmla="*/ 10096 h 15875"/>
                <a:gd name="T18" fmla="*/ 9093 w 32385"/>
                <a:gd name="T19" fmla="*/ 10426 h 15875"/>
                <a:gd name="T20" fmla="*/ 11734 w 32385"/>
                <a:gd name="T21" fmla="*/ 10756 h 15875"/>
                <a:gd name="T22" fmla="*/ 21488 w 32385"/>
                <a:gd name="T23" fmla="*/ 15709 h 15875"/>
                <a:gd name="T24" fmla="*/ 24803 w 32385"/>
                <a:gd name="T25" fmla="*/ 15214 h 15875"/>
                <a:gd name="T26" fmla="*/ 28105 w 32385"/>
                <a:gd name="T27" fmla="*/ 14719 h 15875"/>
                <a:gd name="T28" fmla="*/ 32245 w 32385"/>
                <a:gd name="T29" fmla="*/ 12738 h 15875"/>
                <a:gd name="T30" fmla="*/ 32245 w 32385"/>
                <a:gd name="T31" fmla="*/ 8762 h 15875"/>
                <a:gd name="T32" fmla="*/ 32245 w 32385"/>
                <a:gd name="T33" fmla="*/ 4800 h 15875"/>
                <a:gd name="T34" fmla="*/ 29565 w 32385"/>
                <a:gd name="T35" fmla="*/ 1295 h 15875"/>
                <a:gd name="T36" fmla="*/ 26288 w 32385"/>
                <a:gd name="T37" fmla="*/ 825 h 15875"/>
                <a:gd name="T38" fmla="*/ 20497 w 32385"/>
                <a:gd name="T39" fmla="*/ 0 h 15875"/>
                <a:gd name="T40" fmla="*/ 12395 w 32385"/>
                <a:gd name="T41" fmla="*/ 5130 h 15875"/>
                <a:gd name="T42" fmla="*/ 9753 w 32385"/>
                <a:gd name="T43" fmla="*/ 5130 h 15875"/>
                <a:gd name="T44" fmla="*/ 7111 w 32385"/>
                <a:gd name="T45" fmla="*/ 5130 h 15875"/>
                <a:gd name="T46" fmla="*/ 1650 w 32385"/>
                <a:gd name="T47" fmla="*/ 4635 h 15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85" h="15875">
                  <a:moveTo>
                    <a:pt x="1650" y="4635"/>
                  </a:moveTo>
                  <a:lnTo>
                    <a:pt x="1155" y="4800"/>
                  </a:lnTo>
                  <a:lnTo>
                    <a:pt x="0" y="6781"/>
                  </a:lnTo>
                  <a:lnTo>
                    <a:pt x="0" y="8102"/>
                  </a:lnTo>
                  <a:lnTo>
                    <a:pt x="0" y="9436"/>
                  </a:lnTo>
                  <a:lnTo>
                    <a:pt x="1155" y="10591"/>
                  </a:lnTo>
                  <a:lnTo>
                    <a:pt x="1650" y="10756"/>
                  </a:lnTo>
                  <a:lnTo>
                    <a:pt x="2146" y="10921"/>
                  </a:lnTo>
                  <a:lnTo>
                    <a:pt x="6438" y="10096"/>
                  </a:lnTo>
                  <a:lnTo>
                    <a:pt x="9093" y="10426"/>
                  </a:lnTo>
                  <a:lnTo>
                    <a:pt x="11734" y="10756"/>
                  </a:lnTo>
                  <a:lnTo>
                    <a:pt x="21488" y="15709"/>
                  </a:lnTo>
                  <a:lnTo>
                    <a:pt x="24803" y="15214"/>
                  </a:lnTo>
                  <a:lnTo>
                    <a:pt x="28105" y="14719"/>
                  </a:lnTo>
                  <a:lnTo>
                    <a:pt x="32245" y="12738"/>
                  </a:lnTo>
                  <a:lnTo>
                    <a:pt x="32245" y="8762"/>
                  </a:lnTo>
                  <a:lnTo>
                    <a:pt x="32245" y="4800"/>
                  </a:lnTo>
                  <a:lnTo>
                    <a:pt x="29565" y="1295"/>
                  </a:lnTo>
                  <a:lnTo>
                    <a:pt x="26288" y="825"/>
                  </a:lnTo>
                  <a:lnTo>
                    <a:pt x="20497" y="0"/>
                  </a:lnTo>
                  <a:lnTo>
                    <a:pt x="12395" y="5130"/>
                  </a:lnTo>
                  <a:lnTo>
                    <a:pt x="9753" y="5130"/>
                  </a:lnTo>
                  <a:lnTo>
                    <a:pt x="7111" y="5130"/>
                  </a:lnTo>
                  <a:lnTo>
                    <a:pt x="1650" y="4635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74" name="object 271">
              <a:extLst>
                <a:ext uri="{FF2B5EF4-FFF2-40B4-BE49-F238E27FC236}">
                  <a16:creationId xmlns:a16="http://schemas.microsoft.com/office/drawing/2014/main" id="{6DF0254F-5F11-453C-B03C-9D11593C5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184" y="6649110"/>
              <a:ext cx="317500" cy="41275"/>
            </a:xfrm>
            <a:custGeom>
              <a:avLst/>
              <a:gdLst>
                <a:gd name="T0" fmla="*/ 317449 w 317500"/>
                <a:gd name="T1" fmla="*/ 20497 h 41275"/>
                <a:gd name="T2" fmla="*/ 304975 w 317500"/>
                <a:gd name="T3" fmla="*/ 28474 h 41275"/>
                <a:gd name="T4" fmla="*/ 270957 w 317500"/>
                <a:gd name="T5" fmla="*/ 34990 h 41275"/>
                <a:gd name="T6" fmla="*/ 220504 w 317500"/>
                <a:gd name="T7" fmla="*/ 39384 h 41275"/>
                <a:gd name="T8" fmla="*/ 158724 w 317500"/>
                <a:gd name="T9" fmla="*/ 40995 h 41275"/>
                <a:gd name="T10" fmla="*/ 96944 w 317500"/>
                <a:gd name="T11" fmla="*/ 39384 h 41275"/>
                <a:gd name="T12" fmla="*/ 46491 w 317500"/>
                <a:gd name="T13" fmla="*/ 34990 h 41275"/>
                <a:gd name="T14" fmla="*/ 12474 w 317500"/>
                <a:gd name="T15" fmla="*/ 28474 h 41275"/>
                <a:gd name="T16" fmla="*/ 0 w 317500"/>
                <a:gd name="T17" fmla="*/ 20497 h 41275"/>
                <a:gd name="T18" fmla="*/ 12474 w 317500"/>
                <a:gd name="T19" fmla="*/ 12515 h 41275"/>
                <a:gd name="T20" fmla="*/ 46491 w 317500"/>
                <a:gd name="T21" fmla="*/ 6000 h 41275"/>
                <a:gd name="T22" fmla="*/ 96944 w 317500"/>
                <a:gd name="T23" fmla="*/ 1609 h 41275"/>
                <a:gd name="T24" fmla="*/ 158724 w 317500"/>
                <a:gd name="T25" fmla="*/ 0 h 41275"/>
                <a:gd name="T26" fmla="*/ 220504 w 317500"/>
                <a:gd name="T27" fmla="*/ 1609 h 41275"/>
                <a:gd name="T28" fmla="*/ 270957 w 317500"/>
                <a:gd name="T29" fmla="*/ 6000 h 41275"/>
                <a:gd name="T30" fmla="*/ 304975 w 317500"/>
                <a:gd name="T31" fmla="*/ 12515 h 41275"/>
                <a:gd name="T32" fmla="*/ 317449 w 317500"/>
                <a:gd name="T33" fmla="*/ 20497 h 4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00" h="41275">
                  <a:moveTo>
                    <a:pt x="317449" y="20497"/>
                  </a:moveTo>
                  <a:lnTo>
                    <a:pt x="304975" y="28474"/>
                  </a:lnTo>
                  <a:lnTo>
                    <a:pt x="270957" y="34990"/>
                  </a:lnTo>
                  <a:lnTo>
                    <a:pt x="220504" y="39384"/>
                  </a:lnTo>
                  <a:lnTo>
                    <a:pt x="158724" y="40995"/>
                  </a:lnTo>
                  <a:lnTo>
                    <a:pt x="96944" y="39384"/>
                  </a:lnTo>
                  <a:lnTo>
                    <a:pt x="46491" y="34990"/>
                  </a:lnTo>
                  <a:lnTo>
                    <a:pt x="12474" y="28474"/>
                  </a:lnTo>
                  <a:lnTo>
                    <a:pt x="0" y="20497"/>
                  </a:lnTo>
                  <a:lnTo>
                    <a:pt x="12474" y="12515"/>
                  </a:lnTo>
                  <a:lnTo>
                    <a:pt x="46491" y="6000"/>
                  </a:lnTo>
                  <a:lnTo>
                    <a:pt x="96944" y="1609"/>
                  </a:lnTo>
                  <a:lnTo>
                    <a:pt x="158724" y="0"/>
                  </a:lnTo>
                  <a:lnTo>
                    <a:pt x="220504" y="1609"/>
                  </a:lnTo>
                  <a:lnTo>
                    <a:pt x="270957" y="6000"/>
                  </a:lnTo>
                  <a:lnTo>
                    <a:pt x="304975" y="12515"/>
                  </a:lnTo>
                  <a:lnTo>
                    <a:pt x="317449" y="20497"/>
                  </a:lnTo>
                  <a:close/>
                </a:path>
              </a:pathLst>
            </a:custGeom>
            <a:noFill/>
            <a:ln w="7721">
              <a:solidFill>
                <a:srgbClr val="0203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75" name="object 272">
              <a:extLst>
                <a:ext uri="{FF2B5EF4-FFF2-40B4-BE49-F238E27FC236}">
                  <a16:creationId xmlns:a16="http://schemas.microsoft.com/office/drawing/2014/main" id="{B8DD4F2B-F124-44CC-B23D-2CCB82E08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185" y="6669601"/>
              <a:ext cx="316865" cy="290830"/>
            </a:xfrm>
            <a:custGeom>
              <a:avLst/>
              <a:gdLst>
                <a:gd name="T0" fmla="*/ 316268 w 316864"/>
                <a:gd name="T1" fmla="*/ 2832 h 290829"/>
                <a:gd name="T2" fmla="*/ 311978 w 316864"/>
                <a:gd name="T3" fmla="*/ 41059 h 290829"/>
                <a:gd name="T4" fmla="*/ 306793 w 316864"/>
                <a:gd name="T5" fmla="*/ 93002 h 290829"/>
                <a:gd name="T6" fmla="*/ 304945 w 316864"/>
                <a:gd name="T7" fmla="*/ 131980 h 290829"/>
                <a:gd name="T8" fmla="*/ 302388 w 316864"/>
                <a:gd name="T9" fmla="*/ 178465 h 290829"/>
                <a:gd name="T10" fmla="*/ 294005 w 316864"/>
                <a:gd name="T11" fmla="*/ 224376 h 290829"/>
                <a:gd name="T12" fmla="*/ 274675 w 316864"/>
                <a:gd name="T13" fmla="*/ 261630 h 290829"/>
                <a:gd name="T14" fmla="*/ 239280 w 316864"/>
                <a:gd name="T15" fmla="*/ 282143 h 290829"/>
                <a:gd name="T16" fmla="*/ 177323 w 316864"/>
                <a:gd name="T17" fmla="*/ 290320 h 290829"/>
                <a:gd name="T18" fmla="*/ 133863 w 316864"/>
                <a:gd name="T19" fmla="*/ 289467 h 290829"/>
                <a:gd name="T20" fmla="*/ 80543 w 316864"/>
                <a:gd name="T21" fmla="*/ 282143 h 290829"/>
                <a:gd name="T22" fmla="*/ 43368 w 316864"/>
                <a:gd name="T23" fmla="*/ 262661 h 290829"/>
                <a:gd name="T24" fmla="*/ 22480 w 316864"/>
                <a:gd name="T25" fmla="*/ 227013 h 290829"/>
                <a:gd name="T26" fmla="*/ 13132 w 316864"/>
                <a:gd name="T27" fmla="*/ 182192 h 290829"/>
                <a:gd name="T28" fmla="*/ 10578 w 316864"/>
                <a:gd name="T29" fmla="*/ 135191 h 290829"/>
                <a:gd name="T30" fmla="*/ 10071 w 316864"/>
                <a:gd name="T31" fmla="*/ 93002 h 290829"/>
                <a:gd name="T32" fmla="*/ 7747 w 316864"/>
                <a:gd name="T33" fmla="*/ 52136 h 290829"/>
                <a:gd name="T34" fmla="*/ 4368 w 316864"/>
                <a:gd name="T35" fmla="*/ 23093 h 290829"/>
                <a:gd name="T36" fmla="*/ 1323 w 316864"/>
                <a:gd name="T37" fmla="*/ 5753 h 290829"/>
                <a:gd name="T38" fmla="*/ 0 w 316864"/>
                <a:gd name="T39" fmla="*/ 0 h 290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6864" h="290829">
                  <a:moveTo>
                    <a:pt x="316268" y="2832"/>
                  </a:moveTo>
                  <a:lnTo>
                    <a:pt x="311978" y="41059"/>
                  </a:lnTo>
                  <a:lnTo>
                    <a:pt x="306793" y="93002"/>
                  </a:lnTo>
                  <a:lnTo>
                    <a:pt x="304945" y="131980"/>
                  </a:lnTo>
                  <a:lnTo>
                    <a:pt x="302388" y="178465"/>
                  </a:lnTo>
                  <a:lnTo>
                    <a:pt x="294005" y="224376"/>
                  </a:lnTo>
                  <a:lnTo>
                    <a:pt x="274675" y="261630"/>
                  </a:lnTo>
                  <a:lnTo>
                    <a:pt x="239280" y="282143"/>
                  </a:lnTo>
                  <a:lnTo>
                    <a:pt x="177323" y="290320"/>
                  </a:lnTo>
                  <a:lnTo>
                    <a:pt x="133863" y="289467"/>
                  </a:lnTo>
                  <a:lnTo>
                    <a:pt x="80543" y="282143"/>
                  </a:lnTo>
                  <a:lnTo>
                    <a:pt x="43368" y="262661"/>
                  </a:lnTo>
                  <a:lnTo>
                    <a:pt x="22480" y="227013"/>
                  </a:lnTo>
                  <a:lnTo>
                    <a:pt x="13132" y="182192"/>
                  </a:lnTo>
                  <a:lnTo>
                    <a:pt x="10578" y="135191"/>
                  </a:lnTo>
                  <a:lnTo>
                    <a:pt x="10071" y="93002"/>
                  </a:lnTo>
                  <a:lnTo>
                    <a:pt x="7747" y="52136"/>
                  </a:lnTo>
                  <a:lnTo>
                    <a:pt x="4368" y="23093"/>
                  </a:lnTo>
                  <a:lnTo>
                    <a:pt x="1323" y="5753"/>
                  </a:lnTo>
                  <a:lnTo>
                    <a:pt x="0" y="0"/>
                  </a:lnTo>
                </a:path>
              </a:pathLst>
            </a:custGeom>
            <a:noFill/>
            <a:ln w="7721">
              <a:solidFill>
                <a:srgbClr val="0203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76" name="object 273">
              <a:extLst>
                <a:ext uri="{FF2B5EF4-FFF2-40B4-BE49-F238E27FC236}">
                  <a16:creationId xmlns:a16="http://schemas.microsoft.com/office/drawing/2014/main" id="{329A7ED3-019D-4336-BC05-F99011700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606" y="6588198"/>
              <a:ext cx="254000" cy="418465"/>
            </a:xfrm>
            <a:custGeom>
              <a:avLst/>
              <a:gdLst>
                <a:gd name="T0" fmla="*/ 128971 w 254000"/>
                <a:gd name="T1" fmla="*/ 0 h 418465"/>
                <a:gd name="T2" fmla="*/ 113188 w 254000"/>
                <a:gd name="T3" fmla="*/ 43093 h 418465"/>
                <a:gd name="T4" fmla="*/ 97191 w 254000"/>
                <a:gd name="T5" fmla="*/ 78760 h 418465"/>
                <a:gd name="T6" fmla="*/ 71319 w 254000"/>
                <a:gd name="T7" fmla="*/ 126174 h 418465"/>
                <a:gd name="T8" fmla="*/ 25911 w 254000"/>
                <a:gd name="T9" fmla="*/ 204508 h 418465"/>
                <a:gd name="T10" fmla="*/ 3415 w 254000"/>
                <a:gd name="T11" fmla="*/ 258394 h 418465"/>
                <a:gd name="T12" fmla="*/ 0 w 254000"/>
                <a:gd name="T13" fmla="*/ 305250 h 418465"/>
                <a:gd name="T14" fmla="*/ 11659 w 254000"/>
                <a:gd name="T15" fmla="*/ 344618 h 418465"/>
                <a:gd name="T16" fmla="*/ 34391 w 254000"/>
                <a:gd name="T17" fmla="*/ 376037 h 418465"/>
                <a:gd name="T18" fmla="*/ 97051 w 254000"/>
                <a:gd name="T19" fmla="*/ 413191 h 418465"/>
                <a:gd name="T20" fmla="*/ 128971 w 254000"/>
                <a:gd name="T21" fmla="*/ 418007 h 418465"/>
                <a:gd name="T22" fmla="*/ 160421 w 254000"/>
                <a:gd name="T23" fmla="*/ 413391 h 418465"/>
                <a:gd name="T24" fmla="*/ 192796 w 254000"/>
                <a:gd name="T25" fmla="*/ 399555 h 418465"/>
                <a:gd name="T26" fmla="*/ 221932 w 254000"/>
                <a:gd name="T27" fmla="*/ 376519 h 418465"/>
                <a:gd name="T28" fmla="*/ 243662 w 254000"/>
                <a:gd name="T29" fmla="*/ 344303 h 418465"/>
                <a:gd name="T30" fmla="*/ 253820 w 254000"/>
                <a:gd name="T31" fmla="*/ 302924 h 418465"/>
                <a:gd name="T32" fmla="*/ 248242 w 254000"/>
                <a:gd name="T33" fmla="*/ 252404 h 418465"/>
                <a:gd name="T34" fmla="*/ 222761 w 254000"/>
                <a:gd name="T35" fmla="*/ 192760 h 418465"/>
                <a:gd name="T36" fmla="*/ 180664 w 254000"/>
                <a:gd name="T37" fmla="*/ 114249 h 418465"/>
                <a:gd name="T38" fmla="*/ 156445 w 254000"/>
                <a:gd name="T39" fmla="*/ 61090 h 418465"/>
                <a:gd name="T40" fmla="*/ 141936 w 254000"/>
                <a:gd name="T41" fmla="*/ 25575 h 418465"/>
                <a:gd name="T42" fmla="*/ 128971 w 254000"/>
                <a:gd name="T43" fmla="*/ 0 h 418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000" h="418465">
                  <a:moveTo>
                    <a:pt x="128971" y="0"/>
                  </a:moveTo>
                  <a:lnTo>
                    <a:pt x="113188" y="43093"/>
                  </a:lnTo>
                  <a:lnTo>
                    <a:pt x="97191" y="78760"/>
                  </a:lnTo>
                  <a:lnTo>
                    <a:pt x="71319" y="126174"/>
                  </a:lnTo>
                  <a:lnTo>
                    <a:pt x="25911" y="204508"/>
                  </a:lnTo>
                  <a:lnTo>
                    <a:pt x="3415" y="258394"/>
                  </a:lnTo>
                  <a:lnTo>
                    <a:pt x="0" y="305250"/>
                  </a:lnTo>
                  <a:lnTo>
                    <a:pt x="11659" y="344618"/>
                  </a:lnTo>
                  <a:lnTo>
                    <a:pt x="34391" y="376037"/>
                  </a:lnTo>
                  <a:lnTo>
                    <a:pt x="97051" y="413191"/>
                  </a:lnTo>
                  <a:lnTo>
                    <a:pt x="128971" y="418007"/>
                  </a:lnTo>
                  <a:lnTo>
                    <a:pt x="160421" y="413391"/>
                  </a:lnTo>
                  <a:lnTo>
                    <a:pt x="192796" y="399555"/>
                  </a:lnTo>
                  <a:lnTo>
                    <a:pt x="221932" y="376519"/>
                  </a:lnTo>
                  <a:lnTo>
                    <a:pt x="243662" y="344303"/>
                  </a:lnTo>
                  <a:lnTo>
                    <a:pt x="253820" y="302924"/>
                  </a:lnTo>
                  <a:lnTo>
                    <a:pt x="248242" y="252404"/>
                  </a:lnTo>
                  <a:lnTo>
                    <a:pt x="222761" y="192760"/>
                  </a:lnTo>
                  <a:lnTo>
                    <a:pt x="180664" y="114249"/>
                  </a:lnTo>
                  <a:lnTo>
                    <a:pt x="156445" y="61090"/>
                  </a:lnTo>
                  <a:lnTo>
                    <a:pt x="141936" y="25575"/>
                  </a:lnTo>
                  <a:lnTo>
                    <a:pt x="128971" y="0"/>
                  </a:lnTo>
                  <a:close/>
                </a:path>
              </a:pathLst>
            </a:custGeom>
            <a:solidFill>
              <a:srgbClr val="A9D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77" name="object 274">
              <a:extLst>
                <a:ext uri="{FF2B5EF4-FFF2-40B4-BE49-F238E27FC236}">
                  <a16:creationId xmlns:a16="http://schemas.microsoft.com/office/drawing/2014/main" id="{C73DB0BB-2F36-4BD0-BF04-8A0D44651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606" y="6588198"/>
              <a:ext cx="254000" cy="418465"/>
            </a:xfrm>
            <a:custGeom>
              <a:avLst/>
              <a:gdLst>
                <a:gd name="T0" fmla="*/ 128971 w 254000"/>
                <a:gd name="T1" fmla="*/ 0 h 418465"/>
                <a:gd name="T2" fmla="*/ 113188 w 254000"/>
                <a:gd name="T3" fmla="*/ 43093 h 418465"/>
                <a:gd name="T4" fmla="*/ 97191 w 254000"/>
                <a:gd name="T5" fmla="*/ 78760 h 418465"/>
                <a:gd name="T6" fmla="*/ 71319 w 254000"/>
                <a:gd name="T7" fmla="*/ 126174 h 418465"/>
                <a:gd name="T8" fmla="*/ 25911 w 254000"/>
                <a:gd name="T9" fmla="*/ 204508 h 418465"/>
                <a:gd name="T10" fmla="*/ 3415 w 254000"/>
                <a:gd name="T11" fmla="*/ 258394 h 418465"/>
                <a:gd name="T12" fmla="*/ 0 w 254000"/>
                <a:gd name="T13" fmla="*/ 305250 h 418465"/>
                <a:gd name="T14" fmla="*/ 11659 w 254000"/>
                <a:gd name="T15" fmla="*/ 344618 h 418465"/>
                <a:gd name="T16" fmla="*/ 34391 w 254000"/>
                <a:gd name="T17" fmla="*/ 376037 h 418465"/>
                <a:gd name="T18" fmla="*/ 97051 w 254000"/>
                <a:gd name="T19" fmla="*/ 413191 h 418465"/>
                <a:gd name="T20" fmla="*/ 128971 w 254000"/>
                <a:gd name="T21" fmla="*/ 418007 h 418465"/>
                <a:gd name="T22" fmla="*/ 160421 w 254000"/>
                <a:gd name="T23" fmla="*/ 413391 h 418465"/>
                <a:gd name="T24" fmla="*/ 192796 w 254000"/>
                <a:gd name="T25" fmla="*/ 399555 h 418465"/>
                <a:gd name="T26" fmla="*/ 221932 w 254000"/>
                <a:gd name="T27" fmla="*/ 376519 h 418465"/>
                <a:gd name="T28" fmla="*/ 243662 w 254000"/>
                <a:gd name="T29" fmla="*/ 344303 h 418465"/>
                <a:gd name="T30" fmla="*/ 253820 w 254000"/>
                <a:gd name="T31" fmla="*/ 302924 h 418465"/>
                <a:gd name="T32" fmla="*/ 248242 w 254000"/>
                <a:gd name="T33" fmla="*/ 252404 h 418465"/>
                <a:gd name="T34" fmla="*/ 222761 w 254000"/>
                <a:gd name="T35" fmla="*/ 192760 h 418465"/>
                <a:gd name="T36" fmla="*/ 180664 w 254000"/>
                <a:gd name="T37" fmla="*/ 114249 h 418465"/>
                <a:gd name="T38" fmla="*/ 156445 w 254000"/>
                <a:gd name="T39" fmla="*/ 61090 h 418465"/>
                <a:gd name="T40" fmla="*/ 141936 w 254000"/>
                <a:gd name="T41" fmla="*/ 25575 h 418465"/>
                <a:gd name="T42" fmla="*/ 128971 w 254000"/>
                <a:gd name="T43" fmla="*/ 0 h 418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000" h="418465">
                  <a:moveTo>
                    <a:pt x="128971" y="0"/>
                  </a:moveTo>
                  <a:lnTo>
                    <a:pt x="113188" y="43093"/>
                  </a:lnTo>
                  <a:lnTo>
                    <a:pt x="97191" y="78760"/>
                  </a:lnTo>
                  <a:lnTo>
                    <a:pt x="71319" y="126174"/>
                  </a:lnTo>
                  <a:lnTo>
                    <a:pt x="25911" y="204508"/>
                  </a:lnTo>
                  <a:lnTo>
                    <a:pt x="3415" y="258394"/>
                  </a:lnTo>
                  <a:lnTo>
                    <a:pt x="0" y="305250"/>
                  </a:lnTo>
                  <a:lnTo>
                    <a:pt x="11659" y="344618"/>
                  </a:lnTo>
                  <a:lnTo>
                    <a:pt x="34391" y="376037"/>
                  </a:lnTo>
                  <a:lnTo>
                    <a:pt x="97051" y="413191"/>
                  </a:lnTo>
                  <a:lnTo>
                    <a:pt x="128971" y="418007"/>
                  </a:lnTo>
                  <a:lnTo>
                    <a:pt x="160421" y="413391"/>
                  </a:lnTo>
                  <a:lnTo>
                    <a:pt x="192796" y="399555"/>
                  </a:lnTo>
                  <a:lnTo>
                    <a:pt x="221932" y="376519"/>
                  </a:lnTo>
                  <a:lnTo>
                    <a:pt x="243662" y="344303"/>
                  </a:lnTo>
                  <a:lnTo>
                    <a:pt x="253820" y="302924"/>
                  </a:lnTo>
                  <a:lnTo>
                    <a:pt x="248242" y="252404"/>
                  </a:lnTo>
                  <a:lnTo>
                    <a:pt x="222761" y="192760"/>
                  </a:lnTo>
                  <a:lnTo>
                    <a:pt x="180664" y="114249"/>
                  </a:lnTo>
                  <a:lnTo>
                    <a:pt x="156445" y="61090"/>
                  </a:lnTo>
                  <a:lnTo>
                    <a:pt x="141936" y="25575"/>
                  </a:lnTo>
                  <a:lnTo>
                    <a:pt x="128971" y="0"/>
                  </a:lnTo>
                  <a:close/>
                </a:path>
              </a:pathLst>
            </a:custGeom>
            <a:noFill/>
            <a:ln w="636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275" name="object 275">
            <a:extLst>
              <a:ext uri="{FF2B5EF4-FFF2-40B4-BE49-F238E27FC236}">
                <a16:creationId xmlns:a16="http://schemas.microsoft.com/office/drawing/2014/main" id="{EC2BF3B7-C943-402D-A9E6-8F9CBC22116F}"/>
              </a:ext>
            </a:extLst>
          </p:cNvPr>
          <p:cNvSpPr txBox="1"/>
          <p:nvPr/>
        </p:nvSpPr>
        <p:spPr>
          <a:xfrm>
            <a:off x="7961313" y="3195638"/>
            <a:ext cx="1828800" cy="36195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حرِّك جيدًا لمدة 10 ثوانٍ، أو حتى يذوب الهيبوكلوريت سريع التطاير.</a:t>
            </a:r>
            <a:endParaRPr lang="en-US" altLang="en-US" sz="110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76" name="object 276">
            <a:extLst>
              <a:ext uri="{FF2B5EF4-FFF2-40B4-BE49-F238E27FC236}">
                <a16:creationId xmlns:a16="http://schemas.microsoft.com/office/drawing/2014/main" id="{D616EE65-4FB7-4489-83C8-AE58037D9B1E}"/>
              </a:ext>
            </a:extLst>
          </p:cNvPr>
          <p:cNvSpPr txBox="1"/>
          <p:nvPr/>
        </p:nvSpPr>
        <p:spPr>
          <a:xfrm>
            <a:off x="1747838" y="6659563"/>
            <a:ext cx="733425" cy="300037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9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كوب قياس أو زجاجة سعة لتر</a:t>
            </a:r>
            <a:endParaRPr lang="en-US" altLang="en-US" sz="90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77" name="object 277">
            <a:extLst>
              <a:ext uri="{FF2B5EF4-FFF2-40B4-BE49-F238E27FC236}">
                <a16:creationId xmlns:a16="http://schemas.microsoft.com/office/drawing/2014/main" id="{CBFA3090-0E0F-4BCA-9C61-A40954A54A3A}"/>
              </a:ext>
            </a:extLst>
          </p:cNvPr>
          <p:cNvSpPr txBox="1"/>
          <p:nvPr/>
        </p:nvSpPr>
        <p:spPr>
          <a:xfrm>
            <a:off x="5095874" y="6748463"/>
            <a:ext cx="513618" cy="382156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-EG" sz="800">
                <a:latin typeface="Sakkal Majalla" panose="02000000000000000000" pitchFamily="2" charset="-78"/>
                <a:cs typeface="Sakkal Majalla" panose="02000000000000000000" pitchFamily="2" charset="-78"/>
              </a:rPr>
              <a:t>الهيبوكلوريت سريع </a:t>
            </a:r>
            <a:r>
              <a:rPr lang="ar-EG" sz="800">
                <a:latin typeface="Sakkal Majalla" panose="02000000000000000000" pitchFamily="2" charset="-78"/>
                <a:cs typeface="Sakkal Majalla" panose="02000000000000000000" pitchFamily="2" charset="-78"/>
              </a:rPr>
              <a:t>التطاير(70</a:t>
            </a:r>
            <a:r>
              <a:rPr lang="ar-EG" sz="80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%)</a:t>
            </a:r>
            <a:endParaRPr lang="ar-EG" sz="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78" name="object 278">
            <a:extLst>
              <a:ext uri="{FF2B5EF4-FFF2-40B4-BE49-F238E27FC236}">
                <a16:creationId xmlns:a16="http://schemas.microsoft.com/office/drawing/2014/main" id="{5C68C752-191A-42F9-964C-3A9EB5FBF851}"/>
              </a:ext>
            </a:extLst>
          </p:cNvPr>
          <p:cNvSpPr txBox="1"/>
          <p:nvPr/>
        </p:nvSpPr>
        <p:spPr>
          <a:xfrm>
            <a:off x="3224213" y="6602413"/>
            <a:ext cx="533400" cy="2898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9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دلو بغطاء وصنبور.</a:t>
            </a:r>
            <a:endParaRPr lang="en-US" altLang="en-US" sz="90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79" name="object 279">
            <a:extLst>
              <a:ext uri="{FF2B5EF4-FFF2-40B4-BE49-F238E27FC236}">
                <a16:creationId xmlns:a16="http://schemas.microsoft.com/office/drawing/2014/main" id="{2862FDC9-D145-44A5-AD20-4C1B7467A81C}"/>
              </a:ext>
            </a:extLst>
          </p:cNvPr>
          <p:cNvSpPr txBox="1"/>
          <p:nvPr/>
        </p:nvSpPr>
        <p:spPr>
          <a:xfrm>
            <a:off x="5965825" y="6748463"/>
            <a:ext cx="769938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5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عصا للتقليب</a:t>
            </a:r>
            <a:endParaRPr sz="9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0" name="object 280">
            <a:extLst>
              <a:ext uri="{FF2B5EF4-FFF2-40B4-BE49-F238E27FC236}">
                <a16:creationId xmlns:a16="http://schemas.microsoft.com/office/drawing/2014/main" id="{6502A501-2D2C-4583-BB96-8A0C1F642F34}"/>
              </a:ext>
            </a:extLst>
          </p:cNvPr>
          <p:cNvSpPr txBox="1"/>
          <p:nvPr/>
        </p:nvSpPr>
        <p:spPr>
          <a:xfrm>
            <a:off x="4178300" y="6748463"/>
            <a:ext cx="304800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4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ماء</a:t>
            </a:r>
            <a:endParaRPr sz="9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1" name="object 281">
            <a:extLst>
              <a:ext uri="{FF2B5EF4-FFF2-40B4-BE49-F238E27FC236}">
                <a16:creationId xmlns:a16="http://schemas.microsoft.com/office/drawing/2014/main" id="{90A95210-E3C7-4878-8873-2F404CD26379}"/>
              </a:ext>
            </a:extLst>
          </p:cNvPr>
          <p:cNvSpPr txBox="1"/>
          <p:nvPr/>
        </p:nvSpPr>
        <p:spPr>
          <a:xfrm>
            <a:off x="7537450" y="6748463"/>
            <a:ext cx="284163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3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ملصق</a:t>
            </a:r>
            <a:endParaRPr sz="9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2" name="object 282">
            <a:extLst>
              <a:ext uri="{FF2B5EF4-FFF2-40B4-BE49-F238E27FC236}">
                <a16:creationId xmlns:a16="http://schemas.microsoft.com/office/drawing/2014/main" id="{C12096E7-8E00-4F9D-8807-D088DCD6ECAC}"/>
              </a:ext>
            </a:extLst>
          </p:cNvPr>
          <p:cNvSpPr txBox="1"/>
          <p:nvPr/>
        </p:nvSpPr>
        <p:spPr>
          <a:xfrm>
            <a:off x="2814638" y="5868988"/>
            <a:ext cx="2208212" cy="36036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ضع ملصقًا على الدلو </a:t>
            </a:r>
            <a:r>
              <a:rPr lang="ar" sz="11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«محلول كلور خفيف (0.05٪) - غسل اليدين»</a:t>
            </a:r>
            <a:endParaRPr lang="en-US" altLang="en-US" sz="11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83" name="object 283">
            <a:extLst>
              <a:ext uri="{FF2B5EF4-FFF2-40B4-BE49-F238E27FC236}">
                <a16:creationId xmlns:a16="http://schemas.microsoft.com/office/drawing/2014/main" id="{8D6B8A2A-143E-4260-B330-000A0C73113D}"/>
              </a:ext>
            </a:extLst>
          </p:cNvPr>
          <p:cNvSpPr txBox="1"/>
          <p:nvPr/>
        </p:nvSpPr>
        <p:spPr>
          <a:xfrm>
            <a:off x="5167313" y="5868988"/>
            <a:ext cx="1282700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4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ضع</a:t>
            </a:r>
            <a:r>
              <a:rPr lang="ar" sz="1100" kern="0" spc="-6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غطاءً على الدلو.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4" name="object 284">
            <a:extLst>
              <a:ext uri="{FF2B5EF4-FFF2-40B4-BE49-F238E27FC236}">
                <a16:creationId xmlns:a16="http://schemas.microsoft.com/office/drawing/2014/main" id="{E05BFD75-C6AB-4848-8E2B-1FE971330E35}"/>
              </a:ext>
            </a:extLst>
          </p:cNvPr>
          <p:cNvSpPr txBox="1"/>
          <p:nvPr/>
        </p:nvSpPr>
        <p:spPr>
          <a:xfrm>
            <a:off x="2436813" y="3197225"/>
            <a:ext cx="2117725" cy="351378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صب 9 أجزاء من الماء </a:t>
            </a:r>
            <a:r>
              <a:rPr lang="ar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وجزء</a:t>
            </a:r>
            <a:r>
              <a:rPr lang="ar-EG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ًا</a:t>
            </a:r>
            <a:r>
              <a:rPr lang="ar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 واحد</a:t>
            </a:r>
            <a:r>
              <a:rPr lang="ar-EG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ًا</a:t>
            </a:r>
            <a:r>
              <a:rPr lang="ar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 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من المحلول القوي (0.5%) في دلو. كرر هذه الخطوة حتى </a:t>
            </a:r>
            <a:r>
              <a:rPr lang="ar-EG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يمتلئ</a:t>
            </a:r>
            <a:r>
              <a:rPr lang="ar" sz="1100" dirty="0" smtClean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 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الدلو.</a:t>
            </a:r>
            <a:endParaRPr lang="en-US" altLang="en-US" sz="1100" dirty="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285" name="object 285">
            <a:extLst>
              <a:ext uri="{FF2B5EF4-FFF2-40B4-BE49-F238E27FC236}">
                <a16:creationId xmlns:a16="http://schemas.microsoft.com/office/drawing/2014/main" id="{9F0C2F26-3B3E-44C4-A17E-A784DD285E77}"/>
              </a:ext>
            </a:extLst>
          </p:cNvPr>
          <p:cNvSpPr txBox="1"/>
          <p:nvPr/>
        </p:nvSpPr>
        <p:spPr>
          <a:xfrm>
            <a:off x="7497763" y="5868988"/>
            <a:ext cx="1838325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6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ضع الدلو في أماكن غسل اليدين.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6" name="object 286">
            <a:extLst>
              <a:ext uri="{FF2B5EF4-FFF2-40B4-BE49-F238E27FC236}">
                <a16:creationId xmlns:a16="http://schemas.microsoft.com/office/drawing/2014/main" id="{A1D099BF-9527-4F7B-9E70-B6BA6F2B4DC7}"/>
              </a:ext>
            </a:extLst>
          </p:cNvPr>
          <p:cNvSpPr txBox="1"/>
          <p:nvPr/>
        </p:nvSpPr>
        <p:spPr>
          <a:xfrm>
            <a:off x="1574800" y="652463"/>
            <a:ext cx="7550150" cy="420687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algn="ctr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300" kern="0" dirty="0">
                <a:solidFill>
                  <a:sysClr val="windowText" lastClr="000000"/>
                </a:solidFill>
                <a:latin typeface="Sakkal Majalla" panose="02000000000000000000" pitchFamily="2" charset="-78"/>
              </a:rPr>
              <a:t>استخدم محلول الكلور  الخفيف (0.05%) لغسل اليدين دون قفاز.</a:t>
            </a:r>
            <a:endParaRPr sz="1300" kern="0" dirty="0">
              <a:solidFill>
                <a:sysClr val="windowText" lastClr="000000"/>
              </a:solidFill>
              <a:latin typeface="Sakkal Majalla" panose="02000000000000000000" pitchFamily="2" charset="-78"/>
            </a:endParaRP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" sz="1300" b="1" kern="0" dirty="0" smtClean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حضّ</a:t>
            </a:r>
            <a:r>
              <a:rPr lang="ar-EG" sz="1300" b="1" kern="0" dirty="0" smtClean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ِ</a:t>
            </a:r>
            <a:r>
              <a:rPr lang="ar" sz="1300" b="1" kern="0" dirty="0" smtClean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ر </a:t>
            </a:r>
            <a:r>
              <a:rPr lang="ar" sz="1300" b="1" kern="0" dirty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محلول </a:t>
            </a:r>
            <a:r>
              <a:rPr lang="ar" sz="1300" b="1" kern="0" dirty="0">
                <a:solidFill>
                  <a:sysClr val="windowText" lastClr="000000"/>
                </a:solidFill>
                <a:latin typeface="Sakkal Majalla" panose="02000000000000000000" pitchFamily="2" charset="-78"/>
              </a:rPr>
              <a:t>كلور خفيفًا بتركيز (0.05%) كل يوم. </a:t>
            </a:r>
            <a:r>
              <a:rPr lang="ar" sz="1300" kern="0" dirty="0">
                <a:solidFill>
                  <a:sysClr val="windowText" lastClr="000000"/>
                </a:solidFill>
                <a:latin typeface="Sakkal Majalla" panose="02000000000000000000" pitchFamily="2" charset="-78"/>
              </a:rPr>
              <a:t>تخلص من أي كمية متبقية من المحلول من </a:t>
            </a:r>
            <a:r>
              <a:rPr lang="ar" sz="1300" kern="0">
                <a:solidFill>
                  <a:sysClr val="windowText" lastClr="000000"/>
                </a:solidFill>
                <a:latin typeface="Sakkal Majalla" panose="02000000000000000000" pitchFamily="2" charset="-78"/>
              </a:rPr>
              <a:t>اليوم </a:t>
            </a:r>
            <a:r>
              <a:rPr lang="ar" sz="1300" kern="0" smtClean="0">
                <a:solidFill>
                  <a:sysClr val="windowText" lastClr="000000"/>
                </a:solidFill>
                <a:latin typeface="Sakkal Majalla" panose="02000000000000000000" pitchFamily="2" charset="-78"/>
              </a:rPr>
              <a:t>السابق.</a:t>
            </a:r>
            <a:endParaRPr sz="1300" kern="0" dirty="0">
              <a:solidFill>
                <a:sysClr val="windowText" lastClr="000000"/>
              </a:solidFill>
              <a:latin typeface="Sakkal Majalla" panose="02000000000000000000" pitchFamily="2" charset="-78"/>
            </a:endParaRPr>
          </a:p>
        </p:txBody>
      </p:sp>
      <p:sp>
        <p:nvSpPr>
          <p:cNvPr id="287" name="object 287">
            <a:extLst>
              <a:ext uri="{FF2B5EF4-FFF2-40B4-BE49-F238E27FC236}">
                <a16:creationId xmlns:a16="http://schemas.microsoft.com/office/drawing/2014/main" id="{085EE45C-0DE8-4911-B7C0-72FAEDF1D2A8}"/>
              </a:ext>
            </a:extLst>
          </p:cNvPr>
          <p:cNvSpPr txBox="1"/>
          <p:nvPr/>
        </p:nvSpPr>
        <p:spPr>
          <a:xfrm>
            <a:off x="2446338" y="1198563"/>
            <a:ext cx="2354262" cy="244939"/>
          </a:xfrm>
          <a:prstGeom prst="rect">
            <a:avLst/>
          </a:prstGeom>
          <a:solidFill>
            <a:srgbClr val="FFC20D"/>
          </a:solidFill>
        </p:spPr>
        <p:txBody>
          <a:bodyPr lIns="0" tIns="74930" rIns="0" bIns="0" rtlCol="1">
            <a:spAutoFit/>
          </a:bodyPr>
          <a:lstStyle/>
          <a:p>
            <a:pPr marL="270510" rtl="1" eaLnBrk="1" fontAlgn="auto" hangingPunct="1">
              <a:spcBef>
                <a:spcPts val="590"/>
              </a:spcBef>
              <a:spcAft>
                <a:spcPts val="0"/>
              </a:spcAft>
              <a:defRPr/>
            </a:pPr>
            <a:r>
              <a:rPr lang="ar" sz="1100" b="1" kern="0" spc="-2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 </a:t>
            </a:r>
            <a:r>
              <a:rPr lang="ar" sz="1100" b="1" kern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محلول قوي (0.5%)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8" name="object 288">
            <a:extLst>
              <a:ext uri="{FF2B5EF4-FFF2-40B4-BE49-F238E27FC236}">
                <a16:creationId xmlns:a16="http://schemas.microsoft.com/office/drawing/2014/main" id="{E45E1FD8-E731-4744-8A53-2C26BE5913EF}"/>
              </a:ext>
            </a:extLst>
          </p:cNvPr>
          <p:cNvSpPr txBox="1"/>
          <p:nvPr/>
        </p:nvSpPr>
        <p:spPr>
          <a:xfrm>
            <a:off x="7970838" y="2882900"/>
            <a:ext cx="249237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83185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89" name="object 289">
            <a:extLst>
              <a:ext uri="{FF2B5EF4-FFF2-40B4-BE49-F238E27FC236}">
                <a16:creationId xmlns:a16="http://schemas.microsoft.com/office/drawing/2014/main" id="{3937005A-524C-4673-8502-7042C0B70AB4}"/>
              </a:ext>
            </a:extLst>
          </p:cNvPr>
          <p:cNvSpPr txBox="1"/>
          <p:nvPr/>
        </p:nvSpPr>
        <p:spPr>
          <a:xfrm>
            <a:off x="2833688" y="5556250"/>
            <a:ext cx="239712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74930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5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90" name="object 290">
            <a:extLst>
              <a:ext uri="{FF2B5EF4-FFF2-40B4-BE49-F238E27FC236}">
                <a16:creationId xmlns:a16="http://schemas.microsoft.com/office/drawing/2014/main" id="{DCCA619E-DE8F-4C59-A164-7E47A8C81274}"/>
              </a:ext>
            </a:extLst>
          </p:cNvPr>
          <p:cNvSpPr txBox="1"/>
          <p:nvPr/>
        </p:nvSpPr>
        <p:spPr>
          <a:xfrm>
            <a:off x="5176838" y="5556250"/>
            <a:ext cx="249237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74295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6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91" name="object 291">
            <a:extLst>
              <a:ext uri="{FF2B5EF4-FFF2-40B4-BE49-F238E27FC236}">
                <a16:creationId xmlns:a16="http://schemas.microsoft.com/office/drawing/2014/main" id="{5854833F-8BA6-4834-9555-DC2843C3E1F4}"/>
              </a:ext>
            </a:extLst>
          </p:cNvPr>
          <p:cNvSpPr txBox="1"/>
          <p:nvPr/>
        </p:nvSpPr>
        <p:spPr>
          <a:xfrm>
            <a:off x="2446338" y="2882900"/>
            <a:ext cx="249237" cy="191078"/>
          </a:xfrm>
          <a:prstGeom prst="rect">
            <a:avLst/>
          </a:prstGeom>
          <a:solidFill>
            <a:srgbClr val="004580"/>
          </a:solidFill>
        </p:spPr>
        <p:txBody>
          <a:bodyPr lIns="0" tIns="6350" rIns="0" bIns="0" rtlCol="1">
            <a:spAutoFit/>
          </a:bodyPr>
          <a:lstStyle/>
          <a:p>
            <a:pPr marL="34290" rtl="1" eaLnBrk="1" fontAlgn="auto" hangingPunct="1">
              <a:spcBef>
                <a:spcPts val="50"/>
              </a:spcBef>
              <a:spcAft>
                <a:spcPts val="0"/>
              </a:spcAft>
              <a:defRPr/>
            </a:pPr>
            <a:r>
              <a:rPr lang="ar" sz="1200" b="1" kern="0" spc="-25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2أ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92" name="object 292">
            <a:extLst>
              <a:ext uri="{FF2B5EF4-FFF2-40B4-BE49-F238E27FC236}">
                <a16:creationId xmlns:a16="http://schemas.microsoft.com/office/drawing/2014/main" id="{770E52CC-0878-4730-8121-6550CEFBDF6F}"/>
              </a:ext>
            </a:extLst>
          </p:cNvPr>
          <p:cNvSpPr txBox="1"/>
          <p:nvPr/>
        </p:nvSpPr>
        <p:spPr>
          <a:xfrm>
            <a:off x="7507288" y="5556250"/>
            <a:ext cx="249237" cy="190437"/>
          </a:xfrm>
          <a:prstGeom prst="rect">
            <a:avLst/>
          </a:prstGeom>
          <a:solidFill>
            <a:srgbClr val="004580"/>
          </a:solidFill>
        </p:spPr>
        <p:txBody>
          <a:bodyPr lIns="0" tIns="5715" rIns="0" bIns="0" rtlCol="1">
            <a:spAutoFit/>
          </a:bodyPr>
          <a:lstStyle/>
          <a:p>
            <a:pPr marL="74295" rtl="1" eaLnBrk="1" fontAlgn="auto" hangingPunct="1">
              <a:spcBef>
                <a:spcPts val="45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7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93" name="object 293">
            <a:extLst>
              <a:ext uri="{FF2B5EF4-FFF2-40B4-BE49-F238E27FC236}">
                <a16:creationId xmlns:a16="http://schemas.microsoft.com/office/drawing/2014/main" id="{0000074D-2B0A-4D0B-B754-7D50BCFF2FA6}"/>
              </a:ext>
            </a:extLst>
          </p:cNvPr>
          <p:cNvSpPr txBox="1"/>
          <p:nvPr/>
        </p:nvSpPr>
        <p:spPr>
          <a:xfrm>
            <a:off x="700088" y="2881313"/>
            <a:ext cx="246062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78740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1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79" name="object 294">
            <a:extLst>
              <a:ext uri="{FF2B5EF4-FFF2-40B4-BE49-F238E27FC236}">
                <a16:creationId xmlns:a16="http://schemas.microsoft.com/office/drawing/2014/main" id="{EA7B43A9-8474-45E6-81FE-06E4A8848CAE}"/>
              </a:ext>
            </a:extLst>
          </p:cNvPr>
          <p:cNvGrpSpPr>
            <a:grpSpLocks/>
          </p:cNvGrpSpPr>
          <p:nvPr/>
        </p:nvGrpSpPr>
        <p:grpSpPr bwMode="auto">
          <a:xfrm>
            <a:off x="277813" y="6999288"/>
            <a:ext cx="7540625" cy="409575"/>
            <a:chOff x="277113" y="6999985"/>
            <a:chExt cx="7541259" cy="408940"/>
          </a:xfrm>
        </p:grpSpPr>
        <p:sp>
          <p:nvSpPr>
            <p:cNvPr id="2222" name="object 295">
              <a:extLst>
                <a:ext uri="{FF2B5EF4-FFF2-40B4-BE49-F238E27FC236}">
                  <a16:creationId xmlns:a16="http://schemas.microsoft.com/office/drawing/2014/main" id="{3E5453F2-B28E-4ABB-9331-A45089B7E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463" y="7006335"/>
              <a:ext cx="7528559" cy="349885"/>
            </a:xfrm>
            <a:custGeom>
              <a:avLst/>
              <a:gdLst>
                <a:gd name="T0" fmla="*/ 0 w 7528559"/>
                <a:gd name="T1" fmla="*/ 0 h 349884"/>
                <a:gd name="T2" fmla="*/ 0 w 7528559"/>
                <a:gd name="T3" fmla="*/ 349554 h 349884"/>
                <a:gd name="T4" fmla="*/ 7528306 w 7528559"/>
                <a:gd name="T5" fmla="*/ 349554 h 349884"/>
                <a:gd name="T6" fmla="*/ 7528306 w 7528559"/>
                <a:gd name="T7" fmla="*/ 0 h 349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8559" h="349884">
                  <a:moveTo>
                    <a:pt x="0" y="0"/>
                  </a:moveTo>
                  <a:lnTo>
                    <a:pt x="0" y="349554"/>
                  </a:lnTo>
                  <a:lnTo>
                    <a:pt x="7528306" y="349554"/>
                  </a:lnTo>
                  <a:lnTo>
                    <a:pt x="7528306" y="0"/>
                  </a:lnTo>
                </a:path>
              </a:pathLst>
            </a:custGeom>
            <a:noFill/>
            <a:ln w="12699">
              <a:solidFill>
                <a:srgbClr val="80828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23" name="object 296">
              <a:extLst>
                <a:ext uri="{FF2B5EF4-FFF2-40B4-BE49-F238E27FC236}">
                  <a16:creationId xmlns:a16="http://schemas.microsoft.com/office/drawing/2014/main" id="{80C62779-19AA-4B9B-9C11-79B0CDBB8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555" y="7251928"/>
              <a:ext cx="1384300" cy="157480"/>
            </a:xfrm>
            <a:custGeom>
              <a:avLst/>
              <a:gdLst>
                <a:gd name="T0" fmla="*/ 1384109 w 1384300"/>
                <a:gd name="T1" fmla="*/ 0 h 157479"/>
                <a:gd name="T2" fmla="*/ 0 w 1384300"/>
                <a:gd name="T3" fmla="*/ 0 h 157479"/>
                <a:gd name="T4" fmla="*/ 0 w 1384300"/>
                <a:gd name="T5" fmla="*/ 156921 h 157479"/>
                <a:gd name="T6" fmla="*/ 1384109 w 1384300"/>
                <a:gd name="T7" fmla="*/ 156921 h 157479"/>
                <a:gd name="T8" fmla="*/ 1384109 w 1384300"/>
                <a:gd name="T9" fmla="*/ 0 h 157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4300" h="157479">
                  <a:moveTo>
                    <a:pt x="1384109" y="0"/>
                  </a:moveTo>
                  <a:lnTo>
                    <a:pt x="0" y="0"/>
                  </a:lnTo>
                  <a:lnTo>
                    <a:pt x="0" y="156921"/>
                  </a:lnTo>
                  <a:lnTo>
                    <a:pt x="1384109" y="156921"/>
                  </a:lnTo>
                  <a:lnTo>
                    <a:pt x="1384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297" name="object 297">
            <a:extLst>
              <a:ext uri="{FF2B5EF4-FFF2-40B4-BE49-F238E27FC236}">
                <a16:creationId xmlns:a16="http://schemas.microsoft.com/office/drawing/2014/main" id="{992D9DFE-3C21-42E1-BFEE-7063E91D7F88}"/>
              </a:ext>
            </a:extLst>
          </p:cNvPr>
          <p:cNvSpPr txBox="1"/>
          <p:nvPr/>
        </p:nvSpPr>
        <p:spPr>
          <a:xfrm>
            <a:off x="3432175" y="7197725"/>
            <a:ext cx="1230313" cy="212879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300" b="1" kern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المستلزمات </a:t>
            </a:r>
            <a:r>
              <a:rPr lang="ar" sz="1300" b="1" kern="0" spc="-1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المطلوبة</a:t>
            </a:r>
            <a:endParaRPr sz="13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81" name="object 298">
            <a:extLst>
              <a:ext uri="{FF2B5EF4-FFF2-40B4-BE49-F238E27FC236}">
                <a16:creationId xmlns:a16="http://schemas.microsoft.com/office/drawing/2014/main" id="{4F2FBD27-90F2-449B-A4F5-9CD02011F91C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192213"/>
            <a:ext cx="5292725" cy="3700462"/>
            <a:chOff x="2133553" y="1192250"/>
            <a:chExt cx="5292090" cy="3700145"/>
          </a:xfrm>
        </p:grpSpPr>
        <p:sp>
          <p:nvSpPr>
            <p:cNvPr id="2192" name="object 299">
              <a:extLst>
                <a:ext uri="{FF2B5EF4-FFF2-40B4-BE49-F238E27FC236}">
                  <a16:creationId xmlns:a16="http://schemas.microsoft.com/office/drawing/2014/main" id="{03515A0A-0D8E-4930-83CC-CB7C0DAA1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815" y="4771427"/>
              <a:ext cx="4760595" cy="121285"/>
            </a:xfrm>
            <a:custGeom>
              <a:avLst/>
              <a:gdLst>
                <a:gd name="T0" fmla="*/ 86575 w 4760595"/>
                <a:gd name="T1" fmla="*/ 60464 h 121285"/>
                <a:gd name="T2" fmla="*/ 0 w 4760595"/>
                <a:gd name="T3" fmla="*/ 0 h 121285"/>
                <a:gd name="T4" fmla="*/ 0 w 4760595"/>
                <a:gd name="T5" fmla="*/ 120904 h 121285"/>
                <a:gd name="T6" fmla="*/ 86575 w 4760595"/>
                <a:gd name="T7" fmla="*/ 60464 h 121285"/>
                <a:gd name="T8" fmla="*/ 2431351 w 4760595"/>
                <a:gd name="T9" fmla="*/ 60464 h 121285"/>
                <a:gd name="T10" fmla="*/ 2344775 w 4760595"/>
                <a:gd name="T11" fmla="*/ 0 h 121285"/>
                <a:gd name="T12" fmla="*/ 2344775 w 4760595"/>
                <a:gd name="T13" fmla="*/ 120904 h 121285"/>
                <a:gd name="T14" fmla="*/ 2431351 w 4760595"/>
                <a:gd name="T15" fmla="*/ 60464 h 121285"/>
                <a:gd name="T16" fmla="*/ 4760265 w 4760595"/>
                <a:gd name="T17" fmla="*/ 60464 h 121285"/>
                <a:gd name="T18" fmla="*/ 4673689 w 4760595"/>
                <a:gd name="T19" fmla="*/ 0 h 121285"/>
                <a:gd name="T20" fmla="*/ 4673689 w 4760595"/>
                <a:gd name="T21" fmla="*/ 120904 h 121285"/>
                <a:gd name="T22" fmla="*/ 4760265 w 4760595"/>
                <a:gd name="T23" fmla="*/ 60464 h 12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60595" h="121285">
                  <a:moveTo>
                    <a:pt x="86575" y="60464"/>
                  </a:moveTo>
                  <a:lnTo>
                    <a:pt x="0" y="0"/>
                  </a:lnTo>
                  <a:lnTo>
                    <a:pt x="0" y="120904"/>
                  </a:lnTo>
                  <a:lnTo>
                    <a:pt x="86575" y="60464"/>
                  </a:lnTo>
                  <a:close/>
                </a:path>
                <a:path w="4760595" h="121285">
                  <a:moveTo>
                    <a:pt x="2431351" y="60464"/>
                  </a:moveTo>
                  <a:lnTo>
                    <a:pt x="2344775" y="0"/>
                  </a:lnTo>
                  <a:lnTo>
                    <a:pt x="2344775" y="120904"/>
                  </a:lnTo>
                  <a:lnTo>
                    <a:pt x="2431351" y="60464"/>
                  </a:lnTo>
                  <a:close/>
                </a:path>
                <a:path w="4760595" h="121285">
                  <a:moveTo>
                    <a:pt x="4760265" y="60464"/>
                  </a:moveTo>
                  <a:lnTo>
                    <a:pt x="4673689" y="0"/>
                  </a:lnTo>
                  <a:lnTo>
                    <a:pt x="4673689" y="120904"/>
                  </a:lnTo>
                  <a:lnTo>
                    <a:pt x="4760265" y="60464"/>
                  </a:lnTo>
                  <a:close/>
                </a:path>
              </a:pathLst>
            </a:custGeom>
            <a:solidFill>
              <a:srgbClr val="0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93" name="object 300">
              <a:extLst>
                <a:ext uri="{FF2B5EF4-FFF2-40B4-BE49-F238E27FC236}">
                  <a16:creationId xmlns:a16="http://schemas.microsoft.com/office/drawing/2014/main" id="{A7F27B92-F36C-49E1-9F12-69F2EEF1D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5" y="1195425"/>
              <a:ext cx="2615565" cy="1925955"/>
            </a:xfrm>
            <a:custGeom>
              <a:avLst/>
              <a:gdLst>
                <a:gd name="T0" fmla="*/ 2615196 w 2615565"/>
                <a:gd name="T1" fmla="*/ 0 h 1925955"/>
                <a:gd name="T2" fmla="*/ 0 w 2615565"/>
                <a:gd name="T3" fmla="*/ 0 h 1925955"/>
                <a:gd name="T4" fmla="*/ 0 w 2615565"/>
                <a:gd name="T5" fmla="*/ 1925853 h 1925955"/>
                <a:gd name="T6" fmla="*/ 2615196 w 2615565"/>
                <a:gd name="T7" fmla="*/ 1925853 h 1925955"/>
                <a:gd name="T8" fmla="*/ 2615196 w 2615565"/>
                <a:gd name="T9" fmla="*/ 0 h 192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5565" h="1925955">
                  <a:moveTo>
                    <a:pt x="2615196" y="0"/>
                  </a:moveTo>
                  <a:lnTo>
                    <a:pt x="0" y="0"/>
                  </a:lnTo>
                  <a:lnTo>
                    <a:pt x="0" y="1925853"/>
                  </a:lnTo>
                  <a:lnTo>
                    <a:pt x="2615196" y="1925853"/>
                  </a:lnTo>
                  <a:lnTo>
                    <a:pt x="261519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94" name="object 301">
              <a:extLst>
                <a:ext uri="{FF2B5EF4-FFF2-40B4-BE49-F238E27FC236}">
                  <a16:creationId xmlns:a16="http://schemas.microsoft.com/office/drawing/2014/main" id="{8A8B572D-881B-492E-BD35-AFF46B647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3775" y="1195425"/>
              <a:ext cx="2615565" cy="1925955"/>
            </a:xfrm>
            <a:custGeom>
              <a:avLst/>
              <a:gdLst>
                <a:gd name="T0" fmla="*/ 0 w 2615565"/>
                <a:gd name="T1" fmla="*/ 1925853 h 1925955"/>
                <a:gd name="T2" fmla="*/ 2615196 w 2615565"/>
                <a:gd name="T3" fmla="*/ 1925853 h 1925955"/>
                <a:gd name="T4" fmla="*/ 2615196 w 2615565"/>
                <a:gd name="T5" fmla="*/ 0 h 1925955"/>
                <a:gd name="T6" fmla="*/ 0 w 2615565"/>
                <a:gd name="T7" fmla="*/ 0 h 1925955"/>
                <a:gd name="T8" fmla="*/ 0 w 2615565"/>
                <a:gd name="T9" fmla="*/ 1925853 h 1925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5565" h="1925955">
                  <a:moveTo>
                    <a:pt x="0" y="1925853"/>
                  </a:moveTo>
                  <a:lnTo>
                    <a:pt x="2615196" y="1925853"/>
                  </a:lnTo>
                  <a:lnTo>
                    <a:pt x="2615196" y="0"/>
                  </a:lnTo>
                  <a:lnTo>
                    <a:pt x="0" y="0"/>
                  </a:lnTo>
                  <a:lnTo>
                    <a:pt x="0" y="1925853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95" name="object 302">
              <a:extLst>
                <a:ext uri="{FF2B5EF4-FFF2-40B4-BE49-F238E27FC236}">
                  <a16:creationId xmlns:a16="http://schemas.microsoft.com/office/drawing/2014/main" id="{25BABC21-5B25-4216-91CA-0B5827CA5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072" y="1294040"/>
              <a:ext cx="2225675" cy="1805305"/>
            </a:xfrm>
            <a:custGeom>
              <a:avLst/>
              <a:gdLst>
                <a:gd name="T0" fmla="*/ 2225675 w 2225675"/>
                <a:gd name="T1" fmla="*/ 0 h 1805305"/>
                <a:gd name="T2" fmla="*/ 0 w 2225675"/>
                <a:gd name="T3" fmla="*/ 0 h 1805305"/>
                <a:gd name="T4" fmla="*/ 0 w 2225675"/>
                <a:gd name="T5" fmla="*/ 702309 h 1805305"/>
                <a:gd name="T6" fmla="*/ 284873 w 2225675"/>
                <a:gd name="T7" fmla="*/ 842136 h 1805305"/>
                <a:gd name="T8" fmla="*/ 326517 w 2225675"/>
                <a:gd name="T9" fmla="*/ 918006 h 1805305"/>
                <a:gd name="T10" fmla="*/ 314032 w 2225675"/>
                <a:gd name="T11" fmla="*/ 973327 h 1805305"/>
                <a:gd name="T12" fmla="*/ 280708 w 2225675"/>
                <a:gd name="T13" fmla="*/ 1002474 h 1805305"/>
                <a:gd name="T14" fmla="*/ 204275 w 2225675"/>
                <a:gd name="T15" fmla="*/ 1007825 h 1805305"/>
                <a:gd name="T16" fmla="*/ 199491 w 2225675"/>
                <a:gd name="T17" fmla="*/ 1007910 h 1805305"/>
                <a:gd name="T18" fmla="*/ 178338 w 2225675"/>
                <a:gd name="T19" fmla="*/ 1006572 h 1805305"/>
                <a:gd name="T20" fmla="*/ 80949 w 2225675"/>
                <a:gd name="T21" fmla="*/ 999350 h 1805305"/>
                <a:gd name="T22" fmla="*/ 0 w 2225675"/>
                <a:gd name="T23" fmla="*/ 938669 h 1805305"/>
                <a:gd name="T24" fmla="*/ 0 w 2225675"/>
                <a:gd name="T25" fmla="*/ 1804758 h 1805305"/>
                <a:gd name="T26" fmla="*/ 2225675 w 2225675"/>
                <a:gd name="T27" fmla="*/ 1804758 h 1805305"/>
                <a:gd name="T28" fmla="*/ 2225675 w 2225675"/>
                <a:gd name="T29" fmla="*/ 0 h 1805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5675" h="1805305">
                  <a:moveTo>
                    <a:pt x="2225675" y="0"/>
                  </a:moveTo>
                  <a:lnTo>
                    <a:pt x="0" y="0"/>
                  </a:lnTo>
                  <a:lnTo>
                    <a:pt x="0" y="702309"/>
                  </a:lnTo>
                  <a:lnTo>
                    <a:pt x="284873" y="842136"/>
                  </a:lnTo>
                  <a:lnTo>
                    <a:pt x="326517" y="918006"/>
                  </a:lnTo>
                  <a:lnTo>
                    <a:pt x="314032" y="973327"/>
                  </a:lnTo>
                  <a:lnTo>
                    <a:pt x="280708" y="1002474"/>
                  </a:lnTo>
                  <a:lnTo>
                    <a:pt x="204275" y="1007825"/>
                  </a:lnTo>
                  <a:lnTo>
                    <a:pt x="199491" y="1007910"/>
                  </a:lnTo>
                  <a:lnTo>
                    <a:pt x="178338" y="1006572"/>
                  </a:lnTo>
                  <a:lnTo>
                    <a:pt x="80949" y="999350"/>
                  </a:lnTo>
                  <a:lnTo>
                    <a:pt x="0" y="938669"/>
                  </a:lnTo>
                  <a:lnTo>
                    <a:pt x="0" y="1804758"/>
                  </a:lnTo>
                  <a:lnTo>
                    <a:pt x="2225675" y="1804758"/>
                  </a:lnTo>
                  <a:lnTo>
                    <a:pt x="22256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96" name="object 303">
              <a:extLst>
                <a:ext uri="{FF2B5EF4-FFF2-40B4-BE49-F238E27FC236}">
                  <a16:creationId xmlns:a16="http://schemas.microsoft.com/office/drawing/2014/main" id="{33B7C274-F895-47DE-9AAA-E3017A66C3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8946" y="2861828"/>
              <a:ext cx="88212" cy="240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7" name="object 304">
              <a:extLst>
                <a:ext uri="{FF2B5EF4-FFF2-40B4-BE49-F238E27FC236}">
                  <a16:creationId xmlns:a16="http://schemas.microsoft.com/office/drawing/2014/main" id="{18116D37-4D19-4A68-A6A4-69C98B0E88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676" y="2315641"/>
              <a:ext cx="1163765" cy="783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8" name="object 305">
              <a:extLst>
                <a:ext uri="{FF2B5EF4-FFF2-40B4-BE49-F238E27FC236}">
                  <a16:creationId xmlns:a16="http://schemas.microsoft.com/office/drawing/2014/main" id="{4AA901BF-B124-43CE-8E9C-9F8379F3F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8221" y="2350293"/>
              <a:ext cx="1134745" cy="207645"/>
            </a:xfrm>
            <a:custGeom>
              <a:avLst/>
              <a:gdLst>
                <a:gd name="T0" fmla="*/ 569125 w 1134745"/>
                <a:gd name="T1" fmla="*/ 0 h 207644"/>
                <a:gd name="T2" fmla="*/ 472967 w 1134745"/>
                <a:gd name="T3" fmla="*/ 1397 h 207644"/>
                <a:gd name="T4" fmla="*/ 387955 w 1134745"/>
                <a:gd name="T5" fmla="*/ 5358 h 207644"/>
                <a:gd name="T6" fmla="*/ 313403 w 1134745"/>
                <a:gd name="T7" fmla="*/ 11531 h 207644"/>
                <a:gd name="T8" fmla="*/ 248625 w 1134745"/>
                <a:gd name="T9" fmla="*/ 19569 h 207644"/>
                <a:gd name="T10" fmla="*/ 192936 w 1134745"/>
                <a:gd name="T11" fmla="*/ 29121 h 207644"/>
                <a:gd name="T12" fmla="*/ 145649 w 1134745"/>
                <a:gd name="T13" fmla="*/ 39838 h 207644"/>
                <a:gd name="T14" fmla="*/ 106081 w 1134745"/>
                <a:gd name="T15" fmla="*/ 51371 h 207644"/>
                <a:gd name="T16" fmla="*/ 47352 w 1134745"/>
                <a:gd name="T17" fmla="*/ 75486 h 207644"/>
                <a:gd name="T18" fmla="*/ 11266 w 1134745"/>
                <a:gd name="T19" fmla="*/ 98671 h 207644"/>
                <a:gd name="T20" fmla="*/ 0 w 1134745"/>
                <a:gd name="T21" fmla="*/ 109042 h 207644"/>
                <a:gd name="T22" fmla="*/ 11432 w 1134745"/>
                <a:gd name="T23" fmla="*/ 117203 h 207644"/>
                <a:gd name="T24" fmla="*/ 48594 w 1134745"/>
                <a:gd name="T25" fmla="*/ 136912 h 207644"/>
                <a:gd name="T26" fmla="*/ 109124 w 1134745"/>
                <a:gd name="T27" fmla="*/ 158640 h 207644"/>
                <a:gd name="T28" fmla="*/ 149766 w 1134745"/>
                <a:gd name="T29" fmla="*/ 169325 h 207644"/>
                <a:gd name="T30" fmla="*/ 198187 w 1134745"/>
                <a:gd name="T31" fmla="*/ 179394 h 207644"/>
                <a:gd name="T32" fmla="*/ 255032 w 1134745"/>
                <a:gd name="T33" fmla="*/ 188470 h 207644"/>
                <a:gd name="T34" fmla="*/ 320949 w 1134745"/>
                <a:gd name="T35" fmla="*/ 196181 h 207644"/>
                <a:gd name="T36" fmla="*/ 396581 w 1134745"/>
                <a:gd name="T37" fmla="*/ 202152 h 207644"/>
                <a:gd name="T38" fmla="*/ 482575 w 1134745"/>
                <a:gd name="T39" fmla="*/ 206009 h 207644"/>
                <a:gd name="T40" fmla="*/ 579577 w 1134745"/>
                <a:gd name="T41" fmla="*/ 207378 h 207644"/>
                <a:gd name="T42" fmla="*/ 670452 w 1134745"/>
                <a:gd name="T43" fmla="*/ 205925 h 207644"/>
                <a:gd name="T44" fmla="*/ 751644 w 1134745"/>
                <a:gd name="T45" fmla="*/ 201812 h 207644"/>
                <a:gd name="T46" fmla="*/ 823686 w 1134745"/>
                <a:gd name="T47" fmla="*/ 195410 h 207644"/>
                <a:gd name="T48" fmla="*/ 887110 w 1134745"/>
                <a:gd name="T49" fmla="*/ 187087 h 207644"/>
                <a:gd name="T50" fmla="*/ 942449 w 1134745"/>
                <a:gd name="T51" fmla="*/ 177214 h 207644"/>
                <a:gd name="T52" fmla="*/ 990237 w 1134745"/>
                <a:gd name="T53" fmla="*/ 166160 h 207644"/>
                <a:gd name="T54" fmla="*/ 1031005 w 1134745"/>
                <a:gd name="T55" fmla="*/ 154294 h 207644"/>
                <a:gd name="T56" fmla="*/ 1093615 w 1134745"/>
                <a:gd name="T57" fmla="*/ 129606 h 207644"/>
                <a:gd name="T58" fmla="*/ 1134541 w 1134745"/>
                <a:gd name="T59" fmla="*/ 106108 h 207644"/>
                <a:gd name="T60" fmla="*/ 1124761 w 1134745"/>
                <a:gd name="T61" fmla="*/ 95702 h 207644"/>
                <a:gd name="T62" fmla="*/ 1091686 w 1134745"/>
                <a:gd name="T63" fmla="*/ 72823 h 207644"/>
                <a:gd name="T64" fmla="*/ 1035518 w 1134745"/>
                <a:gd name="T65" fmla="*/ 49351 h 207644"/>
                <a:gd name="T66" fmla="*/ 996870 w 1134745"/>
                <a:gd name="T67" fmla="*/ 38204 h 207644"/>
                <a:gd name="T68" fmla="*/ 950165 w 1134745"/>
                <a:gd name="T69" fmla="*/ 27882 h 207644"/>
                <a:gd name="T70" fmla="*/ 894640 w 1134745"/>
                <a:gd name="T71" fmla="*/ 18709 h 207644"/>
                <a:gd name="T72" fmla="*/ 829535 w 1134745"/>
                <a:gd name="T73" fmla="*/ 11010 h 207644"/>
                <a:gd name="T74" fmla="*/ 754089 w 1134745"/>
                <a:gd name="T75" fmla="*/ 5109 h 207644"/>
                <a:gd name="T76" fmla="*/ 667539 w 1134745"/>
                <a:gd name="T77" fmla="*/ 1331 h 207644"/>
                <a:gd name="T78" fmla="*/ 569125 w 1134745"/>
                <a:gd name="T79" fmla="*/ 0 h 207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745" h="207644">
                  <a:moveTo>
                    <a:pt x="569125" y="0"/>
                  </a:moveTo>
                  <a:lnTo>
                    <a:pt x="472967" y="1397"/>
                  </a:lnTo>
                  <a:lnTo>
                    <a:pt x="387955" y="5358"/>
                  </a:lnTo>
                  <a:lnTo>
                    <a:pt x="313403" y="11531"/>
                  </a:lnTo>
                  <a:lnTo>
                    <a:pt x="248625" y="19569"/>
                  </a:lnTo>
                  <a:lnTo>
                    <a:pt x="192936" y="29121"/>
                  </a:lnTo>
                  <a:lnTo>
                    <a:pt x="145649" y="39838"/>
                  </a:lnTo>
                  <a:lnTo>
                    <a:pt x="106081" y="51371"/>
                  </a:lnTo>
                  <a:lnTo>
                    <a:pt x="47352" y="75486"/>
                  </a:lnTo>
                  <a:lnTo>
                    <a:pt x="11266" y="98671"/>
                  </a:lnTo>
                  <a:lnTo>
                    <a:pt x="0" y="109042"/>
                  </a:lnTo>
                  <a:lnTo>
                    <a:pt x="11432" y="117203"/>
                  </a:lnTo>
                  <a:lnTo>
                    <a:pt x="48594" y="136912"/>
                  </a:lnTo>
                  <a:lnTo>
                    <a:pt x="109124" y="158640"/>
                  </a:lnTo>
                  <a:lnTo>
                    <a:pt x="149766" y="169325"/>
                  </a:lnTo>
                  <a:lnTo>
                    <a:pt x="198187" y="179394"/>
                  </a:lnTo>
                  <a:lnTo>
                    <a:pt x="255032" y="188470"/>
                  </a:lnTo>
                  <a:lnTo>
                    <a:pt x="320949" y="196181"/>
                  </a:lnTo>
                  <a:lnTo>
                    <a:pt x="396581" y="202152"/>
                  </a:lnTo>
                  <a:lnTo>
                    <a:pt x="482575" y="206009"/>
                  </a:lnTo>
                  <a:lnTo>
                    <a:pt x="579577" y="207378"/>
                  </a:lnTo>
                  <a:lnTo>
                    <a:pt x="670452" y="205925"/>
                  </a:lnTo>
                  <a:lnTo>
                    <a:pt x="751644" y="201812"/>
                  </a:lnTo>
                  <a:lnTo>
                    <a:pt x="823686" y="195410"/>
                  </a:lnTo>
                  <a:lnTo>
                    <a:pt x="887110" y="187087"/>
                  </a:lnTo>
                  <a:lnTo>
                    <a:pt x="942449" y="177214"/>
                  </a:lnTo>
                  <a:lnTo>
                    <a:pt x="990237" y="166160"/>
                  </a:lnTo>
                  <a:lnTo>
                    <a:pt x="1031005" y="154294"/>
                  </a:lnTo>
                  <a:lnTo>
                    <a:pt x="1093615" y="129606"/>
                  </a:lnTo>
                  <a:lnTo>
                    <a:pt x="1134541" y="106108"/>
                  </a:lnTo>
                  <a:lnTo>
                    <a:pt x="1124761" y="95702"/>
                  </a:lnTo>
                  <a:lnTo>
                    <a:pt x="1091686" y="72823"/>
                  </a:lnTo>
                  <a:lnTo>
                    <a:pt x="1035518" y="49351"/>
                  </a:lnTo>
                  <a:lnTo>
                    <a:pt x="996870" y="38204"/>
                  </a:lnTo>
                  <a:lnTo>
                    <a:pt x="950165" y="27882"/>
                  </a:lnTo>
                  <a:lnTo>
                    <a:pt x="894640" y="18709"/>
                  </a:lnTo>
                  <a:lnTo>
                    <a:pt x="829535" y="11010"/>
                  </a:lnTo>
                  <a:lnTo>
                    <a:pt x="754089" y="5109"/>
                  </a:lnTo>
                  <a:lnTo>
                    <a:pt x="667539" y="1331"/>
                  </a:lnTo>
                  <a:lnTo>
                    <a:pt x="569125" y="0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99" name="object 306">
              <a:extLst>
                <a:ext uri="{FF2B5EF4-FFF2-40B4-BE49-F238E27FC236}">
                  <a16:creationId xmlns:a16="http://schemas.microsoft.com/office/drawing/2014/main" id="{A8F0F55B-FD61-4CC4-A3A5-4ABC57DC6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720" y="2315641"/>
              <a:ext cx="1163721" cy="239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00" name="object 307">
              <a:extLst>
                <a:ext uri="{FF2B5EF4-FFF2-40B4-BE49-F238E27FC236}">
                  <a16:creationId xmlns:a16="http://schemas.microsoft.com/office/drawing/2014/main" id="{93AB9445-F3F1-42FE-85E6-FCFCDDE33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7194" y="2594925"/>
              <a:ext cx="104444" cy="104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1" name="object 308">
              <a:extLst>
                <a:ext uri="{FF2B5EF4-FFF2-40B4-BE49-F238E27FC236}">
                  <a16:creationId xmlns:a16="http://schemas.microsoft.com/office/drawing/2014/main" id="{C21B87F6-7553-4A15-B3A1-EC3D9D14E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709" y="3067874"/>
              <a:ext cx="118745" cy="31115"/>
            </a:xfrm>
            <a:custGeom>
              <a:avLst/>
              <a:gdLst>
                <a:gd name="T0" fmla="*/ 50054 w 118745"/>
                <a:gd name="T1" fmla="*/ 3085 h 31114"/>
                <a:gd name="T2" fmla="*/ 30386 w 118745"/>
                <a:gd name="T3" fmla="*/ 0 h 31114"/>
                <a:gd name="T4" fmla="*/ 18872 w 118745"/>
                <a:gd name="T5" fmla="*/ 1020 h 31114"/>
                <a:gd name="T6" fmla="*/ 11049 w 118745"/>
                <a:gd name="T7" fmla="*/ 7991 h 31114"/>
                <a:gd name="T8" fmla="*/ 2454 w 118745"/>
                <a:gd name="T9" fmla="*/ 22758 h 31114"/>
                <a:gd name="T10" fmla="*/ 0 w 118745"/>
                <a:gd name="T11" fmla="*/ 30925 h 31114"/>
                <a:gd name="T12" fmla="*/ 118177 w 118745"/>
                <a:gd name="T13" fmla="*/ 30925 h 31114"/>
                <a:gd name="T14" fmla="*/ 50054 w 118745"/>
                <a:gd name="T15" fmla="*/ 3085 h 3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745" h="31114">
                  <a:moveTo>
                    <a:pt x="50054" y="3085"/>
                  </a:moveTo>
                  <a:lnTo>
                    <a:pt x="30386" y="0"/>
                  </a:lnTo>
                  <a:lnTo>
                    <a:pt x="18872" y="1020"/>
                  </a:lnTo>
                  <a:lnTo>
                    <a:pt x="11049" y="7991"/>
                  </a:lnTo>
                  <a:lnTo>
                    <a:pt x="2454" y="22758"/>
                  </a:lnTo>
                  <a:lnTo>
                    <a:pt x="0" y="30925"/>
                  </a:lnTo>
                </a:path>
                <a:path w="118745" h="31114">
                  <a:moveTo>
                    <a:pt x="118177" y="30925"/>
                  </a:moveTo>
                  <a:lnTo>
                    <a:pt x="50054" y="3085"/>
                  </a:lnTo>
                </a:path>
              </a:pathLst>
            </a:custGeom>
            <a:noFill/>
            <a:ln w="1579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2" name="object 309">
              <a:extLst>
                <a:ext uri="{FF2B5EF4-FFF2-40B4-BE49-F238E27FC236}">
                  <a16:creationId xmlns:a16="http://schemas.microsoft.com/office/drawing/2014/main" id="{A90F9332-599D-45E5-A3A6-95446BC14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365" y="2318003"/>
              <a:ext cx="1160780" cy="237490"/>
            </a:xfrm>
            <a:custGeom>
              <a:avLst/>
              <a:gdLst>
                <a:gd name="T0" fmla="*/ 1160348 w 1160779"/>
                <a:gd name="T1" fmla="*/ 118490 h 237489"/>
                <a:gd name="T2" fmla="*/ 1121295 w 1160779"/>
                <a:gd name="T3" fmla="*/ 75664 h 237489"/>
                <a:gd name="T4" fmla="*/ 1056400 w 1160779"/>
                <a:gd name="T5" fmla="*/ 50793 h 237489"/>
                <a:gd name="T6" fmla="*/ 1013925 w 1160779"/>
                <a:gd name="T7" fmla="*/ 39795 h 237489"/>
                <a:gd name="T8" fmla="*/ 965490 w 1160779"/>
                <a:gd name="T9" fmla="*/ 29903 h 237489"/>
                <a:gd name="T10" fmla="*/ 911639 w 1160779"/>
                <a:gd name="T11" fmla="*/ 21229 h 237489"/>
                <a:gd name="T12" fmla="*/ 852916 w 1160779"/>
                <a:gd name="T13" fmla="*/ 13882 h 237489"/>
                <a:gd name="T14" fmla="*/ 789864 w 1160779"/>
                <a:gd name="T15" fmla="*/ 7975 h 237489"/>
                <a:gd name="T16" fmla="*/ 723028 w 1160779"/>
                <a:gd name="T17" fmla="*/ 3618 h 237489"/>
                <a:gd name="T18" fmla="*/ 652949 w 1160779"/>
                <a:gd name="T19" fmla="*/ 923 h 237489"/>
                <a:gd name="T20" fmla="*/ 580174 w 1160779"/>
                <a:gd name="T21" fmla="*/ 0 h 237489"/>
                <a:gd name="T22" fmla="*/ 507398 w 1160779"/>
                <a:gd name="T23" fmla="*/ 923 h 237489"/>
                <a:gd name="T24" fmla="*/ 437320 w 1160779"/>
                <a:gd name="T25" fmla="*/ 3618 h 237489"/>
                <a:gd name="T26" fmla="*/ 370483 w 1160779"/>
                <a:gd name="T27" fmla="*/ 7975 h 237489"/>
                <a:gd name="T28" fmla="*/ 307431 w 1160779"/>
                <a:gd name="T29" fmla="*/ 13882 h 237489"/>
                <a:gd name="T30" fmla="*/ 248708 w 1160779"/>
                <a:gd name="T31" fmla="*/ 21229 h 237489"/>
                <a:gd name="T32" fmla="*/ 194857 w 1160779"/>
                <a:gd name="T33" fmla="*/ 29903 h 237489"/>
                <a:gd name="T34" fmla="*/ 146422 w 1160779"/>
                <a:gd name="T35" fmla="*/ 39795 h 237489"/>
                <a:gd name="T36" fmla="*/ 103947 w 1160779"/>
                <a:gd name="T37" fmla="*/ 50793 h 237489"/>
                <a:gd name="T38" fmla="*/ 39052 w 1160779"/>
                <a:gd name="T39" fmla="*/ 75664 h 237489"/>
                <a:gd name="T40" fmla="*/ 4520 w 1160779"/>
                <a:gd name="T41" fmla="*/ 103627 h 237489"/>
                <a:gd name="T42" fmla="*/ 0 w 1160779"/>
                <a:gd name="T43" fmla="*/ 118490 h 237489"/>
                <a:gd name="T44" fmla="*/ 4520 w 1160779"/>
                <a:gd name="T45" fmla="*/ 133352 h 237489"/>
                <a:gd name="T46" fmla="*/ 39052 w 1160779"/>
                <a:gd name="T47" fmla="*/ 161312 h 237489"/>
                <a:gd name="T48" fmla="*/ 103947 w 1160779"/>
                <a:gd name="T49" fmla="*/ 186182 h 237489"/>
                <a:gd name="T50" fmla="*/ 146422 w 1160779"/>
                <a:gd name="T51" fmla="*/ 197181 h 237489"/>
                <a:gd name="T52" fmla="*/ 194857 w 1160779"/>
                <a:gd name="T53" fmla="*/ 207074 h 237489"/>
                <a:gd name="T54" fmla="*/ 248708 w 1160779"/>
                <a:gd name="T55" fmla="*/ 215749 h 237489"/>
                <a:gd name="T56" fmla="*/ 307431 w 1160779"/>
                <a:gd name="T57" fmla="*/ 223096 h 237489"/>
                <a:gd name="T58" fmla="*/ 370483 w 1160779"/>
                <a:gd name="T59" fmla="*/ 229004 h 237489"/>
                <a:gd name="T60" fmla="*/ 437320 w 1160779"/>
                <a:gd name="T61" fmla="*/ 233362 h 237489"/>
                <a:gd name="T62" fmla="*/ 507398 w 1160779"/>
                <a:gd name="T63" fmla="*/ 236058 h 237489"/>
                <a:gd name="T64" fmla="*/ 580174 w 1160779"/>
                <a:gd name="T65" fmla="*/ 236981 h 237489"/>
                <a:gd name="T66" fmla="*/ 652949 w 1160779"/>
                <a:gd name="T67" fmla="*/ 236058 h 237489"/>
                <a:gd name="T68" fmla="*/ 723028 w 1160779"/>
                <a:gd name="T69" fmla="*/ 233362 h 237489"/>
                <a:gd name="T70" fmla="*/ 789864 w 1160779"/>
                <a:gd name="T71" fmla="*/ 229004 h 237489"/>
                <a:gd name="T72" fmla="*/ 852916 w 1160779"/>
                <a:gd name="T73" fmla="*/ 223096 h 237489"/>
                <a:gd name="T74" fmla="*/ 911639 w 1160779"/>
                <a:gd name="T75" fmla="*/ 215749 h 237489"/>
                <a:gd name="T76" fmla="*/ 965490 w 1160779"/>
                <a:gd name="T77" fmla="*/ 207074 h 237489"/>
                <a:gd name="T78" fmla="*/ 1013925 w 1160779"/>
                <a:gd name="T79" fmla="*/ 197181 h 237489"/>
                <a:gd name="T80" fmla="*/ 1056400 w 1160779"/>
                <a:gd name="T81" fmla="*/ 186182 h 237489"/>
                <a:gd name="T82" fmla="*/ 1121295 w 1160779"/>
                <a:gd name="T83" fmla="*/ 161312 h 237489"/>
                <a:gd name="T84" fmla="*/ 1155827 w 1160779"/>
                <a:gd name="T85" fmla="*/ 133352 h 237489"/>
                <a:gd name="T86" fmla="*/ 1160348 w 1160779"/>
                <a:gd name="T87" fmla="*/ 118490 h 237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0779" h="237489">
                  <a:moveTo>
                    <a:pt x="1160348" y="118490"/>
                  </a:moveTo>
                  <a:lnTo>
                    <a:pt x="1121295" y="75664"/>
                  </a:lnTo>
                  <a:lnTo>
                    <a:pt x="1056400" y="50793"/>
                  </a:lnTo>
                  <a:lnTo>
                    <a:pt x="1013925" y="39795"/>
                  </a:lnTo>
                  <a:lnTo>
                    <a:pt x="965490" y="29903"/>
                  </a:lnTo>
                  <a:lnTo>
                    <a:pt x="911639" y="21229"/>
                  </a:lnTo>
                  <a:lnTo>
                    <a:pt x="852916" y="13882"/>
                  </a:lnTo>
                  <a:lnTo>
                    <a:pt x="789864" y="7975"/>
                  </a:lnTo>
                  <a:lnTo>
                    <a:pt x="723028" y="3618"/>
                  </a:lnTo>
                  <a:lnTo>
                    <a:pt x="652949" y="923"/>
                  </a:lnTo>
                  <a:lnTo>
                    <a:pt x="580174" y="0"/>
                  </a:lnTo>
                  <a:lnTo>
                    <a:pt x="507398" y="923"/>
                  </a:lnTo>
                  <a:lnTo>
                    <a:pt x="437320" y="3618"/>
                  </a:lnTo>
                  <a:lnTo>
                    <a:pt x="370483" y="7975"/>
                  </a:lnTo>
                  <a:lnTo>
                    <a:pt x="307431" y="13882"/>
                  </a:lnTo>
                  <a:lnTo>
                    <a:pt x="248708" y="21229"/>
                  </a:lnTo>
                  <a:lnTo>
                    <a:pt x="194857" y="29903"/>
                  </a:lnTo>
                  <a:lnTo>
                    <a:pt x="146422" y="39795"/>
                  </a:lnTo>
                  <a:lnTo>
                    <a:pt x="103947" y="50793"/>
                  </a:lnTo>
                  <a:lnTo>
                    <a:pt x="39052" y="75664"/>
                  </a:lnTo>
                  <a:lnTo>
                    <a:pt x="4520" y="103627"/>
                  </a:lnTo>
                  <a:lnTo>
                    <a:pt x="0" y="118490"/>
                  </a:lnTo>
                  <a:lnTo>
                    <a:pt x="4520" y="133352"/>
                  </a:lnTo>
                  <a:lnTo>
                    <a:pt x="39052" y="161312"/>
                  </a:lnTo>
                  <a:lnTo>
                    <a:pt x="103947" y="186182"/>
                  </a:lnTo>
                  <a:lnTo>
                    <a:pt x="146422" y="197181"/>
                  </a:lnTo>
                  <a:lnTo>
                    <a:pt x="194857" y="207074"/>
                  </a:lnTo>
                  <a:lnTo>
                    <a:pt x="248708" y="215749"/>
                  </a:lnTo>
                  <a:lnTo>
                    <a:pt x="307431" y="223096"/>
                  </a:lnTo>
                  <a:lnTo>
                    <a:pt x="370483" y="229004"/>
                  </a:lnTo>
                  <a:lnTo>
                    <a:pt x="437320" y="233362"/>
                  </a:lnTo>
                  <a:lnTo>
                    <a:pt x="507398" y="236058"/>
                  </a:lnTo>
                  <a:lnTo>
                    <a:pt x="580174" y="236981"/>
                  </a:lnTo>
                  <a:lnTo>
                    <a:pt x="652949" y="236058"/>
                  </a:lnTo>
                  <a:lnTo>
                    <a:pt x="723028" y="233362"/>
                  </a:lnTo>
                  <a:lnTo>
                    <a:pt x="789864" y="229004"/>
                  </a:lnTo>
                  <a:lnTo>
                    <a:pt x="852916" y="223096"/>
                  </a:lnTo>
                  <a:lnTo>
                    <a:pt x="911639" y="215749"/>
                  </a:lnTo>
                  <a:lnTo>
                    <a:pt x="965490" y="207074"/>
                  </a:lnTo>
                  <a:lnTo>
                    <a:pt x="1013925" y="197181"/>
                  </a:lnTo>
                  <a:lnTo>
                    <a:pt x="1056400" y="186182"/>
                  </a:lnTo>
                  <a:lnTo>
                    <a:pt x="1121295" y="161312"/>
                  </a:lnTo>
                  <a:lnTo>
                    <a:pt x="1155827" y="133352"/>
                  </a:lnTo>
                  <a:lnTo>
                    <a:pt x="1160348" y="118490"/>
                  </a:lnTo>
                </a:path>
              </a:pathLst>
            </a:custGeom>
            <a:noFill/>
            <a:ln w="1052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3" name="object 310">
              <a:extLst>
                <a:ext uri="{FF2B5EF4-FFF2-40B4-BE49-F238E27FC236}">
                  <a16:creationId xmlns:a16="http://schemas.microsoft.com/office/drawing/2014/main" id="{3825633D-3166-4E37-89EE-D5FA90AF2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365" y="2436490"/>
              <a:ext cx="1160780" cy="167640"/>
            </a:xfrm>
            <a:custGeom>
              <a:avLst/>
              <a:gdLst>
                <a:gd name="T0" fmla="*/ 1160348 w 1160779"/>
                <a:gd name="T1" fmla="*/ 3073 h 167639"/>
                <a:gd name="T2" fmla="*/ 1160348 w 1160779"/>
                <a:gd name="T3" fmla="*/ 48717 h 167639"/>
                <a:gd name="T4" fmla="*/ 1155827 w 1160779"/>
                <a:gd name="T5" fmla="*/ 63578 h 167639"/>
                <a:gd name="T6" fmla="*/ 1121295 w 1160779"/>
                <a:gd name="T7" fmla="*/ 91538 h 167639"/>
                <a:gd name="T8" fmla="*/ 1056400 w 1160779"/>
                <a:gd name="T9" fmla="*/ 116409 h 167639"/>
                <a:gd name="T10" fmla="*/ 1013925 w 1160779"/>
                <a:gd name="T11" fmla="*/ 127407 h 167639"/>
                <a:gd name="T12" fmla="*/ 965490 w 1160779"/>
                <a:gd name="T13" fmla="*/ 137300 h 167639"/>
                <a:gd name="T14" fmla="*/ 911639 w 1160779"/>
                <a:gd name="T15" fmla="*/ 145975 h 167639"/>
                <a:gd name="T16" fmla="*/ 852916 w 1160779"/>
                <a:gd name="T17" fmla="*/ 153323 h 167639"/>
                <a:gd name="T18" fmla="*/ 789864 w 1160779"/>
                <a:gd name="T19" fmla="*/ 159231 h 167639"/>
                <a:gd name="T20" fmla="*/ 723028 w 1160779"/>
                <a:gd name="T21" fmla="*/ 163588 h 167639"/>
                <a:gd name="T22" fmla="*/ 652949 w 1160779"/>
                <a:gd name="T23" fmla="*/ 166284 h 167639"/>
                <a:gd name="T24" fmla="*/ 580174 w 1160779"/>
                <a:gd name="T25" fmla="*/ 167208 h 167639"/>
                <a:gd name="T26" fmla="*/ 507398 w 1160779"/>
                <a:gd name="T27" fmla="*/ 166284 h 167639"/>
                <a:gd name="T28" fmla="*/ 437320 w 1160779"/>
                <a:gd name="T29" fmla="*/ 163588 h 167639"/>
                <a:gd name="T30" fmla="*/ 370483 w 1160779"/>
                <a:gd name="T31" fmla="*/ 159231 h 167639"/>
                <a:gd name="T32" fmla="*/ 307431 w 1160779"/>
                <a:gd name="T33" fmla="*/ 153323 h 167639"/>
                <a:gd name="T34" fmla="*/ 248708 w 1160779"/>
                <a:gd name="T35" fmla="*/ 145975 h 167639"/>
                <a:gd name="T36" fmla="*/ 194857 w 1160779"/>
                <a:gd name="T37" fmla="*/ 137300 h 167639"/>
                <a:gd name="T38" fmla="*/ 146422 w 1160779"/>
                <a:gd name="T39" fmla="*/ 127407 h 167639"/>
                <a:gd name="T40" fmla="*/ 103947 w 1160779"/>
                <a:gd name="T41" fmla="*/ 116409 h 167639"/>
                <a:gd name="T42" fmla="*/ 39052 w 1160779"/>
                <a:gd name="T43" fmla="*/ 91538 h 167639"/>
                <a:gd name="T44" fmla="*/ 4520 w 1160779"/>
                <a:gd name="T45" fmla="*/ 63578 h 167639"/>
                <a:gd name="T46" fmla="*/ 0 w 1160779"/>
                <a:gd name="T47" fmla="*/ 48717 h 167639"/>
                <a:gd name="T48" fmla="*/ 0 w 1160779"/>
                <a:gd name="T49" fmla="*/ 0 h 167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0779" h="167639">
                  <a:moveTo>
                    <a:pt x="1160348" y="3073"/>
                  </a:moveTo>
                  <a:lnTo>
                    <a:pt x="1160348" y="48717"/>
                  </a:lnTo>
                  <a:lnTo>
                    <a:pt x="1155827" y="63578"/>
                  </a:lnTo>
                  <a:lnTo>
                    <a:pt x="1121295" y="91538"/>
                  </a:lnTo>
                  <a:lnTo>
                    <a:pt x="1056400" y="116409"/>
                  </a:lnTo>
                  <a:lnTo>
                    <a:pt x="1013925" y="127407"/>
                  </a:lnTo>
                  <a:lnTo>
                    <a:pt x="965490" y="137300"/>
                  </a:lnTo>
                  <a:lnTo>
                    <a:pt x="911639" y="145975"/>
                  </a:lnTo>
                  <a:lnTo>
                    <a:pt x="852916" y="153323"/>
                  </a:lnTo>
                  <a:lnTo>
                    <a:pt x="789864" y="159231"/>
                  </a:lnTo>
                  <a:lnTo>
                    <a:pt x="723028" y="163588"/>
                  </a:lnTo>
                  <a:lnTo>
                    <a:pt x="652949" y="166284"/>
                  </a:lnTo>
                  <a:lnTo>
                    <a:pt x="580174" y="167208"/>
                  </a:lnTo>
                  <a:lnTo>
                    <a:pt x="507398" y="166284"/>
                  </a:lnTo>
                  <a:lnTo>
                    <a:pt x="437320" y="163588"/>
                  </a:lnTo>
                  <a:lnTo>
                    <a:pt x="370483" y="159231"/>
                  </a:lnTo>
                  <a:lnTo>
                    <a:pt x="307431" y="153323"/>
                  </a:lnTo>
                  <a:lnTo>
                    <a:pt x="248708" y="145975"/>
                  </a:lnTo>
                  <a:lnTo>
                    <a:pt x="194857" y="137300"/>
                  </a:lnTo>
                  <a:lnTo>
                    <a:pt x="146422" y="127407"/>
                  </a:lnTo>
                  <a:lnTo>
                    <a:pt x="103947" y="116409"/>
                  </a:lnTo>
                  <a:lnTo>
                    <a:pt x="39052" y="91538"/>
                  </a:lnTo>
                  <a:lnTo>
                    <a:pt x="4520" y="63578"/>
                  </a:lnTo>
                  <a:lnTo>
                    <a:pt x="0" y="48717"/>
                  </a:lnTo>
                  <a:lnTo>
                    <a:pt x="0" y="0"/>
                  </a:lnTo>
                </a:path>
              </a:pathLst>
            </a:custGeom>
            <a:noFill/>
            <a:ln w="1052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4" name="object 311">
              <a:extLst>
                <a:ext uri="{FF2B5EF4-FFF2-40B4-BE49-F238E27FC236}">
                  <a16:creationId xmlns:a16="http://schemas.microsoft.com/office/drawing/2014/main" id="{A23D42D7-634B-430D-81EA-8B50CBE70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2040" y="2513292"/>
              <a:ext cx="1115695" cy="586105"/>
            </a:xfrm>
            <a:custGeom>
              <a:avLst/>
              <a:gdLst>
                <a:gd name="T0" fmla="*/ 0 w 1115695"/>
                <a:gd name="T1" fmla="*/ 0 h 586105"/>
                <a:gd name="T2" fmla="*/ 31296 w 1115695"/>
                <a:gd name="T3" fmla="*/ 202275 h 586105"/>
                <a:gd name="T4" fmla="*/ 52852 w 1115695"/>
                <a:gd name="T5" fmla="*/ 578453 h 586105"/>
                <a:gd name="T6" fmla="*/ 53246 w 1115695"/>
                <a:gd name="T7" fmla="*/ 585506 h 586105"/>
                <a:gd name="T8" fmla="*/ 1080939 w 1115695"/>
                <a:gd name="T9" fmla="*/ 585506 h 586105"/>
                <a:gd name="T10" fmla="*/ 1085072 w 1115695"/>
                <a:gd name="T11" fmla="*/ 497750 h 586105"/>
                <a:gd name="T12" fmla="*/ 1100836 w 1115695"/>
                <a:gd name="T13" fmla="*/ 165057 h 586105"/>
                <a:gd name="T14" fmla="*/ 1106979 w 1115695"/>
                <a:gd name="T15" fmla="*/ 40459 h 586105"/>
                <a:gd name="T16" fmla="*/ 1109878 w 1115695"/>
                <a:gd name="T17" fmla="*/ 10528 h 586105"/>
                <a:gd name="T18" fmla="*/ 1115148 w 1115695"/>
                <a:gd name="T19" fmla="*/ 10528 h 586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5695" h="586105">
                  <a:moveTo>
                    <a:pt x="0" y="0"/>
                  </a:moveTo>
                  <a:lnTo>
                    <a:pt x="31296" y="202275"/>
                  </a:lnTo>
                  <a:lnTo>
                    <a:pt x="52852" y="578453"/>
                  </a:lnTo>
                  <a:lnTo>
                    <a:pt x="53246" y="585506"/>
                  </a:lnTo>
                </a:path>
                <a:path w="1115695" h="586105">
                  <a:moveTo>
                    <a:pt x="1080939" y="585506"/>
                  </a:moveTo>
                  <a:lnTo>
                    <a:pt x="1085072" y="497750"/>
                  </a:lnTo>
                  <a:lnTo>
                    <a:pt x="1100836" y="165057"/>
                  </a:lnTo>
                  <a:lnTo>
                    <a:pt x="1106979" y="40459"/>
                  </a:lnTo>
                  <a:lnTo>
                    <a:pt x="1109878" y="10528"/>
                  </a:lnTo>
                  <a:lnTo>
                    <a:pt x="1115148" y="10528"/>
                  </a:lnTo>
                </a:path>
              </a:pathLst>
            </a:custGeom>
            <a:noFill/>
            <a:ln w="1052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5" name="object 312">
              <a:extLst>
                <a:ext uri="{FF2B5EF4-FFF2-40B4-BE49-F238E27FC236}">
                  <a16:creationId xmlns:a16="http://schemas.microsoft.com/office/drawing/2014/main" id="{8E16D2D6-BF56-46BF-850C-9E0900F8E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9840" y="3069893"/>
              <a:ext cx="117475" cy="29209"/>
            </a:xfrm>
            <a:custGeom>
              <a:avLst/>
              <a:gdLst>
                <a:gd name="T0" fmla="*/ 29336 w 117475"/>
                <a:gd name="T1" fmla="*/ 0 h 29210"/>
                <a:gd name="T2" fmla="*/ 17862 w 117475"/>
                <a:gd name="T3" fmla="*/ 2057 h 29210"/>
                <a:gd name="T4" fmla="*/ 10050 w 117475"/>
                <a:gd name="T5" fmla="*/ 9410 h 29210"/>
                <a:gd name="T6" fmla="*/ 1450 w 117475"/>
                <a:gd name="T7" fmla="*/ 24231 h 29210"/>
                <a:gd name="T8" fmla="*/ 0 w 117475"/>
                <a:gd name="T9" fmla="*/ 28906 h 29210"/>
                <a:gd name="T10" fmla="*/ 117047 w 117475"/>
                <a:gd name="T11" fmla="*/ 28906 h 29210"/>
                <a:gd name="T12" fmla="*/ 48923 w 117475"/>
                <a:gd name="T13" fmla="*/ 1066 h 29210"/>
                <a:gd name="T14" fmla="*/ 29336 w 117475"/>
                <a:gd name="T15" fmla="*/ 0 h 29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475" h="29210">
                  <a:moveTo>
                    <a:pt x="29336" y="0"/>
                  </a:moveTo>
                  <a:lnTo>
                    <a:pt x="17862" y="2057"/>
                  </a:lnTo>
                  <a:lnTo>
                    <a:pt x="10050" y="9410"/>
                  </a:lnTo>
                  <a:lnTo>
                    <a:pt x="1450" y="24231"/>
                  </a:lnTo>
                  <a:lnTo>
                    <a:pt x="0" y="28906"/>
                  </a:lnTo>
                  <a:lnTo>
                    <a:pt x="117047" y="28906"/>
                  </a:lnTo>
                  <a:lnTo>
                    <a:pt x="48923" y="1066"/>
                  </a:lnTo>
                  <a:lnTo>
                    <a:pt x="29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6" name="object 313">
              <a:extLst>
                <a:ext uri="{FF2B5EF4-FFF2-40B4-BE49-F238E27FC236}">
                  <a16:creationId xmlns:a16="http://schemas.microsoft.com/office/drawing/2014/main" id="{FABDFE4D-23AC-45DD-9C9D-EBFD8152A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506" y="2645314"/>
              <a:ext cx="454659" cy="454025"/>
            </a:xfrm>
            <a:custGeom>
              <a:avLst/>
              <a:gdLst>
                <a:gd name="T0" fmla="*/ 438433 w 454660"/>
                <a:gd name="T1" fmla="*/ 0 h 454025"/>
                <a:gd name="T2" fmla="*/ 430610 w 454660"/>
                <a:gd name="T3" fmla="*/ 2882 h 454025"/>
                <a:gd name="T4" fmla="*/ 427562 w 454660"/>
                <a:gd name="T5" fmla="*/ 9474 h 454025"/>
                <a:gd name="T6" fmla="*/ 416950 w 454660"/>
                <a:gd name="T7" fmla="*/ 28835 h 454025"/>
                <a:gd name="T8" fmla="*/ 374037 w 454660"/>
                <a:gd name="T9" fmla="*/ 93306 h 454025"/>
                <a:gd name="T10" fmla="*/ 343651 w 454660"/>
                <a:gd name="T11" fmla="*/ 134661 h 454025"/>
                <a:gd name="T12" fmla="*/ 308588 w 454660"/>
                <a:gd name="T13" fmla="*/ 179593 h 454025"/>
                <a:gd name="T14" fmla="*/ 269805 w 454660"/>
                <a:gd name="T15" fmla="*/ 226226 h 454025"/>
                <a:gd name="T16" fmla="*/ 228259 w 454660"/>
                <a:gd name="T17" fmla="*/ 272681 h 454025"/>
                <a:gd name="T18" fmla="*/ 184906 w 454660"/>
                <a:gd name="T19" fmla="*/ 317082 h 454025"/>
                <a:gd name="T20" fmla="*/ 140705 w 454660"/>
                <a:gd name="T21" fmla="*/ 357552 h 454025"/>
                <a:gd name="T22" fmla="*/ 96612 w 454660"/>
                <a:gd name="T23" fmla="*/ 392214 h 454025"/>
                <a:gd name="T24" fmla="*/ 15375 w 454660"/>
                <a:gd name="T25" fmla="*/ 445311 h 454025"/>
                <a:gd name="T26" fmla="*/ 0 w 454660"/>
                <a:gd name="T27" fmla="*/ 453485 h 454025"/>
                <a:gd name="T28" fmla="*/ 52612 w 454660"/>
                <a:gd name="T29" fmla="*/ 453485 h 454025"/>
                <a:gd name="T30" fmla="*/ 111852 w 454660"/>
                <a:gd name="T31" fmla="*/ 413689 h 454025"/>
                <a:gd name="T32" fmla="*/ 158921 w 454660"/>
                <a:gd name="T33" fmla="*/ 376819 h 454025"/>
                <a:gd name="T34" fmla="*/ 205462 w 454660"/>
                <a:gd name="T35" fmla="*/ 334237 h 454025"/>
                <a:gd name="T36" fmla="*/ 250581 w 454660"/>
                <a:gd name="T37" fmla="*/ 287880 h 454025"/>
                <a:gd name="T38" fmla="*/ 293383 w 454660"/>
                <a:gd name="T39" fmla="*/ 239688 h 454025"/>
                <a:gd name="T40" fmla="*/ 332975 w 454660"/>
                <a:gd name="T41" fmla="*/ 191598 h 454025"/>
                <a:gd name="T42" fmla="*/ 368462 w 454660"/>
                <a:gd name="T43" fmla="*/ 145549 h 454025"/>
                <a:gd name="T44" fmla="*/ 398950 w 454660"/>
                <a:gd name="T45" fmla="*/ 103478 h 454025"/>
                <a:gd name="T46" fmla="*/ 423545 w 454660"/>
                <a:gd name="T47" fmla="*/ 67325 h 454025"/>
                <a:gd name="T48" fmla="*/ 451476 w 454660"/>
                <a:gd name="T49" fmla="*/ 20523 h 454025"/>
                <a:gd name="T50" fmla="*/ 454524 w 454660"/>
                <a:gd name="T51" fmla="*/ 13919 h 454025"/>
                <a:gd name="T52" fmla="*/ 451641 w 454660"/>
                <a:gd name="T53" fmla="*/ 6096 h 454025"/>
                <a:gd name="T54" fmla="*/ 438433 w 454660"/>
                <a:gd name="T55" fmla="*/ 0 h 454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4660" h="454025">
                  <a:moveTo>
                    <a:pt x="438433" y="0"/>
                  </a:moveTo>
                  <a:lnTo>
                    <a:pt x="430610" y="2882"/>
                  </a:lnTo>
                  <a:lnTo>
                    <a:pt x="427562" y="9474"/>
                  </a:lnTo>
                  <a:lnTo>
                    <a:pt x="416950" y="28835"/>
                  </a:lnTo>
                  <a:lnTo>
                    <a:pt x="374037" y="93306"/>
                  </a:lnTo>
                  <a:lnTo>
                    <a:pt x="343651" y="134661"/>
                  </a:lnTo>
                  <a:lnTo>
                    <a:pt x="308588" y="179593"/>
                  </a:lnTo>
                  <a:lnTo>
                    <a:pt x="269805" y="226226"/>
                  </a:lnTo>
                  <a:lnTo>
                    <a:pt x="228259" y="272681"/>
                  </a:lnTo>
                  <a:lnTo>
                    <a:pt x="184906" y="317082"/>
                  </a:lnTo>
                  <a:lnTo>
                    <a:pt x="140705" y="357552"/>
                  </a:lnTo>
                  <a:lnTo>
                    <a:pt x="96612" y="392214"/>
                  </a:lnTo>
                  <a:lnTo>
                    <a:pt x="15375" y="445311"/>
                  </a:lnTo>
                  <a:lnTo>
                    <a:pt x="0" y="453485"/>
                  </a:lnTo>
                  <a:lnTo>
                    <a:pt x="52612" y="453485"/>
                  </a:lnTo>
                  <a:lnTo>
                    <a:pt x="111852" y="413689"/>
                  </a:lnTo>
                  <a:lnTo>
                    <a:pt x="158921" y="376819"/>
                  </a:lnTo>
                  <a:lnTo>
                    <a:pt x="205462" y="334237"/>
                  </a:lnTo>
                  <a:lnTo>
                    <a:pt x="250581" y="287880"/>
                  </a:lnTo>
                  <a:lnTo>
                    <a:pt x="293383" y="239688"/>
                  </a:lnTo>
                  <a:lnTo>
                    <a:pt x="332975" y="191598"/>
                  </a:lnTo>
                  <a:lnTo>
                    <a:pt x="368462" y="145549"/>
                  </a:lnTo>
                  <a:lnTo>
                    <a:pt x="398950" y="103478"/>
                  </a:lnTo>
                  <a:lnTo>
                    <a:pt x="423545" y="67325"/>
                  </a:lnTo>
                  <a:lnTo>
                    <a:pt x="451476" y="20523"/>
                  </a:lnTo>
                  <a:lnTo>
                    <a:pt x="454524" y="13919"/>
                  </a:lnTo>
                  <a:lnTo>
                    <a:pt x="451641" y="6096"/>
                  </a:lnTo>
                  <a:lnTo>
                    <a:pt x="438433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7" name="object 314">
              <a:extLst>
                <a:ext uri="{FF2B5EF4-FFF2-40B4-BE49-F238E27FC236}">
                  <a16:creationId xmlns:a16="http://schemas.microsoft.com/office/drawing/2014/main" id="{CD97C877-BADE-407E-9612-9C809DFA4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513" y="2645305"/>
              <a:ext cx="450850" cy="454025"/>
            </a:xfrm>
            <a:custGeom>
              <a:avLst/>
              <a:gdLst>
                <a:gd name="T0" fmla="*/ 438430 w 450850"/>
                <a:gd name="T1" fmla="*/ 0 h 454025"/>
                <a:gd name="T2" fmla="*/ 430607 w 450850"/>
                <a:gd name="T3" fmla="*/ 2895 h 454025"/>
                <a:gd name="T4" fmla="*/ 427559 w 450850"/>
                <a:gd name="T5" fmla="*/ 9486 h 454025"/>
                <a:gd name="T6" fmla="*/ 416947 w 450850"/>
                <a:gd name="T7" fmla="*/ 28845 h 454025"/>
                <a:gd name="T8" fmla="*/ 374035 w 450850"/>
                <a:gd name="T9" fmla="*/ 93313 h 454025"/>
                <a:gd name="T10" fmla="*/ 343649 w 450850"/>
                <a:gd name="T11" fmla="*/ 134668 h 454025"/>
                <a:gd name="T12" fmla="*/ 308585 w 450850"/>
                <a:gd name="T13" fmla="*/ 179601 h 454025"/>
                <a:gd name="T14" fmla="*/ 269802 w 450850"/>
                <a:gd name="T15" fmla="*/ 226235 h 454025"/>
                <a:gd name="T16" fmla="*/ 228256 w 450850"/>
                <a:gd name="T17" fmla="*/ 272691 h 454025"/>
                <a:gd name="T18" fmla="*/ 184904 w 450850"/>
                <a:gd name="T19" fmla="*/ 317094 h 454025"/>
                <a:gd name="T20" fmla="*/ 140703 w 450850"/>
                <a:gd name="T21" fmla="*/ 357565 h 454025"/>
                <a:gd name="T22" fmla="*/ 96610 w 450850"/>
                <a:gd name="T23" fmla="*/ 392226 h 454025"/>
                <a:gd name="T24" fmla="*/ 15369 w 450850"/>
                <a:gd name="T25" fmla="*/ 445324 h 454025"/>
                <a:gd name="T26" fmla="*/ 0 w 450850"/>
                <a:gd name="T27" fmla="*/ 453494 h 454025"/>
                <a:gd name="T28" fmla="*/ 26117 w 450850"/>
                <a:gd name="T29" fmla="*/ 453494 h 454025"/>
                <a:gd name="T30" fmla="*/ 106262 w 450850"/>
                <a:gd name="T31" fmla="*/ 401002 h 454025"/>
                <a:gd name="T32" fmla="*/ 150355 w 450850"/>
                <a:gd name="T33" fmla="*/ 366267 h 454025"/>
                <a:gd name="T34" fmla="*/ 194556 w 450850"/>
                <a:gd name="T35" fmla="*/ 325596 h 454025"/>
                <a:gd name="T36" fmla="*/ 237908 w 450850"/>
                <a:gd name="T37" fmla="*/ 280899 h 454025"/>
                <a:gd name="T38" fmla="*/ 279454 w 450850"/>
                <a:gd name="T39" fmla="*/ 234085 h 454025"/>
                <a:gd name="T40" fmla="*/ 318237 w 450850"/>
                <a:gd name="T41" fmla="*/ 187063 h 454025"/>
                <a:gd name="T42" fmla="*/ 353301 w 450850"/>
                <a:gd name="T43" fmla="*/ 141740 h 454025"/>
                <a:gd name="T44" fmla="*/ 383687 w 450850"/>
                <a:gd name="T45" fmla="*/ 100027 h 454025"/>
                <a:gd name="T46" fmla="*/ 408438 w 450850"/>
                <a:gd name="T47" fmla="*/ 63833 h 454025"/>
                <a:gd name="T48" fmla="*/ 437211 w 450850"/>
                <a:gd name="T49" fmla="*/ 15633 h 454025"/>
                <a:gd name="T50" fmla="*/ 439662 w 450850"/>
                <a:gd name="T51" fmla="*/ 10312 h 454025"/>
                <a:gd name="T52" fmla="*/ 445225 w 450850"/>
                <a:gd name="T53" fmla="*/ 7467 h 454025"/>
                <a:gd name="T54" fmla="*/ 450749 w 450850"/>
                <a:gd name="T55" fmla="*/ 8140 h 454025"/>
                <a:gd name="T56" fmla="*/ 449428 w 450850"/>
                <a:gd name="T57" fmla="*/ 5981 h 454025"/>
                <a:gd name="T58" fmla="*/ 447485 w 450850"/>
                <a:gd name="T59" fmla="*/ 4190 h 454025"/>
                <a:gd name="T60" fmla="*/ 438430 w 450850"/>
                <a:gd name="T61" fmla="*/ 0 h 454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0850" h="454025">
                  <a:moveTo>
                    <a:pt x="438430" y="0"/>
                  </a:moveTo>
                  <a:lnTo>
                    <a:pt x="430607" y="2895"/>
                  </a:lnTo>
                  <a:lnTo>
                    <a:pt x="427559" y="9486"/>
                  </a:lnTo>
                  <a:lnTo>
                    <a:pt x="416947" y="28845"/>
                  </a:lnTo>
                  <a:lnTo>
                    <a:pt x="374035" y="93313"/>
                  </a:lnTo>
                  <a:lnTo>
                    <a:pt x="343649" y="134668"/>
                  </a:lnTo>
                  <a:lnTo>
                    <a:pt x="308585" y="179601"/>
                  </a:lnTo>
                  <a:lnTo>
                    <a:pt x="269802" y="226235"/>
                  </a:lnTo>
                  <a:lnTo>
                    <a:pt x="228256" y="272691"/>
                  </a:lnTo>
                  <a:lnTo>
                    <a:pt x="184904" y="317094"/>
                  </a:lnTo>
                  <a:lnTo>
                    <a:pt x="140703" y="357565"/>
                  </a:lnTo>
                  <a:lnTo>
                    <a:pt x="96610" y="392226"/>
                  </a:lnTo>
                  <a:lnTo>
                    <a:pt x="15369" y="445324"/>
                  </a:lnTo>
                  <a:lnTo>
                    <a:pt x="0" y="453494"/>
                  </a:lnTo>
                  <a:lnTo>
                    <a:pt x="26117" y="453494"/>
                  </a:lnTo>
                  <a:lnTo>
                    <a:pt x="106262" y="401002"/>
                  </a:lnTo>
                  <a:lnTo>
                    <a:pt x="150355" y="366267"/>
                  </a:lnTo>
                  <a:lnTo>
                    <a:pt x="194556" y="325596"/>
                  </a:lnTo>
                  <a:lnTo>
                    <a:pt x="237908" y="280899"/>
                  </a:lnTo>
                  <a:lnTo>
                    <a:pt x="279454" y="234085"/>
                  </a:lnTo>
                  <a:lnTo>
                    <a:pt x="318237" y="187063"/>
                  </a:lnTo>
                  <a:lnTo>
                    <a:pt x="353301" y="141740"/>
                  </a:lnTo>
                  <a:lnTo>
                    <a:pt x="383687" y="100027"/>
                  </a:lnTo>
                  <a:lnTo>
                    <a:pt x="408438" y="63833"/>
                  </a:lnTo>
                  <a:lnTo>
                    <a:pt x="437211" y="15633"/>
                  </a:lnTo>
                  <a:lnTo>
                    <a:pt x="439662" y="10312"/>
                  </a:lnTo>
                  <a:lnTo>
                    <a:pt x="445225" y="7467"/>
                  </a:lnTo>
                  <a:lnTo>
                    <a:pt x="450749" y="8140"/>
                  </a:lnTo>
                  <a:lnTo>
                    <a:pt x="449428" y="5981"/>
                  </a:lnTo>
                  <a:lnTo>
                    <a:pt x="447485" y="4190"/>
                  </a:lnTo>
                  <a:lnTo>
                    <a:pt x="438430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8" name="object 315">
              <a:extLst>
                <a:ext uri="{FF2B5EF4-FFF2-40B4-BE49-F238E27FC236}">
                  <a16:creationId xmlns:a16="http://schemas.microsoft.com/office/drawing/2014/main" id="{3F86772C-5B37-43FD-8CBD-631FB1365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5506" y="2645314"/>
              <a:ext cx="454659" cy="454025"/>
            </a:xfrm>
            <a:custGeom>
              <a:avLst/>
              <a:gdLst>
                <a:gd name="T0" fmla="*/ 0 w 454660"/>
                <a:gd name="T1" fmla="*/ 453485 h 454025"/>
                <a:gd name="T2" fmla="*/ 96612 w 454660"/>
                <a:gd name="T3" fmla="*/ 392214 h 454025"/>
                <a:gd name="T4" fmla="*/ 140705 w 454660"/>
                <a:gd name="T5" fmla="*/ 357552 h 454025"/>
                <a:gd name="T6" fmla="*/ 184906 w 454660"/>
                <a:gd name="T7" fmla="*/ 317082 h 454025"/>
                <a:gd name="T8" fmla="*/ 228259 w 454660"/>
                <a:gd name="T9" fmla="*/ 272681 h 454025"/>
                <a:gd name="T10" fmla="*/ 269805 w 454660"/>
                <a:gd name="T11" fmla="*/ 226226 h 454025"/>
                <a:gd name="T12" fmla="*/ 308588 w 454660"/>
                <a:gd name="T13" fmla="*/ 179593 h 454025"/>
                <a:gd name="T14" fmla="*/ 343651 w 454660"/>
                <a:gd name="T15" fmla="*/ 134661 h 454025"/>
                <a:gd name="T16" fmla="*/ 374037 w 454660"/>
                <a:gd name="T17" fmla="*/ 93306 h 454025"/>
                <a:gd name="T18" fmla="*/ 398789 w 454660"/>
                <a:gd name="T19" fmla="*/ 57405 h 454025"/>
                <a:gd name="T20" fmla="*/ 427562 w 454660"/>
                <a:gd name="T21" fmla="*/ 9474 h 454025"/>
                <a:gd name="T22" fmla="*/ 430610 w 454660"/>
                <a:gd name="T23" fmla="*/ 2882 h 454025"/>
                <a:gd name="T24" fmla="*/ 438433 w 454660"/>
                <a:gd name="T25" fmla="*/ 0 h 454025"/>
                <a:gd name="T26" fmla="*/ 445037 w 454660"/>
                <a:gd name="T27" fmla="*/ 3048 h 454025"/>
                <a:gd name="T28" fmla="*/ 451641 w 454660"/>
                <a:gd name="T29" fmla="*/ 6096 h 454025"/>
                <a:gd name="T30" fmla="*/ 454524 w 454660"/>
                <a:gd name="T31" fmla="*/ 13919 h 454025"/>
                <a:gd name="T32" fmla="*/ 451476 w 454660"/>
                <a:gd name="T33" fmla="*/ 20523 h 454025"/>
                <a:gd name="T34" fmla="*/ 423545 w 454660"/>
                <a:gd name="T35" fmla="*/ 67325 h 454025"/>
                <a:gd name="T36" fmla="*/ 398950 w 454660"/>
                <a:gd name="T37" fmla="*/ 103478 h 454025"/>
                <a:gd name="T38" fmla="*/ 368462 w 454660"/>
                <a:gd name="T39" fmla="*/ 145549 h 454025"/>
                <a:gd name="T40" fmla="*/ 332975 w 454660"/>
                <a:gd name="T41" fmla="*/ 191598 h 454025"/>
                <a:gd name="T42" fmla="*/ 293383 w 454660"/>
                <a:gd name="T43" fmla="*/ 239688 h 454025"/>
                <a:gd name="T44" fmla="*/ 250581 w 454660"/>
                <a:gd name="T45" fmla="*/ 287880 h 454025"/>
                <a:gd name="T46" fmla="*/ 205462 w 454660"/>
                <a:gd name="T47" fmla="*/ 334237 h 454025"/>
                <a:gd name="T48" fmla="*/ 158921 w 454660"/>
                <a:gd name="T49" fmla="*/ 376819 h 454025"/>
                <a:gd name="T50" fmla="*/ 111852 w 454660"/>
                <a:gd name="T51" fmla="*/ 413689 h 454025"/>
                <a:gd name="T52" fmla="*/ 52612 w 454660"/>
                <a:gd name="T53" fmla="*/ 453485 h 454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660" h="454025">
                  <a:moveTo>
                    <a:pt x="0" y="453485"/>
                  </a:moveTo>
                  <a:lnTo>
                    <a:pt x="96612" y="392214"/>
                  </a:lnTo>
                  <a:lnTo>
                    <a:pt x="140705" y="357552"/>
                  </a:lnTo>
                  <a:lnTo>
                    <a:pt x="184906" y="317082"/>
                  </a:lnTo>
                  <a:lnTo>
                    <a:pt x="228259" y="272681"/>
                  </a:lnTo>
                  <a:lnTo>
                    <a:pt x="269805" y="226226"/>
                  </a:lnTo>
                  <a:lnTo>
                    <a:pt x="308588" y="179593"/>
                  </a:lnTo>
                  <a:lnTo>
                    <a:pt x="343651" y="134661"/>
                  </a:lnTo>
                  <a:lnTo>
                    <a:pt x="374037" y="93306"/>
                  </a:lnTo>
                  <a:lnTo>
                    <a:pt x="398789" y="57405"/>
                  </a:lnTo>
                  <a:lnTo>
                    <a:pt x="427562" y="9474"/>
                  </a:lnTo>
                  <a:lnTo>
                    <a:pt x="430610" y="2882"/>
                  </a:lnTo>
                  <a:lnTo>
                    <a:pt x="438433" y="0"/>
                  </a:lnTo>
                  <a:lnTo>
                    <a:pt x="445037" y="3048"/>
                  </a:lnTo>
                  <a:lnTo>
                    <a:pt x="451641" y="6096"/>
                  </a:lnTo>
                  <a:lnTo>
                    <a:pt x="454524" y="13919"/>
                  </a:lnTo>
                  <a:lnTo>
                    <a:pt x="451476" y="20523"/>
                  </a:lnTo>
                  <a:lnTo>
                    <a:pt x="423545" y="67325"/>
                  </a:lnTo>
                  <a:lnTo>
                    <a:pt x="398950" y="103478"/>
                  </a:lnTo>
                  <a:lnTo>
                    <a:pt x="368462" y="145549"/>
                  </a:lnTo>
                  <a:lnTo>
                    <a:pt x="332975" y="191598"/>
                  </a:lnTo>
                  <a:lnTo>
                    <a:pt x="293383" y="239688"/>
                  </a:lnTo>
                  <a:lnTo>
                    <a:pt x="250581" y="287880"/>
                  </a:lnTo>
                  <a:lnTo>
                    <a:pt x="205462" y="334237"/>
                  </a:lnTo>
                  <a:lnTo>
                    <a:pt x="158921" y="376819"/>
                  </a:lnTo>
                  <a:lnTo>
                    <a:pt x="111852" y="413689"/>
                  </a:lnTo>
                  <a:lnTo>
                    <a:pt x="52612" y="453485"/>
                  </a:lnTo>
                </a:path>
              </a:pathLst>
            </a:custGeom>
            <a:noFill/>
            <a:ln w="78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09" name="object 316">
              <a:extLst>
                <a:ext uri="{FF2B5EF4-FFF2-40B4-BE49-F238E27FC236}">
                  <a16:creationId xmlns:a16="http://schemas.microsoft.com/office/drawing/2014/main" id="{56D4FA3A-59E0-47B7-8B94-659E87032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064" y="2617077"/>
              <a:ext cx="67945" cy="55880"/>
            </a:xfrm>
            <a:custGeom>
              <a:avLst/>
              <a:gdLst>
                <a:gd name="T0" fmla="*/ 33794 w 67945"/>
                <a:gd name="T1" fmla="*/ 0 h 55880"/>
                <a:gd name="T2" fmla="*/ 20638 w 67945"/>
                <a:gd name="T3" fmla="*/ 2561 h 55880"/>
                <a:gd name="T4" fmla="*/ 9896 w 67945"/>
                <a:gd name="T5" fmla="*/ 9547 h 55880"/>
                <a:gd name="T6" fmla="*/ 2655 w 67945"/>
                <a:gd name="T7" fmla="*/ 19909 h 55880"/>
                <a:gd name="T8" fmla="*/ 0 w 67945"/>
                <a:gd name="T9" fmla="*/ 32600 h 55880"/>
                <a:gd name="T10" fmla="*/ 0 w 67945"/>
                <a:gd name="T11" fmla="*/ 36576 h 55880"/>
                <a:gd name="T12" fmla="*/ 774 w 67945"/>
                <a:gd name="T13" fmla="*/ 40373 h 55880"/>
                <a:gd name="T14" fmla="*/ 2120 w 67945"/>
                <a:gd name="T15" fmla="*/ 43891 h 55880"/>
                <a:gd name="T16" fmla="*/ 10363 w 67945"/>
                <a:gd name="T17" fmla="*/ 33947 h 55880"/>
                <a:gd name="T18" fmla="*/ 12428 w 67945"/>
                <a:gd name="T19" fmla="*/ 25034 h 55880"/>
                <a:gd name="T20" fmla="*/ 17521 w 67945"/>
                <a:gd name="T21" fmla="*/ 17783 h 55880"/>
                <a:gd name="T22" fmla="*/ 24931 w 67945"/>
                <a:gd name="T23" fmla="*/ 12908 h 55880"/>
                <a:gd name="T24" fmla="*/ 33947 w 67945"/>
                <a:gd name="T25" fmla="*/ 11125 h 55880"/>
                <a:gd name="T26" fmla="*/ 43140 w 67945"/>
                <a:gd name="T27" fmla="*/ 12981 h 55880"/>
                <a:gd name="T28" fmla="*/ 50649 w 67945"/>
                <a:gd name="T29" fmla="*/ 18043 h 55880"/>
                <a:gd name="T30" fmla="*/ 55712 w 67945"/>
                <a:gd name="T31" fmla="*/ 25548 h 55880"/>
                <a:gd name="T32" fmla="*/ 57569 w 67945"/>
                <a:gd name="T33" fmla="*/ 34734 h 55880"/>
                <a:gd name="T34" fmla="*/ 57569 w 67945"/>
                <a:gd name="T35" fmla="*/ 39522 h 55880"/>
                <a:gd name="T36" fmla="*/ 56133 w 67945"/>
                <a:gd name="T37" fmla="*/ 43954 h 55880"/>
                <a:gd name="T38" fmla="*/ 53695 w 67945"/>
                <a:gd name="T39" fmla="*/ 47675 h 55880"/>
                <a:gd name="T40" fmla="*/ 58026 w 67945"/>
                <a:gd name="T41" fmla="*/ 55270 h 55880"/>
                <a:gd name="T42" fmla="*/ 63931 w 67945"/>
                <a:gd name="T43" fmla="*/ 49403 h 55880"/>
                <a:gd name="T44" fmla="*/ 67589 w 67945"/>
                <a:gd name="T45" fmla="*/ 41427 h 55880"/>
                <a:gd name="T46" fmla="*/ 67589 w 67945"/>
                <a:gd name="T47" fmla="*/ 32600 h 55880"/>
                <a:gd name="T48" fmla="*/ 64932 w 67945"/>
                <a:gd name="T49" fmla="*/ 19909 h 55880"/>
                <a:gd name="T50" fmla="*/ 57688 w 67945"/>
                <a:gd name="T51" fmla="*/ 9547 h 55880"/>
                <a:gd name="T52" fmla="*/ 46945 w 67945"/>
                <a:gd name="T53" fmla="*/ 2561 h 55880"/>
                <a:gd name="T54" fmla="*/ 33794 w 67945"/>
                <a:gd name="T55" fmla="*/ 0 h 55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945" h="55880">
                  <a:moveTo>
                    <a:pt x="33794" y="0"/>
                  </a:moveTo>
                  <a:lnTo>
                    <a:pt x="20638" y="2561"/>
                  </a:lnTo>
                  <a:lnTo>
                    <a:pt x="9896" y="9547"/>
                  </a:lnTo>
                  <a:lnTo>
                    <a:pt x="2655" y="19909"/>
                  </a:lnTo>
                  <a:lnTo>
                    <a:pt x="0" y="32600"/>
                  </a:lnTo>
                  <a:lnTo>
                    <a:pt x="0" y="36576"/>
                  </a:lnTo>
                  <a:lnTo>
                    <a:pt x="774" y="40373"/>
                  </a:lnTo>
                  <a:lnTo>
                    <a:pt x="2120" y="43891"/>
                  </a:lnTo>
                  <a:lnTo>
                    <a:pt x="10363" y="33947"/>
                  </a:lnTo>
                  <a:lnTo>
                    <a:pt x="12428" y="25034"/>
                  </a:lnTo>
                  <a:lnTo>
                    <a:pt x="17521" y="17783"/>
                  </a:lnTo>
                  <a:lnTo>
                    <a:pt x="24931" y="12908"/>
                  </a:lnTo>
                  <a:lnTo>
                    <a:pt x="33947" y="11125"/>
                  </a:lnTo>
                  <a:lnTo>
                    <a:pt x="43140" y="12981"/>
                  </a:lnTo>
                  <a:lnTo>
                    <a:pt x="50649" y="18043"/>
                  </a:lnTo>
                  <a:lnTo>
                    <a:pt x="55712" y="25548"/>
                  </a:lnTo>
                  <a:lnTo>
                    <a:pt x="57569" y="34734"/>
                  </a:lnTo>
                  <a:lnTo>
                    <a:pt x="57569" y="39522"/>
                  </a:lnTo>
                  <a:lnTo>
                    <a:pt x="56133" y="43954"/>
                  </a:lnTo>
                  <a:lnTo>
                    <a:pt x="53695" y="47675"/>
                  </a:lnTo>
                  <a:lnTo>
                    <a:pt x="58026" y="55270"/>
                  </a:lnTo>
                  <a:lnTo>
                    <a:pt x="63931" y="49403"/>
                  </a:lnTo>
                  <a:lnTo>
                    <a:pt x="67589" y="41427"/>
                  </a:lnTo>
                  <a:lnTo>
                    <a:pt x="67589" y="32600"/>
                  </a:lnTo>
                  <a:lnTo>
                    <a:pt x="64932" y="19909"/>
                  </a:lnTo>
                  <a:lnTo>
                    <a:pt x="57688" y="9547"/>
                  </a:lnTo>
                  <a:lnTo>
                    <a:pt x="46945" y="2561"/>
                  </a:lnTo>
                  <a:lnTo>
                    <a:pt x="3379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10" name="object 317">
              <a:extLst>
                <a:ext uri="{FF2B5EF4-FFF2-40B4-BE49-F238E27FC236}">
                  <a16:creationId xmlns:a16="http://schemas.microsoft.com/office/drawing/2014/main" id="{2CFA00CF-65C9-486A-8599-E34268606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406" y="2412435"/>
              <a:ext cx="45720" cy="135890"/>
            </a:xfrm>
            <a:custGeom>
              <a:avLst/>
              <a:gdLst>
                <a:gd name="T0" fmla="*/ 15006 w 45720"/>
                <a:gd name="T1" fmla="*/ 0 h 135889"/>
                <a:gd name="T2" fmla="*/ 10413 w 45720"/>
                <a:gd name="T3" fmla="*/ 1295 h 135889"/>
                <a:gd name="T4" fmla="*/ 4838 w 45720"/>
                <a:gd name="T5" fmla="*/ 6140 h 135889"/>
                <a:gd name="T6" fmla="*/ 0 w 45720"/>
                <a:gd name="T7" fmla="*/ 18230 h 135889"/>
                <a:gd name="T8" fmla="*/ 9536 w 45720"/>
                <a:gd name="T9" fmla="*/ 69631 h 135889"/>
                <a:gd name="T10" fmla="*/ 13187 w 45720"/>
                <a:gd name="T11" fmla="*/ 98969 h 135889"/>
                <a:gd name="T12" fmla="*/ 11378 w 45720"/>
                <a:gd name="T13" fmla="*/ 117227 h 135889"/>
                <a:gd name="T14" fmla="*/ 4533 w 45720"/>
                <a:gd name="T15" fmla="*/ 135388 h 135889"/>
                <a:gd name="T16" fmla="*/ 45605 w 45720"/>
                <a:gd name="T17" fmla="*/ 135388 h 135889"/>
                <a:gd name="T18" fmla="*/ 39940 w 45720"/>
                <a:gd name="T19" fmla="*/ 98008 h 135889"/>
                <a:gd name="T20" fmla="*/ 35328 w 45720"/>
                <a:gd name="T21" fmla="*/ 56599 h 135889"/>
                <a:gd name="T22" fmla="*/ 31089 w 45720"/>
                <a:gd name="T23" fmla="*/ 9213 h 135889"/>
                <a:gd name="T24" fmla="*/ 21078 w 45720"/>
                <a:gd name="T25" fmla="*/ 2543 h 135889"/>
                <a:gd name="T26" fmla="*/ 15006 w 45720"/>
                <a:gd name="T27" fmla="*/ 0 h 135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20" h="135889">
                  <a:moveTo>
                    <a:pt x="15006" y="0"/>
                  </a:moveTo>
                  <a:lnTo>
                    <a:pt x="10413" y="1295"/>
                  </a:lnTo>
                  <a:lnTo>
                    <a:pt x="4838" y="6140"/>
                  </a:lnTo>
                  <a:lnTo>
                    <a:pt x="0" y="18230"/>
                  </a:lnTo>
                  <a:lnTo>
                    <a:pt x="9536" y="69631"/>
                  </a:lnTo>
                  <a:lnTo>
                    <a:pt x="13187" y="98969"/>
                  </a:lnTo>
                  <a:lnTo>
                    <a:pt x="11378" y="117227"/>
                  </a:lnTo>
                  <a:lnTo>
                    <a:pt x="4533" y="135388"/>
                  </a:lnTo>
                  <a:lnTo>
                    <a:pt x="45605" y="135388"/>
                  </a:lnTo>
                  <a:lnTo>
                    <a:pt x="39940" y="98008"/>
                  </a:lnTo>
                  <a:lnTo>
                    <a:pt x="35328" y="56599"/>
                  </a:lnTo>
                  <a:lnTo>
                    <a:pt x="31089" y="9213"/>
                  </a:lnTo>
                  <a:lnTo>
                    <a:pt x="21078" y="2543"/>
                  </a:lnTo>
                  <a:lnTo>
                    <a:pt x="15006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11" name="object 318">
              <a:extLst>
                <a:ext uri="{FF2B5EF4-FFF2-40B4-BE49-F238E27FC236}">
                  <a16:creationId xmlns:a16="http://schemas.microsoft.com/office/drawing/2014/main" id="{A4CE59ED-1181-425A-BC95-F0C70683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338" y="1421459"/>
              <a:ext cx="1476375" cy="815340"/>
            </a:xfrm>
            <a:custGeom>
              <a:avLst/>
              <a:gdLst>
                <a:gd name="T0" fmla="*/ 689013 w 1476375"/>
                <a:gd name="T1" fmla="*/ 347980 h 815339"/>
                <a:gd name="T2" fmla="*/ 1455089 w 1476375"/>
                <a:gd name="T3" fmla="*/ 102870 h 815339"/>
                <a:gd name="T4" fmla="*/ 1144168 w 1476375"/>
                <a:gd name="T5" fmla="*/ 44450 h 815339"/>
                <a:gd name="T6" fmla="*/ 1124521 w 1476375"/>
                <a:gd name="T7" fmla="*/ 38100 h 815339"/>
                <a:gd name="T8" fmla="*/ 1110373 w 1476375"/>
                <a:gd name="T9" fmla="*/ 31750 h 815339"/>
                <a:gd name="T10" fmla="*/ 1096797 w 1476375"/>
                <a:gd name="T11" fmla="*/ 21590 h 815339"/>
                <a:gd name="T12" fmla="*/ 1051674 w 1476375"/>
                <a:gd name="T13" fmla="*/ 0 h 815339"/>
                <a:gd name="T14" fmla="*/ 1010081 w 1476375"/>
                <a:gd name="T15" fmla="*/ 19050 h 815339"/>
                <a:gd name="T16" fmla="*/ 983551 w 1476375"/>
                <a:gd name="T17" fmla="*/ 41910 h 815339"/>
                <a:gd name="T18" fmla="*/ 914057 w 1476375"/>
                <a:gd name="T19" fmla="*/ 97790 h 815339"/>
                <a:gd name="T20" fmla="*/ 793851 w 1476375"/>
                <a:gd name="T21" fmla="*/ 256540 h 815339"/>
                <a:gd name="T22" fmla="*/ 786460 w 1476375"/>
                <a:gd name="T23" fmla="*/ 270510 h 815339"/>
                <a:gd name="T24" fmla="*/ 768426 w 1476375"/>
                <a:gd name="T25" fmla="*/ 284480 h 815339"/>
                <a:gd name="T26" fmla="*/ 724281 w 1476375"/>
                <a:gd name="T27" fmla="*/ 320040 h 815339"/>
                <a:gd name="T28" fmla="*/ 699414 w 1476375"/>
                <a:gd name="T29" fmla="*/ 341630 h 815339"/>
                <a:gd name="T30" fmla="*/ 687044 w 1476375"/>
                <a:gd name="T31" fmla="*/ 349250 h 815339"/>
                <a:gd name="T32" fmla="*/ 669798 w 1476375"/>
                <a:gd name="T33" fmla="*/ 351193 h 815339"/>
                <a:gd name="T34" fmla="*/ 564070 w 1476375"/>
                <a:gd name="T35" fmla="*/ 336550 h 815339"/>
                <a:gd name="T36" fmla="*/ 287528 w 1476375"/>
                <a:gd name="T37" fmla="*/ 386080 h 815339"/>
                <a:gd name="T38" fmla="*/ 181737 w 1476375"/>
                <a:gd name="T39" fmla="*/ 412750 h 815339"/>
                <a:gd name="T40" fmla="*/ 32321 w 1476375"/>
                <a:gd name="T41" fmla="*/ 500380 h 815339"/>
                <a:gd name="T42" fmla="*/ 0 w 1476375"/>
                <a:gd name="T43" fmla="*/ 549910 h 815339"/>
                <a:gd name="T44" fmla="*/ 85953 w 1476375"/>
                <a:gd name="T45" fmla="*/ 640080 h 815339"/>
                <a:gd name="T46" fmla="*/ 129578 w 1476375"/>
                <a:gd name="T47" fmla="*/ 661670 h 815339"/>
                <a:gd name="T48" fmla="*/ 176250 w 1476375"/>
                <a:gd name="T49" fmla="*/ 711200 h 815339"/>
                <a:gd name="T50" fmla="*/ 284048 w 1476375"/>
                <a:gd name="T51" fmla="*/ 768350 h 815339"/>
                <a:gd name="T52" fmla="*/ 326542 w 1476375"/>
                <a:gd name="T53" fmla="*/ 764540 h 815339"/>
                <a:gd name="T54" fmla="*/ 357378 w 1476375"/>
                <a:gd name="T55" fmla="*/ 802043 h 815339"/>
                <a:gd name="T56" fmla="*/ 397154 w 1476375"/>
                <a:gd name="T57" fmla="*/ 802640 h 815339"/>
                <a:gd name="T58" fmla="*/ 427316 w 1476375"/>
                <a:gd name="T59" fmla="*/ 808990 h 815339"/>
                <a:gd name="T60" fmla="*/ 456171 w 1476375"/>
                <a:gd name="T61" fmla="*/ 815340 h 815339"/>
                <a:gd name="T62" fmla="*/ 524751 w 1476375"/>
                <a:gd name="T63" fmla="*/ 770890 h 815339"/>
                <a:gd name="T64" fmla="*/ 546519 w 1476375"/>
                <a:gd name="T65" fmla="*/ 748030 h 815339"/>
                <a:gd name="T66" fmla="*/ 568553 w 1476375"/>
                <a:gd name="T67" fmla="*/ 744220 h 815339"/>
                <a:gd name="T68" fmla="*/ 615073 w 1476375"/>
                <a:gd name="T69" fmla="*/ 732790 h 815339"/>
                <a:gd name="T70" fmla="*/ 637971 w 1476375"/>
                <a:gd name="T71" fmla="*/ 727710 h 815339"/>
                <a:gd name="T72" fmla="*/ 747623 w 1476375"/>
                <a:gd name="T73" fmla="*/ 622300 h 815339"/>
                <a:gd name="T74" fmla="*/ 762431 w 1476375"/>
                <a:gd name="T75" fmla="*/ 608330 h 815339"/>
                <a:gd name="T76" fmla="*/ 809320 w 1476375"/>
                <a:gd name="T77" fmla="*/ 575310 h 815339"/>
                <a:gd name="T78" fmla="*/ 839368 w 1476375"/>
                <a:gd name="T79" fmla="*/ 557530 h 815339"/>
                <a:gd name="T80" fmla="*/ 1008468 w 1476375"/>
                <a:gd name="T81" fmla="*/ 488950 h 815339"/>
                <a:gd name="T82" fmla="*/ 1158036 w 1476375"/>
                <a:gd name="T83" fmla="*/ 402590 h 815339"/>
                <a:gd name="T84" fmla="*/ 1222971 w 1476375"/>
                <a:gd name="T85" fmla="*/ 374650 h 815339"/>
                <a:gd name="T86" fmla="*/ 1255687 w 1476375"/>
                <a:gd name="T87" fmla="*/ 351790 h 815339"/>
                <a:gd name="T88" fmla="*/ 1263815 w 1476375"/>
                <a:gd name="T89" fmla="*/ 330200 h 815339"/>
                <a:gd name="T90" fmla="*/ 1272641 w 1476375"/>
                <a:gd name="T91" fmla="*/ 307340 h 815339"/>
                <a:gd name="T92" fmla="*/ 1279499 w 1476375"/>
                <a:gd name="T93" fmla="*/ 298450 h 815339"/>
                <a:gd name="T94" fmla="*/ 1290154 w 1476375"/>
                <a:gd name="T95" fmla="*/ 289560 h 815339"/>
                <a:gd name="T96" fmla="*/ 1313726 w 1476375"/>
                <a:gd name="T97" fmla="*/ 278130 h 815339"/>
                <a:gd name="T98" fmla="*/ 1361719 w 1476375"/>
                <a:gd name="T99" fmla="*/ 262890 h 815339"/>
                <a:gd name="T100" fmla="*/ 1462786 w 1476375"/>
                <a:gd name="T101" fmla="*/ 149860 h 815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76375" h="815339">
                  <a:moveTo>
                    <a:pt x="677430" y="350520"/>
                  </a:moveTo>
                  <a:lnTo>
                    <a:pt x="671995" y="350520"/>
                  </a:lnTo>
                  <a:lnTo>
                    <a:pt x="669798" y="351193"/>
                  </a:lnTo>
                  <a:lnTo>
                    <a:pt x="677430" y="350520"/>
                  </a:lnTo>
                  <a:close/>
                </a:path>
                <a:path w="1476375" h="815339">
                  <a:moveTo>
                    <a:pt x="689013" y="347980"/>
                  </a:moveTo>
                  <a:lnTo>
                    <a:pt x="687793" y="347980"/>
                  </a:lnTo>
                  <a:lnTo>
                    <a:pt x="687463" y="348551"/>
                  </a:lnTo>
                  <a:lnTo>
                    <a:pt x="689013" y="347980"/>
                  </a:lnTo>
                  <a:close/>
                </a:path>
                <a:path w="1476375" h="815339">
                  <a:moveTo>
                    <a:pt x="1476095" y="116840"/>
                  </a:moveTo>
                  <a:lnTo>
                    <a:pt x="1455089" y="102870"/>
                  </a:lnTo>
                  <a:lnTo>
                    <a:pt x="1404035" y="93980"/>
                  </a:lnTo>
                  <a:lnTo>
                    <a:pt x="1347533" y="88900"/>
                  </a:lnTo>
                  <a:lnTo>
                    <a:pt x="1310170" y="83820"/>
                  </a:lnTo>
                  <a:lnTo>
                    <a:pt x="1182344" y="54610"/>
                  </a:lnTo>
                  <a:lnTo>
                    <a:pt x="1144168" y="44450"/>
                  </a:lnTo>
                  <a:lnTo>
                    <a:pt x="1138402" y="43180"/>
                  </a:lnTo>
                  <a:lnTo>
                    <a:pt x="1132738" y="40640"/>
                  </a:lnTo>
                  <a:lnTo>
                    <a:pt x="1124927" y="38100"/>
                  </a:lnTo>
                  <a:lnTo>
                    <a:pt x="1123899" y="37795"/>
                  </a:lnTo>
                  <a:lnTo>
                    <a:pt x="1124521" y="38100"/>
                  </a:lnTo>
                  <a:lnTo>
                    <a:pt x="1120648" y="36830"/>
                  </a:lnTo>
                  <a:lnTo>
                    <a:pt x="1123899" y="37795"/>
                  </a:lnTo>
                  <a:lnTo>
                    <a:pt x="1121918" y="36830"/>
                  </a:lnTo>
                  <a:lnTo>
                    <a:pt x="1116711" y="34290"/>
                  </a:lnTo>
                  <a:lnTo>
                    <a:pt x="1110373" y="31750"/>
                  </a:lnTo>
                  <a:lnTo>
                    <a:pt x="1108837" y="30480"/>
                  </a:lnTo>
                  <a:lnTo>
                    <a:pt x="1105738" y="27940"/>
                  </a:lnTo>
                  <a:lnTo>
                    <a:pt x="1101229" y="25400"/>
                  </a:lnTo>
                  <a:lnTo>
                    <a:pt x="1101432" y="25400"/>
                  </a:lnTo>
                  <a:lnTo>
                    <a:pt x="1096797" y="21590"/>
                  </a:lnTo>
                  <a:lnTo>
                    <a:pt x="1093228" y="19050"/>
                  </a:lnTo>
                  <a:lnTo>
                    <a:pt x="1089723" y="15240"/>
                  </a:lnTo>
                  <a:lnTo>
                    <a:pt x="1088542" y="13970"/>
                  </a:lnTo>
                  <a:lnTo>
                    <a:pt x="1071435" y="2540"/>
                  </a:lnTo>
                  <a:lnTo>
                    <a:pt x="1051674" y="0"/>
                  </a:lnTo>
                  <a:lnTo>
                    <a:pt x="1031976" y="3810"/>
                  </a:lnTo>
                  <a:lnTo>
                    <a:pt x="1015072" y="15240"/>
                  </a:lnTo>
                  <a:lnTo>
                    <a:pt x="1020229" y="10160"/>
                  </a:lnTo>
                  <a:lnTo>
                    <a:pt x="1009891" y="19050"/>
                  </a:lnTo>
                  <a:lnTo>
                    <a:pt x="1010081" y="19050"/>
                  </a:lnTo>
                  <a:lnTo>
                    <a:pt x="1008532" y="20320"/>
                  </a:lnTo>
                  <a:lnTo>
                    <a:pt x="997699" y="30480"/>
                  </a:lnTo>
                  <a:lnTo>
                    <a:pt x="998880" y="29210"/>
                  </a:lnTo>
                  <a:lnTo>
                    <a:pt x="988682" y="36830"/>
                  </a:lnTo>
                  <a:lnTo>
                    <a:pt x="983551" y="41910"/>
                  </a:lnTo>
                  <a:lnTo>
                    <a:pt x="978395" y="45720"/>
                  </a:lnTo>
                  <a:lnTo>
                    <a:pt x="967917" y="54610"/>
                  </a:lnTo>
                  <a:lnTo>
                    <a:pt x="946937" y="71120"/>
                  </a:lnTo>
                  <a:lnTo>
                    <a:pt x="936485" y="80010"/>
                  </a:lnTo>
                  <a:lnTo>
                    <a:pt x="914057" y="97790"/>
                  </a:lnTo>
                  <a:lnTo>
                    <a:pt x="871397" y="138430"/>
                  </a:lnTo>
                  <a:lnTo>
                    <a:pt x="835266" y="181610"/>
                  </a:lnTo>
                  <a:lnTo>
                    <a:pt x="806691" y="228600"/>
                  </a:lnTo>
                  <a:lnTo>
                    <a:pt x="795223" y="254000"/>
                  </a:lnTo>
                  <a:lnTo>
                    <a:pt x="793851" y="256540"/>
                  </a:lnTo>
                  <a:lnTo>
                    <a:pt x="792492" y="260350"/>
                  </a:lnTo>
                  <a:lnTo>
                    <a:pt x="790663" y="264160"/>
                  </a:lnTo>
                  <a:lnTo>
                    <a:pt x="788187" y="267970"/>
                  </a:lnTo>
                  <a:lnTo>
                    <a:pt x="787603" y="269240"/>
                  </a:lnTo>
                  <a:lnTo>
                    <a:pt x="786460" y="270510"/>
                  </a:lnTo>
                  <a:lnTo>
                    <a:pt x="785863" y="271780"/>
                  </a:lnTo>
                  <a:lnTo>
                    <a:pt x="783793" y="273050"/>
                  </a:lnTo>
                  <a:lnTo>
                    <a:pt x="781824" y="274320"/>
                  </a:lnTo>
                  <a:lnTo>
                    <a:pt x="779983" y="275590"/>
                  </a:lnTo>
                  <a:lnTo>
                    <a:pt x="768426" y="284480"/>
                  </a:lnTo>
                  <a:lnTo>
                    <a:pt x="757097" y="294640"/>
                  </a:lnTo>
                  <a:lnTo>
                    <a:pt x="745578" y="303530"/>
                  </a:lnTo>
                  <a:lnTo>
                    <a:pt x="733488" y="312420"/>
                  </a:lnTo>
                  <a:lnTo>
                    <a:pt x="728268" y="314960"/>
                  </a:lnTo>
                  <a:lnTo>
                    <a:pt x="724281" y="320040"/>
                  </a:lnTo>
                  <a:lnTo>
                    <a:pt x="721690" y="325120"/>
                  </a:lnTo>
                  <a:lnTo>
                    <a:pt x="719975" y="326390"/>
                  </a:lnTo>
                  <a:lnTo>
                    <a:pt x="718312" y="327660"/>
                  </a:lnTo>
                  <a:lnTo>
                    <a:pt x="707059" y="336550"/>
                  </a:lnTo>
                  <a:lnTo>
                    <a:pt x="699414" y="341630"/>
                  </a:lnTo>
                  <a:lnTo>
                    <a:pt x="696607" y="344170"/>
                  </a:lnTo>
                  <a:lnTo>
                    <a:pt x="693026" y="345440"/>
                  </a:lnTo>
                  <a:lnTo>
                    <a:pt x="689267" y="347980"/>
                  </a:lnTo>
                  <a:lnTo>
                    <a:pt x="689013" y="347980"/>
                  </a:lnTo>
                  <a:lnTo>
                    <a:pt x="687044" y="349250"/>
                  </a:lnTo>
                  <a:lnTo>
                    <a:pt x="687463" y="348551"/>
                  </a:lnTo>
                  <a:lnTo>
                    <a:pt x="682104" y="350520"/>
                  </a:lnTo>
                  <a:lnTo>
                    <a:pt x="677430" y="350520"/>
                  </a:lnTo>
                  <a:lnTo>
                    <a:pt x="667867" y="351790"/>
                  </a:lnTo>
                  <a:lnTo>
                    <a:pt x="669798" y="351193"/>
                  </a:lnTo>
                  <a:lnTo>
                    <a:pt x="663092" y="351790"/>
                  </a:lnTo>
                  <a:lnTo>
                    <a:pt x="662330" y="351790"/>
                  </a:lnTo>
                  <a:lnTo>
                    <a:pt x="637565" y="349250"/>
                  </a:lnTo>
                  <a:lnTo>
                    <a:pt x="588479" y="341630"/>
                  </a:lnTo>
                  <a:lnTo>
                    <a:pt x="564070" y="336550"/>
                  </a:lnTo>
                  <a:lnTo>
                    <a:pt x="511594" y="331470"/>
                  </a:lnTo>
                  <a:lnTo>
                    <a:pt x="459524" y="332740"/>
                  </a:lnTo>
                  <a:lnTo>
                    <a:pt x="408178" y="340360"/>
                  </a:lnTo>
                  <a:lnTo>
                    <a:pt x="357822" y="356870"/>
                  </a:lnTo>
                  <a:lnTo>
                    <a:pt x="287528" y="386080"/>
                  </a:lnTo>
                  <a:lnTo>
                    <a:pt x="251891" y="397510"/>
                  </a:lnTo>
                  <a:lnTo>
                    <a:pt x="242138" y="401320"/>
                  </a:lnTo>
                  <a:lnTo>
                    <a:pt x="233146" y="402590"/>
                  </a:lnTo>
                  <a:lnTo>
                    <a:pt x="223685" y="405130"/>
                  </a:lnTo>
                  <a:lnTo>
                    <a:pt x="181737" y="412750"/>
                  </a:lnTo>
                  <a:lnTo>
                    <a:pt x="127342" y="438150"/>
                  </a:lnTo>
                  <a:lnTo>
                    <a:pt x="108165" y="452120"/>
                  </a:lnTo>
                  <a:lnTo>
                    <a:pt x="69164" y="474980"/>
                  </a:lnTo>
                  <a:lnTo>
                    <a:pt x="50025" y="486410"/>
                  </a:lnTo>
                  <a:lnTo>
                    <a:pt x="32321" y="500380"/>
                  </a:lnTo>
                  <a:lnTo>
                    <a:pt x="17081" y="516890"/>
                  </a:lnTo>
                  <a:lnTo>
                    <a:pt x="16598" y="516890"/>
                  </a:lnTo>
                  <a:lnTo>
                    <a:pt x="8089" y="527050"/>
                  </a:lnTo>
                  <a:lnTo>
                    <a:pt x="2590" y="537210"/>
                  </a:lnTo>
                  <a:lnTo>
                    <a:pt x="0" y="549910"/>
                  </a:lnTo>
                  <a:lnTo>
                    <a:pt x="190" y="563880"/>
                  </a:lnTo>
                  <a:lnTo>
                    <a:pt x="17868" y="605790"/>
                  </a:lnTo>
                  <a:lnTo>
                    <a:pt x="59105" y="636270"/>
                  </a:lnTo>
                  <a:lnTo>
                    <a:pt x="76809" y="640080"/>
                  </a:lnTo>
                  <a:lnTo>
                    <a:pt x="85953" y="640080"/>
                  </a:lnTo>
                  <a:lnTo>
                    <a:pt x="93205" y="648970"/>
                  </a:lnTo>
                  <a:lnTo>
                    <a:pt x="102476" y="655320"/>
                  </a:lnTo>
                  <a:lnTo>
                    <a:pt x="112979" y="660400"/>
                  </a:lnTo>
                  <a:lnTo>
                    <a:pt x="123913" y="661670"/>
                  </a:lnTo>
                  <a:lnTo>
                    <a:pt x="129578" y="661670"/>
                  </a:lnTo>
                  <a:lnTo>
                    <a:pt x="128892" y="670560"/>
                  </a:lnTo>
                  <a:lnTo>
                    <a:pt x="151193" y="702310"/>
                  </a:lnTo>
                  <a:lnTo>
                    <a:pt x="164261" y="706120"/>
                  </a:lnTo>
                  <a:lnTo>
                    <a:pt x="169862" y="709930"/>
                  </a:lnTo>
                  <a:lnTo>
                    <a:pt x="176250" y="711200"/>
                  </a:lnTo>
                  <a:lnTo>
                    <a:pt x="209486" y="711200"/>
                  </a:lnTo>
                  <a:lnTo>
                    <a:pt x="210629" y="715010"/>
                  </a:lnTo>
                  <a:lnTo>
                    <a:pt x="232003" y="753110"/>
                  </a:lnTo>
                  <a:lnTo>
                    <a:pt x="265480" y="768350"/>
                  </a:lnTo>
                  <a:lnTo>
                    <a:pt x="284048" y="768350"/>
                  </a:lnTo>
                  <a:lnTo>
                    <a:pt x="302450" y="764540"/>
                  </a:lnTo>
                  <a:lnTo>
                    <a:pt x="304876" y="763270"/>
                  </a:lnTo>
                  <a:lnTo>
                    <a:pt x="310019" y="760730"/>
                  </a:lnTo>
                  <a:lnTo>
                    <a:pt x="320725" y="763270"/>
                  </a:lnTo>
                  <a:lnTo>
                    <a:pt x="326542" y="764540"/>
                  </a:lnTo>
                  <a:lnTo>
                    <a:pt x="326377" y="770890"/>
                  </a:lnTo>
                  <a:lnTo>
                    <a:pt x="353974" y="800100"/>
                  </a:lnTo>
                  <a:lnTo>
                    <a:pt x="362610" y="802449"/>
                  </a:lnTo>
                  <a:lnTo>
                    <a:pt x="360070" y="801941"/>
                  </a:lnTo>
                  <a:lnTo>
                    <a:pt x="357378" y="802043"/>
                  </a:lnTo>
                  <a:lnTo>
                    <a:pt x="363562" y="802906"/>
                  </a:lnTo>
                  <a:lnTo>
                    <a:pt x="364490" y="803910"/>
                  </a:lnTo>
                  <a:lnTo>
                    <a:pt x="366915" y="803910"/>
                  </a:lnTo>
                  <a:lnTo>
                    <a:pt x="376821" y="805180"/>
                  </a:lnTo>
                  <a:lnTo>
                    <a:pt x="397154" y="802640"/>
                  </a:lnTo>
                  <a:lnTo>
                    <a:pt x="406514" y="798830"/>
                  </a:lnTo>
                  <a:lnTo>
                    <a:pt x="409295" y="801370"/>
                  </a:lnTo>
                  <a:lnTo>
                    <a:pt x="412546" y="803910"/>
                  </a:lnTo>
                  <a:lnTo>
                    <a:pt x="420204" y="806450"/>
                  </a:lnTo>
                  <a:lnTo>
                    <a:pt x="427316" y="808990"/>
                  </a:lnTo>
                  <a:lnTo>
                    <a:pt x="427228" y="810260"/>
                  </a:lnTo>
                  <a:lnTo>
                    <a:pt x="428713" y="810260"/>
                  </a:lnTo>
                  <a:lnTo>
                    <a:pt x="438467" y="812800"/>
                  </a:lnTo>
                  <a:lnTo>
                    <a:pt x="444093" y="814070"/>
                  </a:lnTo>
                  <a:lnTo>
                    <a:pt x="456171" y="815340"/>
                  </a:lnTo>
                  <a:lnTo>
                    <a:pt x="467969" y="815340"/>
                  </a:lnTo>
                  <a:lnTo>
                    <a:pt x="499745" y="797560"/>
                  </a:lnTo>
                  <a:lnTo>
                    <a:pt x="509092" y="789940"/>
                  </a:lnTo>
                  <a:lnTo>
                    <a:pt x="517283" y="781050"/>
                  </a:lnTo>
                  <a:lnTo>
                    <a:pt x="524751" y="770890"/>
                  </a:lnTo>
                  <a:lnTo>
                    <a:pt x="532460" y="760730"/>
                  </a:lnTo>
                  <a:lnTo>
                    <a:pt x="533425" y="759460"/>
                  </a:lnTo>
                  <a:lnTo>
                    <a:pt x="537654" y="754380"/>
                  </a:lnTo>
                  <a:lnTo>
                    <a:pt x="540245" y="751840"/>
                  </a:lnTo>
                  <a:lnTo>
                    <a:pt x="546519" y="748030"/>
                  </a:lnTo>
                  <a:lnTo>
                    <a:pt x="547293" y="748030"/>
                  </a:lnTo>
                  <a:lnTo>
                    <a:pt x="548055" y="746760"/>
                  </a:lnTo>
                  <a:lnTo>
                    <a:pt x="551700" y="745490"/>
                  </a:lnTo>
                  <a:lnTo>
                    <a:pt x="554685" y="744220"/>
                  </a:lnTo>
                  <a:lnTo>
                    <a:pt x="568553" y="744220"/>
                  </a:lnTo>
                  <a:lnTo>
                    <a:pt x="573290" y="742950"/>
                  </a:lnTo>
                  <a:lnTo>
                    <a:pt x="592315" y="740410"/>
                  </a:lnTo>
                  <a:lnTo>
                    <a:pt x="610768" y="735330"/>
                  </a:lnTo>
                  <a:lnTo>
                    <a:pt x="612952" y="734060"/>
                  </a:lnTo>
                  <a:lnTo>
                    <a:pt x="615073" y="732790"/>
                  </a:lnTo>
                  <a:lnTo>
                    <a:pt x="617118" y="731520"/>
                  </a:lnTo>
                  <a:lnTo>
                    <a:pt x="619823" y="730250"/>
                  </a:lnTo>
                  <a:lnTo>
                    <a:pt x="622515" y="730250"/>
                  </a:lnTo>
                  <a:lnTo>
                    <a:pt x="626249" y="727710"/>
                  </a:lnTo>
                  <a:lnTo>
                    <a:pt x="637971" y="727710"/>
                  </a:lnTo>
                  <a:lnTo>
                    <a:pt x="656920" y="712470"/>
                  </a:lnTo>
                  <a:lnTo>
                    <a:pt x="690118" y="681990"/>
                  </a:lnTo>
                  <a:lnTo>
                    <a:pt x="723531" y="647700"/>
                  </a:lnTo>
                  <a:lnTo>
                    <a:pt x="745299" y="622300"/>
                  </a:lnTo>
                  <a:lnTo>
                    <a:pt x="747623" y="622300"/>
                  </a:lnTo>
                  <a:lnTo>
                    <a:pt x="750671" y="618490"/>
                  </a:lnTo>
                  <a:lnTo>
                    <a:pt x="753897" y="614680"/>
                  </a:lnTo>
                  <a:lnTo>
                    <a:pt x="754341" y="614680"/>
                  </a:lnTo>
                  <a:lnTo>
                    <a:pt x="756996" y="612140"/>
                  </a:lnTo>
                  <a:lnTo>
                    <a:pt x="762431" y="608330"/>
                  </a:lnTo>
                  <a:lnTo>
                    <a:pt x="772033" y="600710"/>
                  </a:lnTo>
                  <a:lnTo>
                    <a:pt x="781939" y="593090"/>
                  </a:lnTo>
                  <a:lnTo>
                    <a:pt x="792073" y="585470"/>
                  </a:lnTo>
                  <a:lnTo>
                    <a:pt x="802386" y="579120"/>
                  </a:lnTo>
                  <a:lnTo>
                    <a:pt x="809320" y="575310"/>
                  </a:lnTo>
                  <a:lnTo>
                    <a:pt x="826414" y="565150"/>
                  </a:lnTo>
                  <a:lnTo>
                    <a:pt x="832154" y="561340"/>
                  </a:lnTo>
                  <a:lnTo>
                    <a:pt x="831469" y="562610"/>
                  </a:lnTo>
                  <a:lnTo>
                    <a:pt x="833450" y="561340"/>
                  </a:lnTo>
                  <a:lnTo>
                    <a:pt x="839368" y="557530"/>
                  </a:lnTo>
                  <a:lnTo>
                    <a:pt x="864374" y="547370"/>
                  </a:lnTo>
                  <a:lnTo>
                    <a:pt x="906335" y="532130"/>
                  </a:lnTo>
                  <a:lnTo>
                    <a:pt x="948372" y="515620"/>
                  </a:lnTo>
                  <a:lnTo>
                    <a:pt x="973607" y="506730"/>
                  </a:lnTo>
                  <a:lnTo>
                    <a:pt x="1008468" y="488950"/>
                  </a:lnTo>
                  <a:lnTo>
                    <a:pt x="1026007" y="477520"/>
                  </a:lnTo>
                  <a:lnTo>
                    <a:pt x="1043127" y="464820"/>
                  </a:lnTo>
                  <a:lnTo>
                    <a:pt x="1076756" y="445770"/>
                  </a:lnTo>
                  <a:lnTo>
                    <a:pt x="1091387" y="438150"/>
                  </a:lnTo>
                  <a:lnTo>
                    <a:pt x="1158036" y="402590"/>
                  </a:lnTo>
                  <a:lnTo>
                    <a:pt x="1178471" y="391160"/>
                  </a:lnTo>
                  <a:lnTo>
                    <a:pt x="1192898" y="384810"/>
                  </a:lnTo>
                  <a:lnTo>
                    <a:pt x="1206982" y="377190"/>
                  </a:lnTo>
                  <a:lnTo>
                    <a:pt x="1214996" y="377190"/>
                  </a:lnTo>
                  <a:lnTo>
                    <a:pt x="1222971" y="374650"/>
                  </a:lnTo>
                  <a:lnTo>
                    <a:pt x="1229868" y="372110"/>
                  </a:lnTo>
                  <a:lnTo>
                    <a:pt x="1238300" y="369570"/>
                  </a:lnTo>
                  <a:lnTo>
                    <a:pt x="1245768" y="364490"/>
                  </a:lnTo>
                  <a:lnTo>
                    <a:pt x="1251737" y="359410"/>
                  </a:lnTo>
                  <a:lnTo>
                    <a:pt x="1255687" y="351790"/>
                  </a:lnTo>
                  <a:lnTo>
                    <a:pt x="1256398" y="349250"/>
                  </a:lnTo>
                  <a:lnTo>
                    <a:pt x="1257452" y="345440"/>
                  </a:lnTo>
                  <a:lnTo>
                    <a:pt x="1259268" y="340360"/>
                  </a:lnTo>
                  <a:lnTo>
                    <a:pt x="1261211" y="335280"/>
                  </a:lnTo>
                  <a:lnTo>
                    <a:pt x="1263815" y="330200"/>
                  </a:lnTo>
                  <a:lnTo>
                    <a:pt x="1265923" y="323850"/>
                  </a:lnTo>
                  <a:lnTo>
                    <a:pt x="1267701" y="318770"/>
                  </a:lnTo>
                  <a:lnTo>
                    <a:pt x="1269250" y="314960"/>
                  </a:lnTo>
                  <a:lnTo>
                    <a:pt x="1270889" y="311150"/>
                  </a:lnTo>
                  <a:lnTo>
                    <a:pt x="1272641" y="307340"/>
                  </a:lnTo>
                  <a:lnTo>
                    <a:pt x="1273098" y="307340"/>
                  </a:lnTo>
                  <a:lnTo>
                    <a:pt x="1274089" y="304800"/>
                  </a:lnTo>
                  <a:lnTo>
                    <a:pt x="1274762" y="303530"/>
                  </a:lnTo>
                  <a:lnTo>
                    <a:pt x="1276946" y="300990"/>
                  </a:lnTo>
                  <a:lnTo>
                    <a:pt x="1279499" y="298450"/>
                  </a:lnTo>
                  <a:lnTo>
                    <a:pt x="1282319" y="294640"/>
                  </a:lnTo>
                  <a:lnTo>
                    <a:pt x="1282687" y="294640"/>
                  </a:lnTo>
                  <a:lnTo>
                    <a:pt x="1285125" y="293370"/>
                  </a:lnTo>
                  <a:lnTo>
                    <a:pt x="1286383" y="292100"/>
                  </a:lnTo>
                  <a:lnTo>
                    <a:pt x="1290154" y="289560"/>
                  </a:lnTo>
                  <a:lnTo>
                    <a:pt x="1294231" y="287020"/>
                  </a:lnTo>
                  <a:lnTo>
                    <a:pt x="1298625" y="284480"/>
                  </a:lnTo>
                  <a:lnTo>
                    <a:pt x="1299870" y="283210"/>
                  </a:lnTo>
                  <a:lnTo>
                    <a:pt x="1305052" y="280670"/>
                  </a:lnTo>
                  <a:lnTo>
                    <a:pt x="1313726" y="278130"/>
                  </a:lnTo>
                  <a:lnTo>
                    <a:pt x="1340739" y="267970"/>
                  </a:lnTo>
                  <a:lnTo>
                    <a:pt x="1345653" y="266700"/>
                  </a:lnTo>
                  <a:lnTo>
                    <a:pt x="1350619" y="264160"/>
                  </a:lnTo>
                  <a:lnTo>
                    <a:pt x="1355547" y="262890"/>
                  </a:lnTo>
                  <a:lnTo>
                    <a:pt x="1361719" y="262890"/>
                  </a:lnTo>
                  <a:lnTo>
                    <a:pt x="1367459" y="260350"/>
                  </a:lnTo>
                  <a:lnTo>
                    <a:pt x="1373441" y="259080"/>
                  </a:lnTo>
                  <a:lnTo>
                    <a:pt x="1401254" y="238760"/>
                  </a:lnTo>
                  <a:lnTo>
                    <a:pt x="1434439" y="196850"/>
                  </a:lnTo>
                  <a:lnTo>
                    <a:pt x="1462786" y="149860"/>
                  </a:lnTo>
                  <a:lnTo>
                    <a:pt x="1476095" y="116840"/>
                  </a:lnTo>
                  <a:close/>
                </a:path>
              </a:pathLst>
            </a:custGeom>
            <a:solidFill>
              <a:srgbClr val="FFE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212" name="object 319">
              <a:extLst>
                <a:ext uri="{FF2B5EF4-FFF2-40B4-BE49-F238E27FC236}">
                  <a16:creationId xmlns:a16="http://schemas.microsoft.com/office/drawing/2014/main" id="{0FA95488-A9F3-4196-8B89-0E86838C1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310" y="1949069"/>
              <a:ext cx="332105" cy="80645"/>
            </a:xfrm>
            <a:custGeom>
              <a:avLst/>
              <a:gdLst>
                <a:gd name="T0" fmla="*/ 118392 w 332104"/>
                <a:gd name="T1" fmla="*/ 0 h 80644"/>
                <a:gd name="T2" fmla="*/ 64593 w 332104"/>
                <a:gd name="T3" fmla="*/ 17574 h 80644"/>
                <a:gd name="T4" fmla="*/ 4048 w 332104"/>
                <a:gd name="T5" fmla="*/ 55341 h 80644"/>
                <a:gd name="T6" fmla="*/ 0 w 332104"/>
                <a:gd name="T7" fmla="*/ 72158 h 80644"/>
                <a:gd name="T8" fmla="*/ 12293 w 332104"/>
                <a:gd name="T9" fmla="*/ 64282 h 80644"/>
                <a:gd name="T10" fmla="*/ 37401 w 332104"/>
                <a:gd name="T11" fmla="*/ 44297 h 80644"/>
                <a:gd name="T12" fmla="*/ 64004 w 332104"/>
                <a:gd name="T13" fmla="*/ 23698 h 80644"/>
                <a:gd name="T14" fmla="*/ 80784 w 332104"/>
                <a:gd name="T15" fmla="*/ 13979 h 80644"/>
                <a:gd name="T16" fmla="*/ 95938 w 332104"/>
                <a:gd name="T17" fmla="*/ 13385 h 80644"/>
                <a:gd name="T18" fmla="*/ 110148 w 332104"/>
                <a:gd name="T19" fmla="*/ 14214 h 80644"/>
                <a:gd name="T20" fmla="*/ 150144 w 332104"/>
                <a:gd name="T21" fmla="*/ 35613 h 80644"/>
                <a:gd name="T22" fmla="*/ 166242 w 332104"/>
                <a:gd name="T23" fmla="*/ 52193 h 80644"/>
                <a:gd name="T24" fmla="*/ 162610 w 332104"/>
                <a:gd name="T25" fmla="*/ 66125 h 80644"/>
                <a:gd name="T26" fmla="*/ 164223 w 332104"/>
                <a:gd name="T27" fmla="*/ 67306 h 80644"/>
                <a:gd name="T28" fmla="*/ 169791 w 332104"/>
                <a:gd name="T29" fmla="*/ 62429 h 80644"/>
                <a:gd name="T30" fmla="*/ 186931 w 332104"/>
                <a:gd name="T31" fmla="*/ 54144 h 80644"/>
                <a:gd name="T32" fmla="*/ 214387 w 332104"/>
                <a:gd name="T33" fmla="*/ 50577 h 80644"/>
                <a:gd name="T34" fmla="*/ 250901 w 332104"/>
                <a:gd name="T35" fmla="*/ 59851 h 80644"/>
                <a:gd name="T36" fmla="*/ 261287 w 332104"/>
                <a:gd name="T37" fmla="*/ 65553 h 80644"/>
                <a:gd name="T38" fmla="*/ 269074 w 332104"/>
                <a:gd name="T39" fmla="*/ 70519 h 80644"/>
                <a:gd name="T40" fmla="*/ 277558 w 332104"/>
                <a:gd name="T41" fmla="*/ 73914 h 80644"/>
                <a:gd name="T42" fmla="*/ 290029 w 332104"/>
                <a:gd name="T43" fmla="*/ 74901 h 80644"/>
                <a:gd name="T44" fmla="*/ 299115 w 332104"/>
                <a:gd name="T45" fmla="*/ 75045 h 80644"/>
                <a:gd name="T46" fmla="*/ 309081 w 332104"/>
                <a:gd name="T47" fmla="*/ 75998 h 80644"/>
                <a:gd name="T48" fmla="*/ 318963 w 332104"/>
                <a:gd name="T49" fmla="*/ 77767 h 80644"/>
                <a:gd name="T50" fmla="*/ 327799 w 332104"/>
                <a:gd name="T51" fmla="*/ 80362 h 80644"/>
                <a:gd name="T52" fmla="*/ 331529 w 332104"/>
                <a:gd name="T53" fmla="*/ 79377 h 80644"/>
                <a:gd name="T54" fmla="*/ 332082 w 332104"/>
                <a:gd name="T55" fmla="*/ 74496 h 80644"/>
                <a:gd name="T56" fmla="*/ 329649 w 332104"/>
                <a:gd name="T57" fmla="*/ 68912 h 80644"/>
                <a:gd name="T58" fmla="*/ 324421 w 332104"/>
                <a:gd name="T59" fmla="*/ 65820 h 80644"/>
                <a:gd name="T60" fmla="*/ 300415 w 332104"/>
                <a:gd name="T61" fmla="*/ 61513 h 80644"/>
                <a:gd name="T62" fmla="*/ 275150 w 332104"/>
                <a:gd name="T63" fmla="*/ 54443 h 80644"/>
                <a:gd name="T64" fmla="*/ 250664 w 332104"/>
                <a:gd name="T65" fmla="*/ 45270 h 80644"/>
                <a:gd name="T66" fmla="*/ 228993 w 332104"/>
                <a:gd name="T67" fmla="*/ 34655 h 80644"/>
                <a:gd name="T68" fmla="*/ 214038 w 332104"/>
                <a:gd name="T69" fmla="*/ 28848 h 80644"/>
                <a:gd name="T70" fmla="*/ 162839 w 332104"/>
                <a:gd name="T71" fmla="*/ 10980 h 80644"/>
                <a:gd name="T72" fmla="*/ 152526 w 332104"/>
                <a:gd name="T73" fmla="*/ 6816 h 80644"/>
                <a:gd name="T74" fmla="*/ 133610 w 332104"/>
                <a:gd name="T75" fmla="*/ 1547 h 80644"/>
                <a:gd name="T76" fmla="*/ 118392 w 332104"/>
                <a:gd name="T77" fmla="*/ 0 h 80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2104" h="80644">
                  <a:moveTo>
                    <a:pt x="118392" y="0"/>
                  </a:moveTo>
                  <a:lnTo>
                    <a:pt x="64593" y="17574"/>
                  </a:lnTo>
                  <a:lnTo>
                    <a:pt x="4048" y="55341"/>
                  </a:lnTo>
                  <a:lnTo>
                    <a:pt x="0" y="72158"/>
                  </a:lnTo>
                  <a:lnTo>
                    <a:pt x="12293" y="64282"/>
                  </a:lnTo>
                  <a:lnTo>
                    <a:pt x="37401" y="44297"/>
                  </a:lnTo>
                  <a:lnTo>
                    <a:pt x="64004" y="23698"/>
                  </a:lnTo>
                  <a:lnTo>
                    <a:pt x="80784" y="13979"/>
                  </a:lnTo>
                  <a:lnTo>
                    <a:pt x="95938" y="13385"/>
                  </a:lnTo>
                  <a:lnTo>
                    <a:pt x="110148" y="14214"/>
                  </a:lnTo>
                  <a:lnTo>
                    <a:pt x="150144" y="35613"/>
                  </a:lnTo>
                  <a:lnTo>
                    <a:pt x="166242" y="52193"/>
                  </a:lnTo>
                  <a:lnTo>
                    <a:pt x="162610" y="66125"/>
                  </a:lnTo>
                  <a:lnTo>
                    <a:pt x="164223" y="67306"/>
                  </a:lnTo>
                  <a:lnTo>
                    <a:pt x="169791" y="62429"/>
                  </a:lnTo>
                  <a:lnTo>
                    <a:pt x="186931" y="54144"/>
                  </a:lnTo>
                  <a:lnTo>
                    <a:pt x="214387" y="50577"/>
                  </a:lnTo>
                  <a:lnTo>
                    <a:pt x="250901" y="59851"/>
                  </a:lnTo>
                  <a:lnTo>
                    <a:pt x="261287" y="65553"/>
                  </a:lnTo>
                  <a:lnTo>
                    <a:pt x="269074" y="70519"/>
                  </a:lnTo>
                  <a:lnTo>
                    <a:pt x="277558" y="73914"/>
                  </a:lnTo>
                  <a:lnTo>
                    <a:pt x="290029" y="74901"/>
                  </a:lnTo>
                  <a:lnTo>
                    <a:pt x="299115" y="75045"/>
                  </a:lnTo>
                  <a:lnTo>
                    <a:pt x="309081" y="75998"/>
                  </a:lnTo>
                  <a:lnTo>
                    <a:pt x="318963" y="77767"/>
                  </a:lnTo>
                  <a:lnTo>
                    <a:pt x="327799" y="80362"/>
                  </a:lnTo>
                  <a:lnTo>
                    <a:pt x="331529" y="79377"/>
                  </a:lnTo>
                  <a:lnTo>
                    <a:pt x="332082" y="74496"/>
                  </a:lnTo>
                  <a:lnTo>
                    <a:pt x="329649" y="68912"/>
                  </a:lnTo>
                  <a:lnTo>
                    <a:pt x="324421" y="65820"/>
                  </a:lnTo>
                  <a:lnTo>
                    <a:pt x="300415" y="61513"/>
                  </a:lnTo>
                  <a:lnTo>
                    <a:pt x="275150" y="54443"/>
                  </a:lnTo>
                  <a:lnTo>
                    <a:pt x="250664" y="45270"/>
                  </a:lnTo>
                  <a:lnTo>
                    <a:pt x="228993" y="34655"/>
                  </a:lnTo>
                  <a:lnTo>
                    <a:pt x="214038" y="28848"/>
                  </a:lnTo>
                  <a:lnTo>
                    <a:pt x="162839" y="10980"/>
                  </a:lnTo>
                  <a:lnTo>
                    <a:pt x="152526" y="6816"/>
                  </a:lnTo>
                  <a:lnTo>
                    <a:pt x="133610" y="1547"/>
                  </a:lnTo>
                  <a:lnTo>
                    <a:pt x="118392" y="0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13" name="object 320">
              <a:extLst>
                <a:ext uri="{FF2B5EF4-FFF2-40B4-BE49-F238E27FC236}">
                  <a16:creationId xmlns:a16="http://schemas.microsoft.com/office/drawing/2014/main" id="{575DF9B5-7FD0-49D1-8450-0C483FF1E5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2709" y="1913066"/>
              <a:ext cx="95786" cy="70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4" name="object 321">
              <a:extLst>
                <a:ext uri="{FF2B5EF4-FFF2-40B4-BE49-F238E27FC236}">
                  <a16:creationId xmlns:a16="http://schemas.microsoft.com/office/drawing/2014/main" id="{9A685CA9-849C-463D-B44A-283E8CAEA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927" y="1812848"/>
              <a:ext cx="273685" cy="119380"/>
            </a:xfrm>
            <a:custGeom>
              <a:avLst/>
              <a:gdLst>
                <a:gd name="T0" fmla="*/ 273481 w 273685"/>
                <a:gd name="T1" fmla="*/ 16319 h 119380"/>
                <a:gd name="T2" fmla="*/ 268478 w 273685"/>
                <a:gd name="T3" fmla="*/ 10985 h 119380"/>
                <a:gd name="T4" fmla="*/ 260540 w 273685"/>
                <a:gd name="T5" fmla="*/ 5105 h 119380"/>
                <a:gd name="T6" fmla="*/ 253453 w 273685"/>
                <a:gd name="T7" fmla="*/ 1435 h 119380"/>
                <a:gd name="T8" fmla="*/ 234937 w 273685"/>
                <a:gd name="T9" fmla="*/ 0 h 119380"/>
                <a:gd name="T10" fmla="*/ 216623 w 273685"/>
                <a:gd name="T11" fmla="*/ 4838 h 119380"/>
                <a:gd name="T12" fmla="*/ 194259 w 273685"/>
                <a:gd name="T13" fmla="*/ 14795 h 119380"/>
                <a:gd name="T14" fmla="*/ 194094 w 273685"/>
                <a:gd name="T15" fmla="*/ 14719 h 119380"/>
                <a:gd name="T16" fmla="*/ 142227 w 273685"/>
                <a:gd name="T17" fmla="*/ 24320 h 119380"/>
                <a:gd name="T18" fmla="*/ 88976 w 273685"/>
                <a:gd name="T19" fmla="*/ 40081 h 119380"/>
                <a:gd name="T20" fmla="*/ 72199 w 273685"/>
                <a:gd name="T21" fmla="*/ 57759 h 119380"/>
                <a:gd name="T22" fmla="*/ 65481 w 273685"/>
                <a:gd name="T23" fmla="*/ 60744 h 119380"/>
                <a:gd name="T24" fmla="*/ 38531 w 273685"/>
                <a:gd name="T25" fmla="*/ 75615 h 119380"/>
                <a:gd name="T26" fmla="*/ 4508 w 273685"/>
                <a:gd name="T27" fmla="*/ 96583 h 119380"/>
                <a:gd name="T28" fmla="*/ 0 w 273685"/>
                <a:gd name="T29" fmla="*/ 105029 h 119380"/>
                <a:gd name="T30" fmla="*/ 5981 w 273685"/>
                <a:gd name="T31" fmla="*/ 113652 h 119380"/>
                <a:gd name="T32" fmla="*/ 17157 w 273685"/>
                <a:gd name="T33" fmla="*/ 119176 h 119380"/>
                <a:gd name="T34" fmla="*/ 28244 w 273685"/>
                <a:gd name="T35" fmla="*/ 118313 h 119380"/>
                <a:gd name="T36" fmla="*/ 41122 w 273685"/>
                <a:gd name="T37" fmla="*/ 111620 h 119380"/>
                <a:gd name="T38" fmla="*/ 54292 w 273685"/>
                <a:gd name="T39" fmla="*/ 105727 h 119380"/>
                <a:gd name="T40" fmla="*/ 97993 w 273685"/>
                <a:gd name="T41" fmla="*/ 92290 h 119380"/>
                <a:gd name="T42" fmla="*/ 147916 w 273685"/>
                <a:gd name="T43" fmla="*/ 83426 h 119380"/>
                <a:gd name="T44" fmla="*/ 164426 w 273685"/>
                <a:gd name="T45" fmla="*/ 79400 h 119380"/>
                <a:gd name="T46" fmla="*/ 179768 w 273685"/>
                <a:gd name="T47" fmla="*/ 73342 h 119380"/>
                <a:gd name="T48" fmla="*/ 194437 w 273685"/>
                <a:gd name="T49" fmla="*/ 65570 h 119380"/>
                <a:gd name="T50" fmla="*/ 208889 w 273685"/>
                <a:gd name="T51" fmla="*/ 56400 h 119380"/>
                <a:gd name="T52" fmla="*/ 228053 w 273685"/>
                <a:gd name="T53" fmla="*/ 43484 h 119380"/>
                <a:gd name="T54" fmla="*/ 247091 w 273685"/>
                <a:gd name="T55" fmla="*/ 31026 h 119380"/>
                <a:gd name="T56" fmla="*/ 262750 w 273685"/>
                <a:gd name="T57" fmla="*/ 21729 h 119380"/>
                <a:gd name="T58" fmla="*/ 271741 w 273685"/>
                <a:gd name="T59" fmla="*/ 18313 h 119380"/>
                <a:gd name="T60" fmla="*/ 273481 w 273685"/>
                <a:gd name="T61" fmla="*/ 16319 h 119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3685" h="119380">
                  <a:moveTo>
                    <a:pt x="273481" y="16319"/>
                  </a:moveTo>
                  <a:lnTo>
                    <a:pt x="268478" y="10985"/>
                  </a:lnTo>
                  <a:lnTo>
                    <a:pt x="260540" y="5105"/>
                  </a:lnTo>
                  <a:lnTo>
                    <a:pt x="253453" y="1435"/>
                  </a:lnTo>
                  <a:lnTo>
                    <a:pt x="234937" y="0"/>
                  </a:lnTo>
                  <a:lnTo>
                    <a:pt x="216623" y="4838"/>
                  </a:lnTo>
                  <a:lnTo>
                    <a:pt x="194259" y="14795"/>
                  </a:lnTo>
                  <a:lnTo>
                    <a:pt x="194094" y="14719"/>
                  </a:lnTo>
                  <a:lnTo>
                    <a:pt x="142227" y="24320"/>
                  </a:lnTo>
                  <a:lnTo>
                    <a:pt x="88976" y="40081"/>
                  </a:lnTo>
                  <a:lnTo>
                    <a:pt x="72199" y="57759"/>
                  </a:lnTo>
                  <a:lnTo>
                    <a:pt x="65481" y="60744"/>
                  </a:lnTo>
                  <a:lnTo>
                    <a:pt x="38531" y="75615"/>
                  </a:lnTo>
                  <a:lnTo>
                    <a:pt x="4508" y="96583"/>
                  </a:lnTo>
                  <a:lnTo>
                    <a:pt x="0" y="105029"/>
                  </a:lnTo>
                  <a:lnTo>
                    <a:pt x="5981" y="113652"/>
                  </a:lnTo>
                  <a:lnTo>
                    <a:pt x="17157" y="119176"/>
                  </a:lnTo>
                  <a:lnTo>
                    <a:pt x="28244" y="118313"/>
                  </a:lnTo>
                  <a:lnTo>
                    <a:pt x="41122" y="111620"/>
                  </a:lnTo>
                  <a:lnTo>
                    <a:pt x="54292" y="105727"/>
                  </a:lnTo>
                  <a:lnTo>
                    <a:pt x="97993" y="92290"/>
                  </a:lnTo>
                  <a:lnTo>
                    <a:pt x="147916" y="83426"/>
                  </a:lnTo>
                  <a:lnTo>
                    <a:pt x="164426" y="79400"/>
                  </a:lnTo>
                  <a:lnTo>
                    <a:pt x="179768" y="73342"/>
                  </a:lnTo>
                  <a:lnTo>
                    <a:pt x="194437" y="65570"/>
                  </a:lnTo>
                  <a:lnTo>
                    <a:pt x="208889" y="56400"/>
                  </a:lnTo>
                  <a:lnTo>
                    <a:pt x="228053" y="43484"/>
                  </a:lnTo>
                  <a:lnTo>
                    <a:pt x="247091" y="31026"/>
                  </a:lnTo>
                  <a:lnTo>
                    <a:pt x="262750" y="21729"/>
                  </a:lnTo>
                  <a:lnTo>
                    <a:pt x="271741" y="18313"/>
                  </a:lnTo>
                  <a:lnTo>
                    <a:pt x="273481" y="16319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15" name="object 322">
              <a:extLst>
                <a:ext uri="{FF2B5EF4-FFF2-40B4-BE49-F238E27FC236}">
                  <a16:creationId xmlns:a16="http://schemas.microsoft.com/office/drawing/2014/main" id="{A9965A84-536D-4390-BFBE-199CBEF4B3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0794" y="2016789"/>
              <a:ext cx="187664" cy="153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6" name="object 323">
              <a:extLst>
                <a:ext uri="{FF2B5EF4-FFF2-40B4-BE49-F238E27FC236}">
                  <a16:creationId xmlns:a16="http://schemas.microsoft.com/office/drawing/2014/main" id="{6E8D202F-CC98-432E-958F-A8BD71947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2414" y="2066518"/>
              <a:ext cx="283845" cy="160655"/>
            </a:xfrm>
            <a:custGeom>
              <a:avLst/>
              <a:gdLst>
                <a:gd name="T0" fmla="*/ 164287 w 283845"/>
                <a:gd name="T1" fmla="*/ 84797 h 160655"/>
                <a:gd name="T2" fmla="*/ 145059 w 283845"/>
                <a:gd name="T3" fmla="*/ 71564 h 160655"/>
                <a:gd name="T4" fmla="*/ 135458 w 283845"/>
                <a:gd name="T5" fmla="*/ 68275 h 160655"/>
                <a:gd name="T6" fmla="*/ 132041 w 283845"/>
                <a:gd name="T7" fmla="*/ 66700 h 160655"/>
                <a:gd name="T8" fmla="*/ 110858 w 283845"/>
                <a:gd name="T9" fmla="*/ 45631 h 160655"/>
                <a:gd name="T10" fmla="*/ 78816 w 283845"/>
                <a:gd name="T11" fmla="*/ 18148 h 160655"/>
                <a:gd name="T12" fmla="*/ 55422 w 283845"/>
                <a:gd name="T13" fmla="*/ 4114 h 160655"/>
                <a:gd name="T14" fmla="*/ 33515 w 283845"/>
                <a:gd name="T15" fmla="*/ 0 h 160655"/>
                <a:gd name="T16" fmla="*/ 14376 w 283845"/>
                <a:gd name="T17" fmla="*/ 9613 h 160655"/>
                <a:gd name="T18" fmla="*/ 5676 w 283845"/>
                <a:gd name="T19" fmla="*/ 18059 h 160655"/>
                <a:gd name="T20" fmla="*/ 3911 w 283845"/>
                <a:gd name="T21" fmla="*/ 24777 h 160655"/>
                <a:gd name="T22" fmla="*/ 292 w 283845"/>
                <a:gd name="T23" fmla="*/ 36791 h 160655"/>
                <a:gd name="T24" fmla="*/ 12788 w 283845"/>
                <a:gd name="T25" fmla="*/ 53327 h 160655"/>
                <a:gd name="T26" fmla="*/ 26581 w 283845"/>
                <a:gd name="T27" fmla="*/ 56337 h 160655"/>
                <a:gd name="T28" fmla="*/ 40373 w 283845"/>
                <a:gd name="T29" fmla="*/ 56883 h 160655"/>
                <a:gd name="T30" fmla="*/ 47142 w 283845"/>
                <a:gd name="T31" fmla="*/ 55308 h 160655"/>
                <a:gd name="T32" fmla="*/ 53276 w 283845"/>
                <a:gd name="T33" fmla="*/ 58229 h 160655"/>
                <a:gd name="T34" fmla="*/ 83426 w 283845"/>
                <a:gd name="T35" fmla="*/ 83947 h 160655"/>
                <a:gd name="T36" fmla="*/ 101269 w 283845"/>
                <a:gd name="T37" fmla="*/ 110731 h 160655"/>
                <a:gd name="T38" fmla="*/ 115582 w 283845"/>
                <a:gd name="T39" fmla="*/ 122605 h 160655"/>
                <a:gd name="T40" fmla="*/ 133070 w 283845"/>
                <a:gd name="T41" fmla="*/ 126352 h 160655"/>
                <a:gd name="T42" fmla="*/ 153212 w 283845"/>
                <a:gd name="T43" fmla="*/ 122072 h 160655"/>
                <a:gd name="T44" fmla="*/ 167220 w 283845"/>
                <a:gd name="T45" fmla="*/ 107416 h 160655"/>
                <a:gd name="T46" fmla="*/ 283438 w 283845"/>
                <a:gd name="T47" fmla="*/ 142900 h 160655"/>
                <a:gd name="T48" fmla="*/ 243103 w 283845"/>
                <a:gd name="T49" fmla="*/ 111836 h 160655"/>
                <a:gd name="T50" fmla="*/ 236054 w 283845"/>
                <a:gd name="T51" fmla="*/ 110070 h 160655"/>
                <a:gd name="T52" fmla="*/ 219646 w 283845"/>
                <a:gd name="T53" fmla="*/ 107581 h 160655"/>
                <a:gd name="T54" fmla="*/ 203288 w 283845"/>
                <a:gd name="T55" fmla="*/ 109194 h 160655"/>
                <a:gd name="T56" fmla="*/ 194132 w 283845"/>
                <a:gd name="T57" fmla="*/ 122605 h 160655"/>
                <a:gd name="T58" fmla="*/ 227203 w 283845"/>
                <a:gd name="T59" fmla="*/ 156552 h 160655"/>
                <a:gd name="T60" fmla="*/ 261772 w 283845"/>
                <a:gd name="T61" fmla="*/ 158877 h 160655"/>
                <a:gd name="T62" fmla="*/ 279971 w 283845"/>
                <a:gd name="T63" fmla="*/ 150812 h 160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3845" h="160655">
                  <a:moveTo>
                    <a:pt x="168541" y="95669"/>
                  </a:moveTo>
                  <a:lnTo>
                    <a:pt x="164287" y="84797"/>
                  </a:lnTo>
                  <a:lnTo>
                    <a:pt x="155956" y="76276"/>
                  </a:lnTo>
                  <a:lnTo>
                    <a:pt x="145059" y="71564"/>
                  </a:lnTo>
                  <a:lnTo>
                    <a:pt x="142836" y="71120"/>
                  </a:lnTo>
                  <a:lnTo>
                    <a:pt x="135458" y="68275"/>
                  </a:lnTo>
                  <a:lnTo>
                    <a:pt x="135420" y="68503"/>
                  </a:lnTo>
                  <a:lnTo>
                    <a:pt x="132041" y="66700"/>
                  </a:lnTo>
                  <a:lnTo>
                    <a:pt x="123736" y="61785"/>
                  </a:lnTo>
                  <a:lnTo>
                    <a:pt x="110858" y="45631"/>
                  </a:lnTo>
                  <a:lnTo>
                    <a:pt x="95770" y="29883"/>
                  </a:lnTo>
                  <a:lnTo>
                    <a:pt x="78816" y="18148"/>
                  </a:lnTo>
                  <a:lnTo>
                    <a:pt x="66890" y="14211"/>
                  </a:lnTo>
                  <a:lnTo>
                    <a:pt x="55422" y="4114"/>
                  </a:lnTo>
                  <a:lnTo>
                    <a:pt x="40576" y="101"/>
                  </a:lnTo>
                  <a:lnTo>
                    <a:pt x="33515" y="0"/>
                  </a:lnTo>
                  <a:lnTo>
                    <a:pt x="24142" y="3987"/>
                  </a:lnTo>
                  <a:lnTo>
                    <a:pt x="14376" y="9613"/>
                  </a:lnTo>
                  <a:lnTo>
                    <a:pt x="10782" y="11557"/>
                  </a:lnTo>
                  <a:lnTo>
                    <a:pt x="5676" y="18059"/>
                  </a:lnTo>
                  <a:lnTo>
                    <a:pt x="4457" y="21336"/>
                  </a:lnTo>
                  <a:lnTo>
                    <a:pt x="3911" y="24777"/>
                  </a:lnTo>
                  <a:lnTo>
                    <a:pt x="0" y="29286"/>
                  </a:lnTo>
                  <a:lnTo>
                    <a:pt x="292" y="36791"/>
                  </a:lnTo>
                  <a:lnTo>
                    <a:pt x="6045" y="48488"/>
                  </a:lnTo>
                  <a:lnTo>
                    <a:pt x="12788" y="53327"/>
                  </a:lnTo>
                  <a:lnTo>
                    <a:pt x="20053" y="54152"/>
                  </a:lnTo>
                  <a:lnTo>
                    <a:pt x="26581" y="56337"/>
                  </a:lnTo>
                  <a:lnTo>
                    <a:pt x="33464" y="57226"/>
                  </a:lnTo>
                  <a:lnTo>
                    <a:pt x="40373" y="56883"/>
                  </a:lnTo>
                  <a:lnTo>
                    <a:pt x="46951" y="55372"/>
                  </a:lnTo>
                  <a:lnTo>
                    <a:pt x="47142" y="55308"/>
                  </a:lnTo>
                  <a:lnTo>
                    <a:pt x="47853" y="57226"/>
                  </a:lnTo>
                  <a:lnTo>
                    <a:pt x="53276" y="58229"/>
                  </a:lnTo>
                  <a:lnTo>
                    <a:pt x="69443" y="67411"/>
                  </a:lnTo>
                  <a:lnTo>
                    <a:pt x="83426" y="83947"/>
                  </a:lnTo>
                  <a:lnTo>
                    <a:pt x="94322" y="100749"/>
                  </a:lnTo>
                  <a:lnTo>
                    <a:pt x="101269" y="110731"/>
                  </a:lnTo>
                  <a:lnTo>
                    <a:pt x="109004" y="117729"/>
                  </a:lnTo>
                  <a:lnTo>
                    <a:pt x="115582" y="122605"/>
                  </a:lnTo>
                  <a:lnTo>
                    <a:pt x="122961" y="125450"/>
                  </a:lnTo>
                  <a:lnTo>
                    <a:pt x="133070" y="126352"/>
                  </a:lnTo>
                  <a:lnTo>
                    <a:pt x="143395" y="125323"/>
                  </a:lnTo>
                  <a:lnTo>
                    <a:pt x="153212" y="122072"/>
                  </a:lnTo>
                  <a:lnTo>
                    <a:pt x="161493" y="116217"/>
                  </a:lnTo>
                  <a:lnTo>
                    <a:pt x="167220" y="107416"/>
                  </a:lnTo>
                  <a:lnTo>
                    <a:pt x="168541" y="95669"/>
                  </a:lnTo>
                  <a:close/>
                </a:path>
                <a:path w="283845" h="160655">
                  <a:moveTo>
                    <a:pt x="283438" y="142900"/>
                  </a:moveTo>
                  <a:lnTo>
                    <a:pt x="255066" y="113690"/>
                  </a:lnTo>
                  <a:lnTo>
                    <a:pt x="243103" y="111836"/>
                  </a:lnTo>
                  <a:lnTo>
                    <a:pt x="244221" y="111975"/>
                  </a:lnTo>
                  <a:lnTo>
                    <a:pt x="236054" y="110070"/>
                  </a:lnTo>
                  <a:lnTo>
                    <a:pt x="232562" y="108712"/>
                  </a:lnTo>
                  <a:lnTo>
                    <a:pt x="219646" y="107581"/>
                  </a:lnTo>
                  <a:lnTo>
                    <a:pt x="211162" y="107403"/>
                  </a:lnTo>
                  <a:lnTo>
                    <a:pt x="203288" y="109194"/>
                  </a:lnTo>
                  <a:lnTo>
                    <a:pt x="197408" y="114350"/>
                  </a:lnTo>
                  <a:lnTo>
                    <a:pt x="194132" y="122605"/>
                  </a:lnTo>
                  <a:lnTo>
                    <a:pt x="195160" y="129159"/>
                  </a:lnTo>
                  <a:lnTo>
                    <a:pt x="227203" y="156552"/>
                  </a:lnTo>
                  <a:lnTo>
                    <a:pt x="251637" y="160261"/>
                  </a:lnTo>
                  <a:lnTo>
                    <a:pt x="261772" y="158877"/>
                  </a:lnTo>
                  <a:lnTo>
                    <a:pt x="271983" y="155930"/>
                  </a:lnTo>
                  <a:lnTo>
                    <a:pt x="279971" y="150812"/>
                  </a:lnTo>
                  <a:lnTo>
                    <a:pt x="283438" y="142900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17" name="object 324">
              <a:extLst>
                <a:ext uri="{FF2B5EF4-FFF2-40B4-BE49-F238E27FC236}">
                  <a16:creationId xmlns:a16="http://schemas.microsoft.com/office/drawing/2014/main" id="{6410A424-8A1A-4DFE-B848-49C4DE50C4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0197" y="2302770"/>
              <a:ext cx="187837" cy="172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8" name="object 325">
              <a:extLst>
                <a:ext uri="{FF2B5EF4-FFF2-40B4-BE49-F238E27FC236}">
                  <a16:creationId xmlns:a16="http://schemas.microsoft.com/office/drawing/2014/main" id="{1FC97D76-C07A-4EDC-B77C-8C58E2DFC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203" y="2302772"/>
              <a:ext cx="187960" cy="172720"/>
            </a:xfrm>
            <a:custGeom>
              <a:avLst/>
              <a:gdLst>
                <a:gd name="T0" fmla="*/ 106106 w 187960"/>
                <a:gd name="T1" fmla="*/ 94068 h 172719"/>
                <a:gd name="T2" fmla="*/ 107135 w 187960"/>
                <a:gd name="T3" fmla="*/ 94360 h 172719"/>
                <a:gd name="T4" fmla="*/ 107948 w 187960"/>
                <a:gd name="T5" fmla="*/ 94500 h 172719"/>
                <a:gd name="T6" fmla="*/ 108100 w 187960"/>
                <a:gd name="T7" fmla="*/ 94170 h 172719"/>
                <a:gd name="T8" fmla="*/ 107872 w 187960"/>
                <a:gd name="T9" fmla="*/ 94665 h 172719"/>
                <a:gd name="T10" fmla="*/ 107173 w 187960"/>
                <a:gd name="T11" fmla="*/ 94589 h 172719"/>
                <a:gd name="T12" fmla="*/ 106106 w 187960"/>
                <a:gd name="T13" fmla="*/ 94068 h 172719"/>
                <a:gd name="T14" fmla="*/ 104443 w 187960"/>
                <a:gd name="T15" fmla="*/ 93598 h 172719"/>
                <a:gd name="T16" fmla="*/ 102233 w 187960"/>
                <a:gd name="T17" fmla="*/ 92748 h 172719"/>
                <a:gd name="T18" fmla="*/ 101446 w 187960"/>
                <a:gd name="T19" fmla="*/ 92900 h 172719"/>
                <a:gd name="T20" fmla="*/ 117181 w 187960"/>
                <a:gd name="T21" fmla="*/ 104184 h 172719"/>
                <a:gd name="T22" fmla="*/ 146719 w 187960"/>
                <a:gd name="T23" fmla="*/ 116004 h 172719"/>
                <a:gd name="T24" fmla="*/ 175217 w 187960"/>
                <a:gd name="T25" fmla="*/ 126572 h 172719"/>
                <a:gd name="T26" fmla="*/ 187831 w 187960"/>
                <a:gd name="T27" fmla="*/ 134099 h 172719"/>
                <a:gd name="T28" fmla="*/ 178986 w 187960"/>
                <a:gd name="T29" fmla="*/ 145864 h 172719"/>
                <a:gd name="T30" fmla="*/ 159388 w 187960"/>
                <a:gd name="T31" fmla="*/ 156884 h 172719"/>
                <a:gd name="T32" fmla="*/ 137673 w 187960"/>
                <a:gd name="T33" fmla="*/ 165212 h 172719"/>
                <a:gd name="T34" fmla="*/ 122477 w 187960"/>
                <a:gd name="T35" fmla="*/ 168897 h 172719"/>
                <a:gd name="T36" fmla="*/ 108479 w 187960"/>
                <a:gd name="T37" fmla="*/ 167711 h 172719"/>
                <a:gd name="T38" fmla="*/ 93778 w 187960"/>
                <a:gd name="T39" fmla="*/ 164058 h 172719"/>
                <a:gd name="T40" fmla="*/ 79339 w 187960"/>
                <a:gd name="T41" fmla="*/ 160910 h 172719"/>
                <a:gd name="T42" fmla="*/ 66127 w 187960"/>
                <a:gd name="T43" fmla="*/ 161239 h 172719"/>
                <a:gd name="T44" fmla="*/ 73951 w 187960"/>
                <a:gd name="T45" fmla="*/ 163801 h 172719"/>
                <a:gd name="T46" fmla="*/ 84612 w 187960"/>
                <a:gd name="T47" fmla="*/ 166223 h 172719"/>
                <a:gd name="T48" fmla="*/ 94691 w 187960"/>
                <a:gd name="T49" fmla="*/ 169008 h 172719"/>
                <a:gd name="T50" fmla="*/ 100772 w 187960"/>
                <a:gd name="T51" fmla="*/ 172656 h 172719"/>
                <a:gd name="T52" fmla="*/ 90311 w 187960"/>
                <a:gd name="T53" fmla="*/ 171793 h 172719"/>
                <a:gd name="T54" fmla="*/ 75079 w 187960"/>
                <a:gd name="T55" fmla="*/ 166941 h 172719"/>
                <a:gd name="T56" fmla="*/ 62159 w 187960"/>
                <a:gd name="T57" fmla="*/ 161137 h 172719"/>
                <a:gd name="T58" fmla="*/ 58634 w 187960"/>
                <a:gd name="T59" fmla="*/ 157416 h 172719"/>
                <a:gd name="T60" fmla="*/ 55167 w 187960"/>
                <a:gd name="T61" fmla="*/ 159054 h 172719"/>
                <a:gd name="T62" fmla="*/ 50265 w 187960"/>
                <a:gd name="T63" fmla="*/ 150456 h 172719"/>
                <a:gd name="T64" fmla="*/ 58634 w 187960"/>
                <a:gd name="T65" fmla="*/ 157416 h 172719"/>
                <a:gd name="T66" fmla="*/ 36893 w 187960"/>
                <a:gd name="T67" fmla="*/ 137696 h 172719"/>
                <a:gd name="T68" fmla="*/ 9194 w 187960"/>
                <a:gd name="T69" fmla="*/ 94831 h 172719"/>
                <a:gd name="T70" fmla="*/ 1019 w 187960"/>
                <a:gd name="T71" fmla="*/ 53149 h 172719"/>
                <a:gd name="T72" fmla="*/ 0 w 187960"/>
                <a:gd name="T73" fmla="*/ 31442 h 172719"/>
                <a:gd name="T74" fmla="*/ 2335 w 187960"/>
                <a:gd name="T75" fmla="*/ 10682 h 172719"/>
                <a:gd name="T76" fmla="*/ 10844 w 187960"/>
                <a:gd name="T77" fmla="*/ 0 h 172719"/>
                <a:gd name="T78" fmla="*/ 23696 w 187960"/>
                <a:gd name="T79" fmla="*/ 13748 h 172719"/>
                <a:gd name="T80" fmla="*/ 53151 w 187960"/>
                <a:gd name="T81" fmla="*/ 44481 h 172719"/>
                <a:gd name="T82" fmla="*/ 85267 w 187960"/>
                <a:gd name="T83" fmla="*/ 76491 h 172719"/>
                <a:gd name="T84" fmla="*/ 106106 w 187960"/>
                <a:gd name="T85" fmla="*/ 94068 h 172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960" h="172719">
                  <a:moveTo>
                    <a:pt x="106106" y="94068"/>
                  </a:moveTo>
                  <a:lnTo>
                    <a:pt x="107135" y="94360"/>
                  </a:lnTo>
                  <a:lnTo>
                    <a:pt x="107948" y="94500"/>
                  </a:lnTo>
                  <a:lnTo>
                    <a:pt x="108100" y="94170"/>
                  </a:lnTo>
                  <a:lnTo>
                    <a:pt x="107872" y="94665"/>
                  </a:lnTo>
                  <a:lnTo>
                    <a:pt x="107173" y="94589"/>
                  </a:lnTo>
                  <a:lnTo>
                    <a:pt x="106106" y="94068"/>
                  </a:lnTo>
                  <a:lnTo>
                    <a:pt x="104443" y="93598"/>
                  </a:lnTo>
                  <a:lnTo>
                    <a:pt x="102233" y="92748"/>
                  </a:lnTo>
                  <a:lnTo>
                    <a:pt x="101446" y="92900"/>
                  </a:lnTo>
                  <a:lnTo>
                    <a:pt x="117181" y="104184"/>
                  </a:lnTo>
                  <a:lnTo>
                    <a:pt x="146719" y="116004"/>
                  </a:lnTo>
                  <a:lnTo>
                    <a:pt x="175217" y="126572"/>
                  </a:lnTo>
                  <a:lnTo>
                    <a:pt x="187831" y="134099"/>
                  </a:lnTo>
                  <a:lnTo>
                    <a:pt x="178986" y="145864"/>
                  </a:lnTo>
                  <a:lnTo>
                    <a:pt x="159388" y="156884"/>
                  </a:lnTo>
                  <a:lnTo>
                    <a:pt x="137673" y="165212"/>
                  </a:lnTo>
                  <a:lnTo>
                    <a:pt x="122477" y="168897"/>
                  </a:lnTo>
                  <a:lnTo>
                    <a:pt x="108479" y="167711"/>
                  </a:lnTo>
                  <a:lnTo>
                    <a:pt x="93778" y="164058"/>
                  </a:lnTo>
                  <a:lnTo>
                    <a:pt x="79339" y="160910"/>
                  </a:lnTo>
                  <a:lnTo>
                    <a:pt x="66127" y="161239"/>
                  </a:lnTo>
                  <a:lnTo>
                    <a:pt x="73951" y="163801"/>
                  </a:lnTo>
                  <a:lnTo>
                    <a:pt x="84612" y="166223"/>
                  </a:lnTo>
                  <a:lnTo>
                    <a:pt x="94691" y="169008"/>
                  </a:lnTo>
                  <a:lnTo>
                    <a:pt x="100772" y="172656"/>
                  </a:lnTo>
                  <a:lnTo>
                    <a:pt x="90311" y="171793"/>
                  </a:lnTo>
                  <a:lnTo>
                    <a:pt x="75079" y="166941"/>
                  </a:lnTo>
                  <a:lnTo>
                    <a:pt x="62159" y="161137"/>
                  </a:lnTo>
                  <a:lnTo>
                    <a:pt x="58634" y="157416"/>
                  </a:lnTo>
                  <a:lnTo>
                    <a:pt x="55167" y="159054"/>
                  </a:lnTo>
                  <a:lnTo>
                    <a:pt x="50265" y="150456"/>
                  </a:lnTo>
                  <a:lnTo>
                    <a:pt x="58634" y="157416"/>
                  </a:lnTo>
                  <a:lnTo>
                    <a:pt x="36893" y="137696"/>
                  </a:lnTo>
                  <a:lnTo>
                    <a:pt x="9194" y="94831"/>
                  </a:lnTo>
                  <a:lnTo>
                    <a:pt x="1019" y="53149"/>
                  </a:lnTo>
                  <a:lnTo>
                    <a:pt x="0" y="31442"/>
                  </a:lnTo>
                  <a:lnTo>
                    <a:pt x="2335" y="10682"/>
                  </a:lnTo>
                  <a:lnTo>
                    <a:pt x="10844" y="0"/>
                  </a:lnTo>
                  <a:lnTo>
                    <a:pt x="23696" y="13748"/>
                  </a:lnTo>
                  <a:lnTo>
                    <a:pt x="53151" y="44481"/>
                  </a:lnTo>
                  <a:lnTo>
                    <a:pt x="85267" y="76491"/>
                  </a:lnTo>
                  <a:lnTo>
                    <a:pt x="106106" y="94068"/>
                  </a:lnTo>
                </a:path>
              </a:pathLst>
            </a:custGeom>
            <a:noFill/>
            <a:ln w="48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219" name="object 326">
              <a:extLst>
                <a:ext uri="{FF2B5EF4-FFF2-40B4-BE49-F238E27FC236}">
                  <a16:creationId xmlns:a16="http://schemas.microsoft.com/office/drawing/2014/main" id="{BD02AD89-D8B5-4213-8D1F-ADD0811F3A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017" y="2001227"/>
              <a:ext cx="147383" cy="30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20" name="object 327">
              <a:extLst>
                <a:ext uri="{FF2B5EF4-FFF2-40B4-BE49-F238E27FC236}">
                  <a16:creationId xmlns:a16="http://schemas.microsoft.com/office/drawing/2014/main" id="{26037158-04C9-425A-AE6A-30AEA095D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2279" y="1369180"/>
              <a:ext cx="1845991" cy="1211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1" name="object 328">
              <a:extLst>
                <a:ext uri="{FF2B5EF4-FFF2-40B4-BE49-F238E27FC236}">
                  <a16:creationId xmlns:a16="http://schemas.microsoft.com/office/drawing/2014/main" id="{A3392C45-BE1C-4564-8DFB-DB01797E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553" y="2099492"/>
              <a:ext cx="86995" cy="121285"/>
            </a:xfrm>
            <a:custGeom>
              <a:avLst/>
              <a:gdLst>
                <a:gd name="T0" fmla="*/ 0 w 86994"/>
                <a:gd name="T1" fmla="*/ 0 h 121285"/>
                <a:gd name="T2" fmla="*/ 0 w 86994"/>
                <a:gd name="T3" fmla="*/ 120903 h 121285"/>
                <a:gd name="T4" fmla="*/ 86575 w 86994"/>
                <a:gd name="T5" fmla="*/ 60464 h 121285"/>
                <a:gd name="T6" fmla="*/ 0 w 86994"/>
                <a:gd name="T7" fmla="*/ 0 h 12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994" h="121285">
                  <a:moveTo>
                    <a:pt x="0" y="0"/>
                  </a:moveTo>
                  <a:lnTo>
                    <a:pt x="0" y="120903"/>
                  </a:lnTo>
                  <a:lnTo>
                    <a:pt x="86575" y="604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329" name="object 329">
            <a:extLst>
              <a:ext uri="{FF2B5EF4-FFF2-40B4-BE49-F238E27FC236}">
                <a16:creationId xmlns:a16="http://schemas.microsoft.com/office/drawing/2014/main" id="{87B50AED-1BAB-48AA-AC17-103C330C12BA}"/>
              </a:ext>
            </a:extLst>
          </p:cNvPr>
          <p:cNvSpPr txBox="1"/>
          <p:nvPr/>
        </p:nvSpPr>
        <p:spPr>
          <a:xfrm>
            <a:off x="4806950" y="2882900"/>
            <a:ext cx="246063" cy="198772"/>
          </a:xfrm>
          <a:prstGeom prst="rect">
            <a:avLst/>
          </a:prstGeom>
          <a:solidFill>
            <a:srgbClr val="004580"/>
          </a:solidFill>
        </p:spPr>
        <p:txBody>
          <a:bodyPr lIns="0" tIns="13970" rIns="0" bIns="0" rtlCol="1">
            <a:spAutoFit/>
          </a:bodyPr>
          <a:lstStyle/>
          <a:p>
            <a:pPr marL="34290" rtl="1" eaLnBrk="1" fontAlgn="auto" hangingPunct="1">
              <a:spcBef>
                <a:spcPts val="110"/>
              </a:spcBef>
              <a:spcAft>
                <a:spcPts val="0"/>
              </a:spcAft>
              <a:defRPr/>
            </a:pPr>
            <a:r>
              <a:rPr lang="ar" sz="1200" b="1" kern="0" spc="-25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2ب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30" name="object 330">
            <a:extLst>
              <a:ext uri="{FF2B5EF4-FFF2-40B4-BE49-F238E27FC236}">
                <a16:creationId xmlns:a16="http://schemas.microsoft.com/office/drawing/2014/main" id="{21D5EDA0-00F1-4F45-BA6E-43427ECEE9BB}"/>
              </a:ext>
            </a:extLst>
          </p:cNvPr>
          <p:cNvSpPr txBox="1"/>
          <p:nvPr/>
        </p:nvSpPr>
        <p:spPr>
          <a:xfrm>
            <a:off x="5083175" y="3178175"/>
            <a:ext cx="2155825" cy="36036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Sakkal Majalla" panose="02000000000000000000" pitchFamily="2" charset="-78"/>
                <a:ea typeface="Trebuchet MS" panose="020B0603020202020204" pitchFamily="34" charset="0"/>
                <a:cs typeface="Sakkal Majalla" panose="02000000000000000000" pitchFamily="2" charset="-78"/>
              </a:rPr>
              <a:t>أضف ملعقة كبيرة واحدة من الهيبوكلوريت سريع التطاير (70%) إلى 20 لترًا من الماء في دلو.</a:t>
            </a:r>
            <a:endParaRPr lang="en-US" altLang="en-US" sz="1100">
              <a:solidFill>
                <a:srgbClr val="000000"/>
              </a:solidFill>
              <a:latin typeface="Sakkal Majalla" panose="02000000000000000000" pitchFamily="2" charset="-78"/>
              <a:ea typeface="Trebuchet MS" panose="020B0603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331" name="object 331">
            <a:extLst>
              <a:ext uri="{FF2B5EF4-FFF2-40B4-BE49-F238E27FC236}">
                <a16:creationId xmlns:a16="http://schemas.microsoft.com/office/drawing/2014/main" id="{5C8BF038-4B59-44CC-9780-6BC194B9E3CB}"/>
              </a:ext>
            </a:extLst>
          </p:cNvPr>
          <p:cNvSpPr txBox="1"/>
          <p:nvPr/>
        </p:nvSpPr>
        <p:spPr>
          <a:xfrm>
            <a:off x="4851400" y="1198563"/>
            <a:ext cx="2565400" cy="243015"/>
          </a:xfrm>
          <a:prstGeom prst="rect">
            <a:avLst/>
          </a:prstGeom>
          <a:solidFill>
            <a:srgbClr val="FFC20D"/>
          </a:solidFill>
        </p:spPr>
        <p:txBody>
          <a:bodyPr lIns="0" tIns="73025" rIns="0" bIns="0" rtlCol="1">
            <a:spAutoFit/>
          </a:bodyPr>
          <a:lstStyle/>
          <a:p>
            <a:pPr marL="755650" rtl="1" eaLnBrk="1" fontAlgn="auto" hangingPunct="1">
              <a:spcBef>
                <a:spcPts val="575"/>
              </a:spcBef>
              <a:spcAft>
                <a:spcPts val="0"/>
              </a:spcAft>
              <a:defRPr/>
            </a:pPr>
            <a:r>
              <a:rPr lang="ar" sz="1100" b="1" kern="0" spc="-2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 </a:t>
            </a:r>
            <a:r>
              <a:rPr lang="ar" sz="1100" b="1" kern="0" spc="65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الهيبوكلوريت سريع التطاير</a:t>
            </a:r>
            <a:r>
              <a:rPr lang="ar" sz="1100" b="1" kern="0" spc="-2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1100" b="1" kern="0" spc="-1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(70%)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85" name="object 332">
            <a:extLst>
              <a:ext uri="{FF2B5EF4-FFF2-40B4-BE49-F238E27FC236}">
                <a16:creationId xmlns:a16="http://schemas.microsoft.com/office/drawing/2014/main" id="{51508C38-4621-4B6F-B9EC-53BA7509B243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3863975"/>
            <a:ext cx="2111375" cy="1935163"/>
            <a:chOff x="469011" y="3864177"/>
            <a:chExt cx="2110740" cy="1935480"/>
          </a:xfrm>
        </p:grpSpPr>
        <p:sp>
          <p:nvSpPr>
            <p:cNvPr id="2190" name="object 333">
              <a:extLst>
                <a:ext uri="{FF2B5EF4-FFF2-40B4-BE49-F238E27FC236}">
                  <a16:creationId xmlns:a16="http://schemas.microsoft.com/office/drawing/2014/main" id="{E36DFABB-F95B-46A3-933B-D1DF60EDC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86" y="3867352"/>
              <a:ext cx="2104390" cy="1929130"/>
            </a:xfrm>
            <a:custGeom>
              <a:avLst/>
              <a:gdLst>
                <a:gd name="T0" fmla="*/ 2103970 w 2104390"/>
                <a:gd name="T1" fmla="*/ 0 h 1929129"/>
                <a:gd name="T2" fmla="*/ 0 w 2104390"/>
                <a:gd name="T3" fmla="*/ 0 h 1929129"/>
                <a:gd name="T4" fmla="*/ 0 w 2104390"/>
                <a:gd name="T5" fmla="*/ 1708251 h 1929129"/>
                <a:gd name="T6" fmla="*/ 0 w 2104390"/>
                <a:gd name="T7" fmla="*/ 1929028 h 1929129"/>
                <a:gd name="T8" fmla="*/ 2103970 w 2104390"/>
                <a:gd name="T9" fmla="*/ 1929028 h 1929129"/>
                <a:gd name="T10" fmla="*/ 2103970 w 2104390"/>
                <a:gd name="T11" fmla="*/ 1708251 h 1929129"/>
                <a:gd name="T12" fmla="*/ 2103970 w 2104390"/>
                <a:gd name="T13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4390" h="1929129">
                  <a:moveTo>
                    <a:pt x="2103970" y="0"/>
                  </a:moveTo>
                  <a:lnTo>
                    <a:pt x="0" y="0"/>
                  </a:lnTo>
                  <a:lnTo>
                    <a:pt x="0" y="1708251"/>
                  </a:lnTo>
                  <a:lnTo>
                    <a:pt x="0" y="1929028"/>
                  </a:lnTo>
                  <a:lnTo>
                    <a:pt x="2103970" y="1929028"/>
                  </a:lnTo>
                  <a:lnTo>
                    <a:pt x="2103970" y="1708251"/>
                  </a:lnTo>
                  <a:lnTo>
                    <a:pt x="2103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91" name="object 334">
              <a:extLst>
                <a:ext uri="{FF2B5EF4-FFF2-40B4-BE49-F238E27FC236}">
                  <a16:creationId xmlns:a16="http://schemas.microsoft.com/office/drawing/2014/main" id="{8001DC35-3B96-4934-BC4F-A0670C96C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86" y="3867352"/>
              <a:ext cx="2104390" cy="1929130"/>
            </a:xfrm>
            <a:custGeom>
              <a:avLst/>
              <a:gdLst>
                <a:gd name="T0" fmla="*/ 0 w 2104390"/>
                <a:gd name="T1" fmla="*/ 1929028 h 1929129"/>
                <a:gd name="T2" fmla="*/ 2103970 w 2104390"/>
                <a:gd name="T3" fmla="*/ 1929028 h 1929129"/>
                <a:gd name="T4" fmla="*/ 2103970 w 2104390"/>
                <a:gd name="T5" fmla="*/ 0 h 1929129"/>
                <a:gd name="T6" fmla="*/ 0 w 2104390"/>
                <a:gd name="T7" fmla="*/ 0 h 1929129"/>
                <a:gd name="T8" fmla="*/ 0 w 2104390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4390" h="1929129">
                  <a:moveTo>
                    <a:pt x="0" y="1929028"/>
                  </a:moveTo>
                  <a:lnTo>
                    <a:pt x="2103970" y="1929028"/>
                  </a:lnTo>
                  <a:lnTo>
                    <a:pt x="2103970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4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335" name="object 335">
            <a:extLst>
              <a:ext uri="{FF2B5EF4-FFF2-40B4-BE49-F238E27FC236}">
                <a16:creationId xmlns:a16="http://schemas.microsoft.com/office/drawing/2014/main" id="{E752E717-89BC-462A-9A46-32FA80C8E82D}"/>
              </a:ext>
            </a:extLst>
          </p:cNvPr>
          <p:cNvSpPr txBox="1"/>
          <p:nvPr/>
        </p:nvSpPr>
        <p:spPr>
          <a:xfrm>
            <a:off x="465138" y="5880100"/>
            <a:ext cx="1630362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6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انتظر </a:t>
            </a:r>
            <a:r>
              <a:rPr lang="ar" sz="1100" kern="0" spc="-2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30</a:t>
            </a:r>
            <a:r>
              <a:rPr lang="ar" sz="1100" kern="0" spc="-6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1100" kern="0" spc="-3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دقيقة</a:t>
            </a:r>
            <a:r>
              <a:rPr lang="ar" sz="1100" kern="0" spc="-6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1100" kern="0" spc="-5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قبل</a:t>
            </a:r>
            <a:r>
              <a:rPr lang="ar" sz="1100" kern="0" spc="-6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1100" kern="0" spc="-3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الاستخدام.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36" name="object 336">
            <a:extLst>
              <a:ext uri="{FF2B5EF4-FFF2-40B4-BE49-F238E27FC236}">
                <a16:creationId xmlns:a16="http://schemas.microsoft.com/office/drawing/2014/main" id="{F06ECED5-DF53-46C5-89F2-59F6E28590E0}"/>
              </a:ext>
            </a:extLst>
          </p:cNvPr>
          <p:cNvSpPr txBox="1"/>
          <p:nvPr/>
        </p:nvSpPr>
        <p:spPr>
          <a:xfrm>
            <a:off x="474663" y="5575300"/>
            <a:ext cx="249237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82550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4</a:t>
            </a:r>
            <a:endParaRPr sz="12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2088" name="object 337">
            <a:extLst>
              <a:ext uri="{FF2B5EF4-FFF2-40B4-BE49-F238E27FC236}">
                <a16:creationId xmlns:a16="http://schemas.microsoft.com/office/drawing/2014/main" id="{3F2E247D-39CA-46FC-B2AE-A48F2B00B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4137025"/>
            <a:ext cx="1409700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89" name="object 338">
            <a:extLst>
              <a:ext uri="{FF2B5EF4-FFF2-40B4-BE49-F238E27FC236}">
                <a16:creationId xmlns:a16="http://schemas.microsoft.com/office/drawing/2014/main" id="{23552E5D-93FE-4DDF-82CD-0FB5AF162DE6}"/>
              </a:ext>
            </a:extLst>
          </p:cNvPr>
          <p:cNvGrpSpPr>
            <a:grpSpLocks/>
          </p:cNvGrpSpPr>
          <p:nvPr/>
        </p:nvGrpSpPr>
        <p:grpSpPr bwMode="auto">
          <a:xfrm>
            <a:off x="6464300" y="2078038"/>
            <a:ext cx="1255713" cy="914400"/>
            <a:chOff x="6464814" y="2078385"/>
            <a:chExt cx="1255395" cy="913765"/>
          </a:xfrm>
        </p:grpSpPr>
        <p:sp>
          <p:nvSpPr>
            <p:cNvPr id="2188" name="object 339">
              <a:extLst>
                <a:ext uri="{FF2B5EF4-FFF2-40B4-BE49-F238E27FC236}">
                  <a16:creationId xmlns:a16="http://schemas.microsoft.com/office/drawing/2014/main" id="{722B9025-6D7C-4E20-943B-80676B8C4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3021" y="2078385"/>
              <a:ext cx="86995" cy="121285"/>
            </a:xfrm>
            <a:custGeom>
              <a:avLst/>
              <a:gdLst>
                <a:gd name="T0" fmla="*/ 0 w 86995"/>
                <a:gd name="T1" fmla="*/ 0 h 121285"/>
                <a:gd name="T2" fmla="*/ 0 w 86995"/>
                <a:gd name="T3" fmla="*/ 120903 h 121285"/>
                <a:gd name="T4" fmla="*/ 86575 w 86995"/>
                <a:gd name="T5" fmla="*/ 60464 h 121285"/>
                <a:gd name="T6" fmla="*/ 0 w 86995"/>
                <a:gd name="T7" fmla="*/ 0 h 12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995" h="121285">
                  <a:moveTo>
                    <a:pt x="0" y="0"/>
                  </a:moveTo>
                  <a:lnTo>
                    <a:pt x="0" y="120903"/>
                  </a:lnTo>
                  <a:lnTo>
                    <a:pt x="86575" y="604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89" name="object 340">
              <a:extLst>
                <a:ext uri="{FF2B5EF4-FFF2-40B4-BE49-F238E27FC236}">
                  <a16:creationId xmlns:a16="http://schemas.microsoft.com/office/drawing/2014/main" id="{43598C29-F8D4-4938-8BED-13B197127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808" y="2772079"/>
              <a:ext cx="412750" cy="219710"/>
            </a:xfrm>
            <a:custGeom>
              <a:avLst/>
              <a:gdLst>
                <a:gd name="T0" fmla="*/ 50774 w 412750"/>
                <a:gd name="T1" fmla="*/ 37884 h 219710"/>
                <a:gd name="T2" fmla="*/ 12496 w 412750"/>
                <a:gd name="T3" fmla="*/ 7950 h 219710"/>
                <a:gd name="T4" fmla="*/ 34963 w 412750"/>
                <a:gd name="T5" fmla="*/ 24447 h 219710"/>
                <a:gd name="T6" fmla="*/ 1130 w 412750"/>
                <a:gd name="T7" fmla="*/ 81254 h 219710"/>
                <a:gd name="T8" fmla="*/ 36220 w 412750"/>
                <a:gd name="T9" fmla="*/ 207225 h 219710"/>
                <a:gd name="T10" fmla="*/ 40462 w 412750"/>
                <a:gd name="T11" fmla="*/ 163080 h 219710"/>
                <a:gd name="T12" fmla="*/ 39827 w 412750"/>
                <a:gd name="T13" fmla="*/ 217893 h 219710"/>
                <a:gd name="T14" fmla="*/ 97472 w 412750"/>
                <a:gd name="T15" fmla="*/ 136017 h 219710"/>
                <a:gd name="T16" fmla="*/ 63779 w 412750"/>
                <a:gd name="T17" fmla="*/ 175323 h 219710"/>
                <a:gd name="T18" fmla="*/ 88442 w 412750"/>
                <a:gd name="T19" fmla="*/ 162534 h 219710"/>
                <a:gd name="T20" fmla="*/ 102844 w 412750"/>
                <a:gd name="T21" fmla="*/ 137160 h 219710"/>
                <a:gd name="T22" fmla="*/ 101930 w 412750"/>
                <a:gd name="T23" fmla="*/ 43776 h 219710"/>
                <a:gd name="T24" fmla="*/ 83680 w 412750"/>
                <a:gd name="T25" fmla="*/ 63195 h 219710"/>
                <a:gd name="T26" fmla="*/ 96012 w 412750"/>
                <a:gd name="T27" fmla="*/ 20459 h 219710"/>
                <a:gd name="T28" fmla="*/ 65112 w 412750"/>
                <a:gd name="T29" fmla="*/ 59093 h 219710"/>
                <a:gd name="T30" fmla="*/ 117563 w 412750"/>
                <a:gd name="T31" fmla="*/ 59474 h 219710"/>
                <a:gd name="T32" fmla="*/ 201942 w 412750"/>
                <a:gd name="T33" fmla="*/ 25374 h 219710"/>
                <a:gd name="T34" fmla="*/ 198970 w 412750"/>
                <a:gd name="T35" fmla="*/ 1143 h 219710"/>
                <a:gd name="T36" fmla="*/ 209829 w 412750"/>
                <a:gd name="T37" fmla="*/ 162534 h 219710"/>
                <a:gd name="T38" fmla="*/ 182041 w 412750"/>
                <a:gd name="T39" fmla="*/ 191096 h 219710"/>
                <a:gd name="T40" fmla="*/ 151206 w 412750"/>
                <a:gd name="T41" fmla="*/ 203796 h 219710"/>
                <a:gd name="T42" fmla="*/ 141833 w 412750"/>
                <a:gd name="T43" fmla="*/ 218414 h 219710"/>
                <a:gd name="T44" fmla="*/ 167551 w 412750"/>
                <a:gd name="T45" fmla="*/ 181381 h 219710"/>
                <a:gd name="T46" fmla="*/ 247777 w 412750"/>
                <a:gd name="T47" fmla="*/ 25374 h 219710"/>
                <a:gd name="T48" fmla="*/ 218300 w 412750"/>
                <a:gd name="T49" fmla="*/ 38163 h 219710"/>
                <a:gd name="T50" fmla="*/ 245262 w 412750"/>
                <a:gd name="T51" fmla="*/ 81711 h 219710"/>
                <a:gd name="T52" fmla="*/ 235318 w 412750"/>
                <a:gd name="T53" fmla="*/ 65151 h 219710"/>
                <a:gd name="T54" fmla="*/ 263664 w 412750"/>
                <a:gd name="T55" fmla="*/ 207454 h 219710"/>
                <a:gd name="T56" fmla="*/ 246875 w 412750"/>
                <a:gd name="T57" fmla="*/ 162420 h 219710"/>
                <a:gd name="T58" fmla="*/ 230632 w 412750"/>
                <a:gd name="T59" fmla="*/ 205282 h 219710"/>
                <a:gd name="T60" fmla="*/ 221386 w 412750"/>
                <a:gd name="T61" fmla="*/ 164020 h 219710"/>
                <a:gd name="T62" fmla="*/ 246303 w 412750"/>
                <a:gd name="T63" fmla="*/ 181165 h 219710"/>
                <a:gd name="T64" fmla="*/ 238188 w 412750"/>
                <a:gd name="T65" fmla="*/ 219671 h 219710"/>
                <a:gd name="T66" fmla="*/ 306552 w 412750"/>
                <a:gd name="T67" fmla="*/ 46977 h 219710"/>
                <a:gd name="T68" fmla="*/ 270522 w 412750"/>
                <a:gd name="T69" fmla="*/ 46977 h 219710"/>
                <a:gd name="T70" fmla="*/ 255752 w 412750"/>
                <a:gd name="T71" fmla="*/ 43294 h 219710"/>
                <a:gd name="T72" fmla="*/ 298411 w 412750"/>
                <a:gd name="T73" fmla="*/ 81254 h 219710"/>
                <a:gd name="T74" fmla="*/ 271094 w 412750"/>
                <a:gd name="T75" fmla="*/ 66065 h 219710"/>
                <a:gd name="T76" fmla="*/ 296011 w 412750"/>
                <a:gd name="T77" fmla="*/ 162534 h 219710"/>
                <a:gd name="T78" fmla="*/ 278993 w 412750"/>
                <a:gd name="T79" fmla="*/ 206082 h 219710"/>
                <a:gd name="T80" fmla="*/ 308127 w 412750"/>
                <a:gd name="T81" fmla="*/ 218071 h 219710"/>
                <a:gd name="T82" fmla="*/ 296011 w 412750"/>
                <a:gd name="T83" fmla="*/ 175323 h 219710"/>
                <a:gd name="T84" fmla="*/ 336016 w 412750"/>
                <a:gd name="T85" fmla="*/ 27432 h 219710"/>
                <a:gd name="T86" fmla="*/ 334987 w 412750"/>
                <a:gd name="T87" fmla="*/ 81254 h 219710"/>
                <a:gd name="T88" fmla="*/ 351904 w 412750"/>
                <a:gd name="T89" fmla="*/ 35648 h 219710"/>
                <a:gd name="T90" fmla="*/ 354507 w 412750"/>
                <a:gd name="T91" fmla="*/ 163690 h 219710"/>
                <a:gd name="T92" fmla="*/ 351713 w 412750"/>
                <a:gd name="T93" fmla="*/ 179565 h 219710"/>
                <a:gd name="T94" fmla="*/ 331939 w 412750"/>
                <a:gd name="T95" fmla="*/ 217576 h 219710"/>
                <a:gd name="T96" fmla="*/ 357860 w 412750"/>
                <a:gd name="T97" fmla="*/ 205854 h 219710"/>
                <a:gd name="T98" fmla="*/ 367906 w 412750"/>
                <a:gd name="T99" fmla="*/ 192125 h 219710"/>
                <a:gd name="T100" fmla="*/ 375907 w 412750"/>
                <a:gd name="T101" fmla="*/ 37820 h 219710"/>
                <a:gd name="T102" fmla="*/ 394195 w 412750"/>
                <a:gd name="T103" fmla="*/ 25603 h 219710"/>
                <a:gd name="T104" fmla="*/ 383349 w 412750"/>
                <a:gd name="T105" fmla="*/ 68580 h 219710"/>
                <a:gd name="T106" fmla="*/ 368592 w 412750"/>
                <a:gd name="T107" fmla="*/ 82511 h 219710"/>
                <a:gd name="T108" fmla="*/ 412597 w 412750"/>
                <a:gd name="T109" fmla="*/ 161505 h 219710"/>
                <a:gd name="T110" fmla="*/ 392709 w 412750"/>
                <a:gd name="T111" fmla="*/ 162534 h 219710"/>
                <a:gd name="T112" fmla="*/ 401510 w 412750"/>
                <a:gd name="T113" fmla="*/ 177380 h 219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2750" h="219710">
                  <a:moveTo>
                    <a:pt x="53809" y="66979"/>
                  </a:moveTo>
                  <a:lnTo>
                    <a:pt x="25704" y="66979"/>
                  </a:lnTo>
                  <a:lnTo>
                    <a:pt x="25704" y="66751"/>
                  </a:lnTo>
                  <a:lnTo>
                    <a:pt x="32562" y="61036"/>
                  </a:lnTo>
                  <a:lnTo>
                    <a:pt x="40233" y="53733"/>
                  </a:lnTo>
                  <a:lnTo>
                    <a:pt x="46520" y="46088"/>
                  </a:lnTo>
                  <a:lnTo>
                    <a:pt x="50774" y="37884"/>
                  </a:lnTo>
                  <a:lnTo>
                    <a:pt x="52324" y="28905"/>
                  </a:lnTo>
                  <a:lnTo>
                    <a:pt x="50634" y="19646"/>
                  </a:lnTo>
                  <a:lnTo>
                    <a:pt x="45643" y="12293"/>
                  </a:lnTo>
                  <a:lnTo>
                    <a:pt x="37490" y="7454"/>
                  </a:lnTo>
                  <a:lnTo>
                    <a:pt x="26276" y="5715"/>
                  </a:lnTo>
                  <a:lnTo>
                    <a:pt x="19075" y="6311"/>
                  </a:lnTo>
                  <a:lnTo>
                    <a:pt x="12496" y="7950"/>
                  </a:lnTo>
                  <a:lnTo>
                    <a:pt x="6756" y="10388"/>
                  </a:lnTo>
                  <a:lnTo>
                    <a:pt x="2044" y="13360"/>
                  </a:lnTo>
                  <a:lnTo>
                    <a:pt x="6959" y="25704"/>
                  </a:lnTo>
                  <a:lnTo>
                    <a:pt x="10845" y="22847"/>
                  </a:lnTo>
                  <a:lnTo>
                    <a:pt x="16446" y="19646"/>
                  </a:lnTo>
                  <a:lnTo>
                    <a:pt x="31419" y="19646"/>
                  </a:lnTo>
                  <a:lnTo>
                    <a:pt x="34963" y="24447"/>
                  </a:lnTo>
                  <a:lnTo>
                    <a:pt x="34963" y="30505"/>
                  </a:lnTo>
                  <a:lnTo>
                    <a:pt x="33413" y="37058"/>
                  </a:lnTo>
                  <a:lnTo>
                    <a:pt x="28879" y="44107"/>
                  </a:lnTo>
                  <a:lnTo>
                    <a:pt x="21310" y="52273"/>
                  </a:lnTo>
                  <a:lnTo>
                    <a:pt x="10617" y="62179"/>
                  </a:lnTo>
                  <a:lnTo>
                    <a:pt x="1130" y="70751"/>
                  </a:lnTo>
                  <a:lnTo>
                    <a:pt x="1130" y="81254"/>
                  </a:lnTo>
                  <a:lnTo>
                    <a:pt x="53809" y="81254"/>
                  </a:lnTo>
                  <a:lnTo>
                    <a:pt x="53809" y="66979"/>
                  </a:lnTo>
                  <a:close/>
                </a:path>
                <a:path w="412750" h="219710">
                  <a:moveTo>
                    <a:pt x="58381" y="189839"/>
                  </a:moveTo>
                  <a:lnTo>
                    <a:pt x="40462" y="163080"/>
                  </a:lnTo>
                  <a:lnTo>
                    <a:pt x="40462" y="182067"/>
                  </a:lnTo>
                  <a:lnTo>
                    <a:pt x="40462" y="200482"/>
                  </a:lnTo>
                  <a:lnTo>
                    <a:pt x="36220" y="207225"/>
                  </a:lnTo>
                  <a:lnTo>
                    <a:pt x="21932" y="207225"/>
                  </a:lnTo>
                  <a:lnTo>
                    <a:pt x="17919" y="200025"/>
                  </a:lnTo>
                  <a:lnTo>
                    <a:pt x="17957" y="182067"/>
                  </a:lnTo>
                  <a:lnTo>
                    <a:pt x="21132" y="173609"/>
                  </a:lnTo>
                  <a:lnTo>
                    <a:pt x="37249" y="173609"/>
                  </a:lnTo>
                  <a:lnTo>
                    <a:pt x="40462" y="182067"/>
                  </a:lnTo>
                  <a:lnTo>
                    <a:pt x="40462" y="163080"/>
                  </a:lnTo>
                  <a:lnTo>
                    <a:pt x="2133" y="178562"/>
                  </a:lnTo>
                  <a:lnTo>
                    <a:pt x="0" y="190868"/>
                  </a:lnTo>
                  <a:lnTo>
                    <a:pt x="2222" y="202996"/>
                  </a:lnTo>
                  <a:lnTo>
                    <a:pt x="8318" y="212051"/>
                  </a:lnTo>
                  <a:lnTo>
                    <a:pt x="17487" y="217716"/>
                  </a:lnTo>
                  <a:lnTo>
                    <a:pt x="28905" y="219671"/>
                  </a:lnTo>
                  <a:lnTo>
                    <a:pt x="39827" y="217893"/>
                  </a:lnTo>
                  <a:lnTo>
                    <a:pt x="49263" y="212432"/>
                  </a:lnTo>
                  <a:lnTo>
                    <a:pt x="52971" y="207225"/>
                  </a:lnTo>
                  <a:lnTo>
                    <a:pt x="55880" y="203136"/>
                  </a:lnTo>
                  <a:lnTo>
                    <a:pt x="58381" y="189839"/>
                  </a:lnTo>
                  <a:close/>
                </a:path>
                <a:path w="412750" h="219710">
                  <a:moveTo>
                    <a:pt x="102844" y="137160"/>
                  </a:moveTo>
                  <a:lnTo>
                    <a:pt x="100444" y="136588"/>
                  </a:lnTo>
                  <a:lnTo>
                    <a:pt x="97472" y="136017"/>
                  </a:lnTo>
                  <a:lnTo>
                    <a:pt x="88557" y="136017"/>
                  </a:lnTo>
                  <a:lnTo>
                    <a:pt x="82626" y="137502"/>
                  </a:lnTo>
                  <a:lnTo>
                    <a:pt x="73253" y="146177"/>
                  </a:lnTo>
                  <a:lnTo>
                    <a:pt x="71196" y="153606"/>
                  </a:lnTo>
                  <a:lnTo>
                    <a:pt x="71196" y="162534"/>
                  </a:lnTo>
                  <a:lnTo>
                    <a:pt x="63779" y="162534"/>
                  </a:lnTo>
                  <a:lnTo>
                    <a:pt x="63779" y="175323"/>
                  </a:lnTo>
                  <a:lnTo>
                    <a:pt x="71196" y="175323"/>
                  </a:lnTo>
                  <a:lnTo>
                    <a:pt x="71196" y="218414"/>
                  </a:lnTo>
                  <a:lnTo>
                    <a:pt x="88557" y="218414"/>
                  </a:lnTo>
                  <a:lnTo>
                    <a:pt x="88557" y="175323"/>
                  </a:lnTo>
                  <a:lnTo>
                    <a:pt x="99644" y="175323"/>
                  </a:lnTo>
                  <a:lnTo>
                    <a:pt x="99644" y="162534"/>
                  </a:lnTo>
                  <a:lnTo>
                    <a:pt x="88442" y="162534"/>
                  </a:lnTo>
                  <a:lnTo>
                    <a:pt x="88442" y="154178"/>
                  </a:lnTo>
                  <a:lnTo>
                    <a:pt x="90843" y="149720"/>
                  </a:lnTo>
                  <a:lnTo>
                    <a:pt x="98844" y="149720"/>
                  </a:lnTo>
                  <a:lnTo>
                    <a:pt x="100672" y="150063"/>
                  </a:lnTo>
                  <a:lnTo>
                    <a:pt x="102158" y="150520"/>
                  </a:lnTo>
                  <a:lnTo>
                    <a:pt x="102196" y="149720"/>
                  </a:lnTo>
                  <a:lnTo>
                    <a:pt x="102844" y="137160"/>
                  </a:lnTo>
                  <a:close/>
                </a:path>
                <a:path w="412750" h="219710">
                  <a:moveTo>
                    <a:pt x="119303" y="43776"/>
                  </a:moveTo>
                  <a:lnTo>
                    <a:pt x="117767" y="29235"/>
                  </a:lnTo>
                  <a:lnTo>
                    <a:pt x="113588" y="18846"/>
                  </a:lnTo>
                  <a:lnTo>
                    <a:pt x="112890" y="17106"/>
                  </a:lnTo>
                  <a:lnTo>
                    <a:pt x="104317" y="8801"/>
                  </a:lnTo>
                  <a:lnTo>
                    <a:pt x="101930" y="8229"/>
                  </a:lnTo>
                  <a:lnTo>
                    <a:pt x="101930" y="43776"/>
                  </a:lnTo>
                  <a:lnTo>
                    <a:pt x="101930" y="44234"/>
                  </a:lnTo>
                  <a:lnTo>
                    <a:pt x="101269" y="55105"/>
                  </a:lnTo>
                  <a:lnTo>
                    <a:pt x="99275" y="63030"/>
                  </a:lnTo>
                  <a:lnTo>
                    <a:pt x="96012" y="67792"/>
                  </a:lnTo>
                  <a:lnTo>
                    <a:pt x="91541" y="69380"/>
                  </a:lnTo>
                  <a:lnTo>
                    <a:pt x="87058" y="67843"/>
                  </a:lnTo>
                  <a:lnTo>
                    <a:pt x="83680" y="63195"/>
                  </a:lnTo>
                  <a:lnTo>
                    <a:pt x="81534" y="55346"/>
                  </a:lnTo>
                  <a:lnTo>
                    <a:pt x="80784" y="44234"/>
                  </a:lnTo>
                  <a:lnTo>
                    <a:pt x="81572" y="32931"/>
                  </a:lnTo>
                  <a:lnTo>
                    <a:pt x="83743" y="25019"/>
                  </a:lnTo>
                  <a:lnTo>
                    <a:pt x="87109" y="20370"/>
                  </a:lnTo>
                  <a:lnTo>
                    <a:pt x="91414" y="18846"/>
                  </a:lnTo>
                  <a:lnTo>
                    <a:pt x="96012" y="20459"/>
                  </a:lnTo>
                  <a:lnTo>
                    <a:pt x="99301" y="25247"/>
                  </a:lnTo>
                  <a:lnTo>
                    <a:pt x="101282" y="33121"/>
                  </a:lnTo>
                  <a:lnTo>
                    <a:pt x="101930" y="43776"/>
                  </a:lnTo>
                  <a:lnTo>
                    <a:pt x="101930" y="8229"/>
                  </a:lnTo>
                  <a:lnTo>
                    <a:pt x="65138" y="29095"/>
                  </a:lnTo>
                  <a:lnTo>
                    <a:pt x="63423" y="44234"/>
                  </a:lnTo>
                  <a:lnTo>
                    <a:pt x="65112" y="59093"/>
                  </a:lnTo>
                  <a:lnTo>
                    <a:pt x="70154" y="71259"/>
                  </a:lnTo>
                  <a:lnTo>
                    <a:pt x="78778" y="79489"/>
                  </a:lnTo>
                  <a:lnTo>
                    <a:pt x="91186" y="82511"/>
                  </a:lnTo>
                  <a:lnTo>
                    <a:pt x="103543" y="79679"/>
                  </a:lnTo>
                  <a:lnTo>
                    <a:pt x="112331" y="71716"/>
                  </a:lnTo>
                  <a:lnTo>
                    <a:pt x="113322" y="69380"/>
                  </a:lnTo>
                  <a:lnTo>
                    <a:pt x="117563" y="59474"/>
                  </a:lnTo>
                  <a:lnTo>
                    <a:pt x="119303" y="43776"/>
                  </a:lnTo>
                  <a:close/>
                </a:path>
                <a:path w="412750" h="219710">
                  <a:moveTo>
                    <a:pt x="170510" y="0"/>
                  </a:moveTo>
                  <a:lnTo>
                    <a:pt x="153149" y="0"/>
                  </a:lnTo>
                  <a:lnTo>
                    <a:pt x="153149" y="81254"/>
                  </a:lnTo>
                  <a:lnTo>
                    <a:pt x="170510" y="81254"/>
                  </a:lnTo>
                  <a:lnTo>
                    <a:pt x="170510" y="0"/>
                  </a:lnTo>
                  <a:close/>
                </a:path>
                <a:path w="412750" h="219710">
                  <a:moveTo>
                    <a:pt x="201942" y="25374"/>
                  </a:moveTo>
                  <a:lnTo>
                    <a:pt x="184581" y="25374"/>
                  </a:lnTo>
                  <a:lnTo>
                    <a:pt x="184581" y="81254"/>
                  </a:lnTo>
                  <a:lnTo>
                    <a:pt x="201942" y="81254"/>
                  </a:lnTo>
                  <a:lnTo>
                    <a:pt x="201942" y="25374"/>
                  </a:lnTo>
                  <a:close/>
                </a:path>
                <a:path w="412750" h="219710">
                  <a:moveTo>
                    <a:pt x="202514" y="14617"/>
                  </a:moveTo>
                  <a:lnTo>
                    <a:pt x="202399" y="4914"/>
                  </a:lnTo>
                  <a:lnTo>
                    <a:pt x="198970" y="1143"/>
                  </a:lnTo>
                  <a:lnTo>
                    <a:pt x="187782" y="1143"/>
                  </a:lnTo>
                  <a:lnTo>
                    <a:pt x="184124" y="4914"/>
                  </a:lnTo>
                  <a:lnTo>
                    <a:pt x="184124" y="14617"/>
                  </a:lnTo>
                  <a:lnTo>
                    <a:pt x="187667" y="18503"/>
                  </a:lnTo>
                  <a:lnTo>
                    <a:pt x="198970" y="18503"/>
                  </a:lnTo>
                  <a:lnTo>
                    <a:pt x="202514" y="14617"/>
                  </a:lnTo>
                  <a:close/>
                </a:path>
                <a:path w="412750" h="219710">
                  <a:moveTo>
                    <a:pt x="209829" y="162534"/>
                  </a:moveTo>
                  <a:lnTo>
                    <a:pt x="192798" y="162534"/>
                  </a:lnTo>
                  <a:lnTo>
                    <a:pt x="186728" y="191211"/>
                  </a:lnTo>
                  <a:lnTo>
                    <a:pt x="185610" y="197510"/>
                  </a:lnTo>
                  <a:lnTo>
                    <a:pt x="184810" y="203796"/>
                  </a:lnTo>
                  <a:lnTo>
                    <a:pt x="184581" y="203796"/>
                  </a:lnTo>
                  <a:lnTo>
                    <a:pt x="183553" y="197396"/>
                  </a:lnTo>
                  <a:lnTo>
                    <a:pt x="182041" y="191096"/>
                  </a:lnTo>
                  <a:lnTo>
                    <a:pt x="179603" y="181381"/>
                  </a:lnTo>
                  <a:lnTo>
                    <a:pt x="174866" y="162534"/>
                  </a:lnTo>
                  <a:lnTo>
                    <a:pt x="161150" y="162534"/>
                  </a:lnTo>
                  <a:lnTo>
                    <a:pt x="155206" y="185610"/>
                  </a:lnTo>
                  <a:lnTo>
                    <a:pt x="153924" y="191211"/>
                  </a:lnTo>
                  <a:lnTo>
                    <a:pt x="152222" y="197510"/>
                  </a:lnTo>
                  <a:lnTo>
                    <a:pt x="151206" y="203796"/>
                  </a:lnTo>
                  <a:lnTo>
                    <a:pt x="150863" y="203796"/>
                  </a:lnTo>
                  <a:lnTo>
                    <a:pt x="149948" y="197396"/>
                  </a:lnTo>
                  <a:lnTo>
                    <a:pt x="148780" y="191096"/>
                  </a:lnTo>
                  <a:lnTo>
                    <a:pt x="147777" y="185496"/>
                  </a:lnTo>
                  <a:lnTo>
                    <a:pt x="143205" y="162534"/>
                  </a:lnTo>
                  <a:lnTo>
                    <a:pt x="125488" y="162534"/>
                  </a:lnTo>
                  <a:lnTo>
                    <a:pt x="141833" y="218414"/>
                  </a:lnTo>
                  <a:lnTo>
                    <a:pt x="158178" y="218414"/>
                  </a:lnTo>
                  <a:lnTo>
                    <a:pt x="162344" y="203796"/>
                  </a:lnTo>
                  <a:lnTo>
                    <a:pt x="163779" y="198767"/>
                  </a:lnTo>
                  <a:lnTo>
                    <a:pt x="165201" y="193382"/>
                  </a:lnTo>
                  <a:lnTo>
                    <a:pt x="166293" y="188353"/>
                  </a:lnTo>
                  <a:lnTo>
                    <a:pt x="167322" y="181381"/>
                  </a:lnTo>
                  <a:lnTo>
                    <a:pt x="167551" y="181381"/>
                  </a:lnTo>
                  <a:lnTo>
                    <a:pt x="168694" y="188353"/>
                  </a:lnTo>
                  <a:lnTo>
                    <a:pt x="169722" y="193382"/>
                  </a:lnTo>
                  <a:lnTo>
                    <a:pt x="176466" y="218414"/>
                  </a:lnTo>
                  <a:lnTo>
                    <a:pt x="192684" y="218414"/>
                  </a:lnTo>
                  <a:lnTo>
                    <a:pt x="197167" y="203796"/>
                  </a:lnTo>
                  <a:lnTo>
                    <a:pt x="209829" y="162534"/>
                  </a:lnTo>
                  <a:close/>
                </a:path>
                <a:path w="412750" h="219710">
                  <a:moveTo>
                    <a:pt x="247777" y="25374"/>
                  </a:moveTo>
                  <a:lnTo>
                    <a:pt x="235318" y="25374"/>
                  </a:lnTo>
                  <a:lnTo>
                    <a:pt x="235318" y="10287"/>
                  </a:lnTo>
                  <a:lnTo>
                    <a:pt x="218300" y="14973"/>
                  </a:lnTo>
                  <a:lnTo>
                    <a:pt x="218300" y="25374"/>
                  </a:lnTo>
                  <a:lnTo>
                    <a:pt x="210870" y="25374"/>
                  </a:lnTo>
                  <a:lnTo>
                    <a:pt x="210870" y="38163"/>
                  </a:lnTo>
                  <a:lnTo>
                    <a:pt x="218300" y="38163"/>
                  </a:lnTo>
                  <a:lnTo>
                    <a:pt x="218300" y="68922"/>
                  </a:lnTo>
                  <a:lnTo>
                    <a:pt x="219900" y="74295"/>
                  </a:lnTo>
                  <a:lnTo>
                    <a:pt x="223088" y="77597"/>
                  </a:lnTo>
                  <a:lnTo>
                    <a:pt x="225945" y="80454"/>
                  </a:lnTo>
                  <a:lnTo>
                    <a:pt x="230632" y="82397"/>
                  </a:lnTo>
                  <a:lnTo>
                    <a:pt x="241033" y="82397"/>
                  </a:lnTo>
                  <a:lnTo>
                    <a:pt x="245262" y="81711"/>
                  </a:lnTo>
                  <a:lnTo>
                    <a:pt x="247434" y="80911"/>
                  </a:lnTo>
                  <a:lnTo>
                    <a:pt x="247332" y="68237"/>
                  </a:lnTo>
                  <a:lnTo>
                    <a:pt x="247319" y="67779"/>
                  </a:lnTo>
                  <a:lnTo>
                    <a:pt x="245719" y="68122"/>
                  </a:lnTo>
                  <a:lnTo>
                    <a:pt x="244576" y="68237"/>
                  </a:lnTo>
                  <a:lnTo>
                    <a:pt x="237032" y="68237"/>
                  </a:lnTo>
                  <a:lnTo>
                    <a:pt x="235318" y="65151"/>
                  </a:lnTo>
                  <a:lnTo>
                    <a:pt x="235318" y="38163"/>
                  </a:lnTo>
                  <a:lnTo>
                    <a:pt x="247777" y="38163"/>
                  </a:lnTo>
                  <a:lnTo>
                    <a:pt x="247777" y="25374"/>
                  </a:lnTo>
                  <a:close/>
                </a:path>
                <a:path w="412750" h="219710">
                  <a:moveTo>
                    <a:pt x="264579" y="218414"/>
                  </a:moveTo>
                  <a:lnTo>
                    <a:pt x="263893" y="215328"/>
                  </a:lnTo>
                  <a:lnTo>
                    <a:pt x="263779" y="212826"/>
                  </a:lnTo>
                  <a:lnTo>
                    <a:pt x="263664" y="207454"/>
                  </a:lnTo>
                  <a:lnTo>
                    <a:pt x="263664" y="192011"/>
                  </a:lnTo>
                  <a:lnTo>
                    <a:pt x="263664" y="185394"/>
                  </a:lnTo>
                  <a:lnTo>
                    <a:pt x="262470" y="176009"/>
                  </a:lnTo>
                  <a:lnTo>
                    <a:pt x="260972" y="173151"/>
                  </a:lnTo>
                  <a:lnTo>
                    <a:pt x="258432" y="168300"/>
                  </a:lnTo>
                  <a:lnTo>
                    <a:pt x="250901" y="163080"/>
                  </a:lnTo>
                  <a:lnTo>
                    <a:pt x="246875" y="162420"/>
                  </a:lnTo>
                  <a:lnTo>
                    <a:pt x="246875" y="192011"/>
                  </a:lnTo>
                  <a:lnTo>
                    <a:pt x="246761" y="200126"/>
                  </a:lnTo>
                  <a:lnTo>
                    <a:pt x="246532" y="201053"/>
                  </a:lnTo>
                  <a:lnTo>
                    <a:pt x="245389" y="204597"/>
                  </a:lnTo>
                  <a:lnTo>
                    <a:pt x="241731" y="207454"/>
                  </a:lnTo>
                  <a:lnTo>
                    <a:pt x="233603" y="207454"/>
                  </a:lnTo>
                  <a:lnTo>
                    <a:pt x="230632" y="205282"/>
                  </a:lnTo>
                  <a:lnTo>
                    <a:pt x="230632" y="194183"/>
                  </a:lnTo>
                  <a:lnTo>
                    <a:pt x="237731" y="192011"/>
                  </a:lnTo>
                  <a:lnTo>
                    <a:pt x="246875" y="192011"/>
                  </a:lnTo>
                  <a:lnTo>
                    <a:pt x="246875" y="162420"/>
                  </a:lnTo>
                  <a:lnTo>
                    <a:pt x="239217" y="161163"/>
                  </a:lnTo>
                  <a:lnTo>
                    <a:pt x="229031" y="161163"/>
                  </a:lnTo>
                  <a:lnTo>
                    <a:pt x="221386" y="164020"/>
                  </a:lnTo>
                  <a:lnTo>
                    <a:pt x="217500" y="166192"/>
                  </a:lnTo>
                  <a:lnTo>
                    <a:pt x="220700" y="177380"/>
                  </a:lnTo>
                  <a:lnTo>
                    <a:pt x="224358" y="175094"/>
                  </a:lnTo>
                  <a:lnTo>
                    <a:pt x="230403" y="173151"/>
                  </a:lnTo>
                  <a:lnTo>
                    <a:pt x="244703" y="173151"/>
                  </a:lnTo>
                  <a:lnTo>
                    <a:pt x="246303" y="177380"/>
                  </a:lnTo>
                  <a:lnTo>
                    <a:pt x="246303" y="181165"/>
                  </a:lnTo>
                  <a:lnTo>
                    <a:pt x="232829" y="182460"/>
                  </a:lnTo>
                  <a:lnTo>
                    <a:pt x="222478" y="186397"/>
                  </a:lnTo>
                  <a:lnTo>
                    <a:pt x="215849" y="193065"/>
                  </a:lnTo>
                  <a:lnTo>
                    <a:pt x="213499" y="202526"/>
                  </a:lnTo>
                  <a:lnTo>
                    <a:pt x="213499" y="211455"/>
                  </a:lnTo>
                  <a:lnTo>
                    <a:pt x="220243" y="219671"/>
                  </a:lnTo>
                  <a:lnTo>
                    <a:pt x="238188" y="219671"/>
                  </a:lnTo>
                  <a:lnTo>
                    <a:pt x="243903" y="217271"/>
                  </a:lnTo>
                  <a:lnTo>
                    <a:pt x="247561" y="212826"/>
                  </a:lnTo>
                  <a:lnTo>
                    <a:pt x="247904" y="212826"/>
                  </a:lnTo>
                  <a:lnTo>
                    <a:pt x="248932" y="218414"/>
                  </a:lnTo>
                  <a:lnTo>
                    <a:pt x="264579" y="218414"/>
                  </a:lnTo>
                  <a:close/>
                </a:path>
                <a:path w="412750" h="219710">
                  <a:moveTo>
                    <a:pt x="307213" y="52006"/>
                  </a:moveTo>
                  <a:lnTo>
                    <a:pt x="306552" y="46977"/>
                  </a:lnTo>
                  <a:lnTo>
                    <a:pt x="305866" y="41808"/>
                  </a:lnTo>
                  <a:lnTo>
                    <a:pt x="302882" y="35648"/>
                  </a:lnTo>
                  <a:lnTo>
                    <a:pt x="301536" y="32867"/>
                  </a:lnTo>
                  <a:lnTo>
                    <a:pt x="293814" y="26530"/>
                  </a:lnTo>
                  <a:lnTo>
                    <a:pt x="291109" y="25971"/>
                  </a:lnTo>
                  <a:lnTo>
                    <a:pt x="291109" y="46977"/>
                  </a:lnTo>
                  <a:lnTo>
                    <a:pt x="270522" y="46977"/>
                  </a:lnTo>
                  <a:lnTo>
                    <a:pt x="270979" y="42405"/>
                  </a:lnTo>
                  <a:lnTo>
                    <a:pt x="273951" y="35648"/>
                  </a:lnTo>
                  <a:lnTo>
                    <a:pt x="289280" y="35648"/>
                  </a:lnTo>
                  <a:lnTo>
                    <a:pt x="291020" y="42405"/>
                  </a:lnTo>
                  <a:lnTo>
                    <a:pt x="291109" y="46977"/>
                  </a:lnTo>
                  <a:lnTo>
                    <a:pt x="291109" y="25971"/>
                  </a:lnTo>
                  <a:lnTo>
                    <a:pt x="255752" y="43294"/>
                  </a:lnTo>
                  <a:lnTo>
                    <a:pt x="254076" y="53936"/>
                  </a:lnTo>
                  <a:lnTo>
                    <a:pt x="256070" y="65760"/>
                  </a:lnTo>
                  <a:lnTo>
                    <a:pt x="261874" y="74726"/>
                  </a:lnTo>
                  <a:lnTo>
                    <a:pt x="271233" y="80416"/>
                  </a:lnTo>
                  <a:lnTo>
                    <a:pt x="283895" y="82397"/>
                  </a:lnTo>
                  <a:lnTo>
                    <a:pt x="291452" y="82397"/>
                  </a:lnTo>
                  <a:lnTo>
                    <a:pt x="298411" y="81254"/>
                  </a:lnTo>
                  <a:lnTo>
                    <a:pt x="304126" y="78854"/>
                  </a:lnTo>
                  <a:lnTo>
                    <a:pt x="302310" y="69494"/>
                  </a:lnTo>
                  <a:lnTo>
                    <a:pt x="301840" y="67094"/>
                  </a:lnTo>
                  <a:lnTo>
                    <a:pt x="297154" y="68694"/>
                  </a:lnTo>
                  <a:lnTo>
                    <a:pt x="292366" y="69494"/>
                  </a:lnTo>
                  <a:lnTo>
                    <a:pt x="278295" y="69494"/>
                  </a:lnTo>
                  <a:lnTo>
                    <a:pt x="271094" y="66065"/>
                  </a:lnTo>
                  <a:lnTo>
                    <a:pt x="270637" y="58851"/>
                  </a:lnTo>
                  <a:lnTo>
                    <a:pt x="306641" y="58851"/>
                  </a:lnTo>
                  <a:lnTo>
                    <a:pt x="306870" y="57594"/>
                  </a:lnTo>
                  <a:lnTo>
                    <a:pt x="307213" y="54965"/>
                  </a:lnTo>
                  <a:lnTo>
                    <a:pt x="307213" y="52006"/>
                  </a:lnTo>
                  <a:close/>
                </a:path>
                <a:path w="412750" h="219710">
                  <a:moveTo>
                    <a:pt x="308470" y="162534"/>
                  </a:moveTo>
                  <a:lnTo>
                    <a:pt x="296011" y="162534"/>
                  </a:lnTo>
                  <a:lnTo>
                    <a:pt x="296011" y="147447"/>
                  </a:lnTo>
                  <a:lnTo>
                    <a:pt x="278993" y="152133"/>
                  </a:lnTo>
                  <a:lnTo>
                    <a:pt x="278993" y="162534"/>
                  </a:lnTo>
                  <a:lnTo>
                    <a:pt x="271564" y="162534"/>
                  </a:lnTo>
                  <a:lnTo>
                    <a:pt x="271564" y="175323"/>
                  </a:lnTo>
                  <a:lnTo>
                    <a:pt x="278993" y="175323"/>
                  </a:lnTo>
                  <a:lnTo>
                    <a:pt x="278993" y="206082"/>
                  </a:lnTo>
                  <a:lnTo>
                    <a:pt x="280593" y="211455"/>
                  </a:lnTo>
                  <a:lnTo>
                    <a:pt x="283794" y="214757"/>
                  </a:lnTo>
                  <a:lnTo>
                    <a:pt x="286651" y="217614"/>
                  </a:lnTo>
                  <a:lnTo>
                    <a:pt x="291338" y="219557"/>
                  </a:lnTo>
                  <a:lnTo>
                    <a:pt x="301726" y="219557"/>
                  </a:lnTo>
                  <a:lnTo>
                    <a:pt x="305955" y="218871"/>
                  </a:lnTo>
                  <a:lnTo>
                    <a:pt x="308127" y="218071"/>
                  </a:lnTo>
                  <a:lnTo>
                    <a:pt x="308013" y="205397"/>
                  </a:lnTo>
                  <a:lnTo>
                    <a:pt x="308013" y="204939"/>
                  </a:lnTo>
                  <a:lnTo>
                    <a:pt x="306412" y="205282"/>
                  </a:lnTo>
                  <a:lnTo>
                    <a:pt x="305269" y="205397"/>
                  </a:lnTo>
                  <a:lnTo>
                    <a:pt x="297726" y="205397"/>
                  </a:lnTo>
                  <a:lnTo>
                    <a:pt x="296011" y="202311"/>
                  </a:lnTo>
                  <a:lnTo>
                    <a:pt x="296011" y="175323"/>
                  </a:lnTo>
                  <a:lnTo>
                    <a:pt x="308470" y="175323"/>
                  </a:lnTo>
                  <a:lnTo>
                    <a:pt x="308470" y="162534"/>
                  </a:lnTo>
                  <a:close/>
                </a:path>
                <a:path w="412750" h="219710">
                  <a:moveTo>
                    <a:pt x="351904" y="24345"/>
                  </a:moveTo>
                  <a:lnTo>
                    <a:pt x="350647" y="24117"/>
                  </a:lnTo>
                  <a:lnTo>
                    <a:pt x="349846" y="24003"/>
                  </a:lnTo>
                  <a:lnTo>
                    <a:pt x="342760" y="24003"/>
                  </a:lnTo>
                  <a:lnTo>
                    <a:pt x="336016" y="27432"/>
                  </a:lnTo>
                  <a:lnTo>
                    <a:pt x="333159" y="35648"/>
                  </a:lnTo>
                  <a:lnTo>
                    <a:pt x="332701" y="35648"/>
                  </a:lnTo>
                  <a:lnTo>
                    <a:pt x="332016" y="25374"/>
                  </a:lnTo>
                  <a:lnTo>
                    <a:pt x="317169" y="25374"/>
                  </a:lnTo>
                  <a:lnTo>
                    <a:pt x="317512" y="30175"/>
                  </a:lnTo>
                  <a:lnTo>
                    <a:pt x="317627" y="81254"/>
                  </a:lnTo>
                  <a:lnTo>
                    <a:pt x="334987" y="81254"/>
                  </a:lnTo>
                  <a:lnTo>
                    <a:pt x="335102" y="50165"/>
                  </a:lnTo>
                  <a:lnTo>
                    <a:pt x="336473" y="43649"/>
                  </a:lnTo>
                  <a:lnTo>
                    <a:pt x="340817" y="40220"/>
                  </a:lnTo>
                  <a:lnTo>
                    <a:pt x="349161" y="40220"/>
                  </a:lnTo>
                  <a:lnTo>
                    <a:pt x="351904" y="40678"/>
                  </a:lnTo>
                  <a:lnTo>
                    <a:pt x="351904" y="40220"/>
                  </a:lnTo>
                  <a:lnTo>
                    <a:pt x="351904" y="35648"/>
                  </a:lnTo>
                  <a:lnTo>
                    <a:pt x="351904" y="24345"/>
                  </a:lnTo>
                  <a:close/>
                </a:path>
                <a:path w="412750" h="219710">
                  <a:moveTo>
                    <a:pt x="367906" y="189166"/>
                  </a:moveTo>
                  <a:lnTo>
                    <a:pt x="367245" y="184137"/>
                  </a:lnTo>
                  <a:lnTo>
                    <a:pt x="366560" y="178968"/>
                  </a:lnTo>
                  <a:lnTo>
                    <a:pt x="363575" y="172808"/>
                  </a:lnTo>
                  <a:lnTo>
                    <a:pt x="362229" y="170027"/>
                  </a:lnTo>
                  <a:lnTo>
                    <a:pt x="354507" y="163690"/>
                  </a:lnTo>
                  <a:lnTo>
                    <a:pt x="351802" y="163131"/>
                  </a:lnTo>
                  <a:lnTo>
                    <a:pt x="351802" y="184137"/>
                  </a:lnTo>
                  <a:lnTo>
                    <a:pt x="331216" y="184137"/>
                  </a:lnTo>
                  <a:lnTo>
                    <a:pt x="331673" y="179565"/>
                  </a:lnTo>
                  <a:lnTo>
                    <a:pt x="334645" y="172808"/>
                  </a:lnTo>
                  <a:lnTo>
                    <a:pt x="349973" y="172808"/>
                  </a:lnTo>
                  <a:lnTo>
                    <a:pt x="351713" y="179565"/>
                  </a:lnTo>
                  <a:lnTo>
                    <a:pt x="351802" y="184137"/>
                  </a:lnTo>
                  <a:lnTo>
                    <a:pt x="351802" y="163131"/>
                  </a:lnTo>
                  <a:lnTo>
                    <a:pt x="316445" y="180454"/>
                  </a:lnTo>
                  <a:lnTo>
                    <a:pt x="314769" y="191096"/>
                  </a:lnTo>
                  <a:lnTo>
                    <a:pt x="316763" y="202933"/>
                  </a:lnTo>
                  <a:lnTo>
                    <a:pt x="322567" y="211886"/>
                  </a:lnTo>
                  <a:lnTo>
                    <a:pt x="331939" y="217576"/>
                  </a:lnTo>
                  <a:lnTo>
                    <a:pt x="344601" y="219557"/>
                  </a:lnTo>
                  <a:lnTo>
                    <a:pt x="352145" y="219557"/>
                  </a:lnTo>
                  <a:lnTo>
                    <a:pt x="359117" y="218414"/>
                  </a:lnTo>
                  <a:lnTo>
                    <a:pt x="364820" y="216014"/>
                  </a:lnTo>
                  <a:lnTo>
                    <a:pt x="363016" y="206654"/>
                  </a:lnTo>
                  <a:lnTo>
                    <a:pt x="362546" y="204254"/>
                  </a:lnTo>
                  <a:lnTo>
                    <a:pt x="357860" y="205854"/>
                  </a:lnTo>
                  <a:lnTo>
                    <a:pt x="353060" y="206654"/>
                  </a:lnTo>
                  <a:lnTo>
                    <a:pt x="339001" y="206654"/>
                  </a:lnTo>
                  <a:lnTo>
                    <a:pt x="331787" y="203225"/>
                  </a:lnTo>
                  <a:lnTo>
                    <a:pt x="331330" y="196011"/>
                  </a:lnTo>
                  <a:lnTo>
                    <a:pt x="367334" y="196011"/>
                  </a:lnTo>
                  <a:lnTo>
                    <a:pt x="367563" y="194754"/>
                  </a:lnTo>
                  <a:lnTo>
                    <a:pt x="367906" y="192125"/>
                  </a:lnTo>
                  <a:lnTo>
                    <a:pt x="367906" y="189166"/>
                  </a:lnTo>
                  <a:close/>
                </a:path>
                <a:path w="412750" h="219710">
                  <a:moveTo>
                    <a:pt x="400024" y="64350"/>
                  </a:moveTo>
                  <a:lnTo>
                    <a:pt x="399910" y="56235"/>
                  </a:lnTo>
                  <a:lnTo>
                    <a:pt x="395566" y="50736"/>
                  </a:lnTo>
                  <a:lnTo>
                    <a:pt x="378079" y="44678"/>
                  </a:lnTo>
                  <a:lnTo>
                    <a:pt x="375907" y="43307"/>
                  </a:lnTo>
                  <a:lnTo>
                    <a:pt x="375907" y="37820"/>
                  </a:lnTo>
                  <a:lnTo>
                    <a:pt x="378307" y="36106"/>
                  </a:lnTo>
                  <a:lnTo>
                    <a:pt x="387223" y="36106"/>
                  </a:lnTo>
                  <a:lnTo>
                    <a:pt x="392137" y="37934"/>
                  </a:lnTo>
                  <a:lnTo>
                    <a:pt x="394652" y="39306"/>
                  </a:lnTo>
                  <a:lnTo>
                    <a:pt x="395452" y="36106"/>
                  </a:lnTo>
                  <a:lnTo>
                    <a:pt x="397624" y="27317"/>
                  </a:lnTo>
                  <a:lnTo>
                    <a:pt x="394195" y="25603"/>
                  </a:lnTo>
                  <a:lnTo>
                    <a:pt x="388480" y="24003"/>
                  </a:lnTo>
                  <a:lnTo>
                    <a:pt x="381965" y="24003"/>
                  </a:lnTo>
                  <a:lnTo>
                    <a:pt x="359117" y="49022"/>
                  </a:lnTo>
                  <a:lnTo>
                    <a:pt x="363562" y="55321"/>
                  </a:lnTo>
                  <a:lnTo>
                    <a:pt x="381622" y="61379"/>
                  </a:lnTo>
                  <a:lnTo>
                    <a:pt x="383349" y="62750"/>
                  </a:lnTo>
                  <a:lnTo>
                    <a:pt x="383349" y="68580"/>
                  </a:lnTo>
                  <a:lnTo>
                    <a:pt x="381165" y="70294"/>
                  </a:lnTo>
                  <a:lnTo>
                    <a:pt x="370763" y="70294"/>
                  </a:lnTo>
                  <a:lnTo>
                    <a:pt x="364134" y="68122"/>
                  </a:lnTo>
                  <a:lnTo>
                    <a:pt x="360946" y="66179"/>
                  </a:lnTo>
                  <a:lnTo>
                    <a:pt x="357860" y="78511"/>
                  </a:lnTo>
                  <a:lnTo>
                    <a:pt x="362077" y="80797"/>
                  </a:lnTo>
                  <a:lnTo>
                    <a:pt x="368592" y="82511"/>
                  </a:lnTo>
                  <a:lnTo>
                    <a:pt x="375907" y="82511"/>
                  </a:lnTo>
                  <a:lnTo>
                    <a:pt x="386435" y="81153"/>
                  </a:lnTo>
                  <a:lnTo>
                    <a:pt x="393966" y="77368"/>
                  </a:lnTo>
                  <a:lnTo>
                    <a:pt x="398513" y="71628"/>
                  </a:lnTo>
                  <a:lnTo>
                    <a:pt x="398792" y="70294"/>
                  </a:lnTo>
                  <a:lnTo>
                    <a:pt x="400024" y="64350"/>
                  </a:lnTo>
                  <a:close/>
                </a:path>
                <a:path w="412750" h="219710">
                  <a:moveTo>
                    <a:pt x="412597" y="161505"/>
                  </a:moveTo>
                  <a:lnTo>
                    <a:pt x="411340" y="161277"/>
                  </a:lnTo>
                  <a:lnTo>
                    <a:pt x="410540" y="161163"/>
                  </a:lnTo>
                  <a:lnTo>
                    <a:pt x="403453" y="161163"/>
                  </a:lnTo>
                  <a:lnTo>
                    <a:pt x="396709" y="164592"/>
                  </a:lnTo>
                  <a:lnTo>
                    <a:pt x="393852" y="172808"/>
                  </a:lnTo>
                  <a:lnTo>
                    <a:pt x="393395" y="172808"/>
                  </a:lnTo>
                  <a:lnTo>
                    <a:pt x="392709" y="162534"/>
                  </a:lnTo>
                  <a:lnTo>
                    <a:pt x="377863" y="162534"/>
                  </a:lnTo>
                  <a:lnTo>
                    <a:pt x="378206" y="167335"/>
                  </a:lnTo>
                  <a:lnTo>
                    <a:pt x="378320" y="218414"/>
                  </a:lnTo>
                  <a:lnTo>
                    <a:pt x="395681" y="218414"/>
                  </a:lnTo>
                  <a:lnTo>
                    <a:pt x="395795" y="187325"/>
                  </a:lnTo>
                  <a:lnTo>
                    <a:pt x="397167" y="180809"/>
                  </a:lnTo>
                  <a:lnTo>
                    <a:pt x="401510" y="177380"/>
                  </a:lnTo>
                  <a:lnTo>
                    <a:pt x="409854" y="177380"/>
                  </a:lnTo>
                  <a:lnTo>
                    <a:pt x="412597" y="177838"/>
                  </a:lnTo>
                  <a:lnTo>
                    <a:pt x="412597" y="177380"/>
                  </a:lnTo>
                  <a:lnTo>
                    <a:pt x="412597" y="172808"/>
                  </a:lnTo>
                  <a:lnTo>
                    <a:pt x="412597" y="16150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341" name="object 341">
            <a:extLst>
              <a:ext uri="{FF2B5EF4-FFF2-40B4-BE49-F238E27FC236}">
                <a16:creationId xmlns:a16="http://schemas.microsoft.com/office/drawing/2014/main" id="{D1E70627-3D81-4AFD-81E0-602F27B60D91}"/>
              </a:ext>
            </a:extLst>
          </p:cNvPr>
          <p:cNvSpPr txBox="1"/>
          <p:nvPr/>
        </p:nvSpPr>
        <p:spPr>
          <a:xfrm>
            <a:off x="587375" y="6748463"/>
            <a:ext cx="579438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25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ملعقة كبيرة</a:t>
            </a:r>
            <a:endParaRPr sz="9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42" name="object 342">
            <a:extLst>
              <a:ext uri="{FF2B5EF4-FFF2-40B4-BE49-F238E27FC236}">
                <a16:creationId xmlns:a16="http://schemas.microsoft.com/office/drawing/2014/main" id="{5B86E48B-56A9-4A99-87C5-DED5B5DB0601}"/>
              </a:ext>
            </a:extLst>
          </p:cNvPr>
          <p:cNvSpPr txBox="1"/>
          <p:nvPr/>
        </p:nvSpPr>
        <p:spPr>
          <a:xfrm>
            <a:off x="2794000" y="1570038"/>
            <a:ext cx="303213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b="1" kern="0" spc="-3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ماء</a:t>
            </a:r>
            <a:endParaRPr sz="9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92" name="object 343">
            <a:extLst>
              <a:ext uri="{FF2B5EF4-FFF2-40B4-BE49-F238E27FC236}">
                <a16:creationId xmlns:a16="http://schemas.microsoft.com/office/drawing/2014/main" id="{B5B3E88E-B1B0-4E76-A942-F22C0AF1A652}"/>
              </a:ext>
            </a:extLst>
          </p:cNvPr>
          <p:cNvGrpSpPr>
            <a:grpSpLocks/>
          </p:cNvGrpSpPr>
          <p:nvPr/>
        </p:nvGrpSpPr>
        <p:grpSpPr bwMode="auto">
          <a:xfrm>
            <a:off x="2708275" y="1754188"/>
            <a:ext cx="6677025" cy="3752850"/>
            <a:chOff x="2707774" y="1754669"/>
            <a:chExt cx="6677025" cy="3751579"/>
          </a:xfrm>
        </p:grpSpPr>
        <p:sp>
          <p:nvSpPr>
            <p:cNvPr id="2125" name="object 344">
              <a:extLst>
                <a:ext uri="{FF2B5EF4-FFF2-40B4-BE49-F238E27FC236}">
                  <a16:creationId xmlns:a16="http://schemas.microsoft.com/office/drawing/2014/main" id="{BA24C088-AEF9-4063-BE6C-61D64522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243" y="5080817"/>
              <a:ext cx="662940" cy="423545"/>
            </a:xfrm>
            <a:custGeom>
              <a:avLst/>
              <a:gdLst>
                <a:gd name="T0" fmla="*/ 662825 w 662940"/>
                <a:gd name="T1" fmla="*/ 0 h 423545"/>
                <a:gd name="T2" fmla="*/ 415417 w 662940"/>
                <a:gd name="T3" fmla="*/ 7661 h 423545"/>
                <a:gd name="T4" fmla="*/ 203554 w 662940"/>
                <a:gd name="T5" fmla="*/ 6810 h 423545"/>
                <a:gd name="T6" fmla="*/ 55619 w 662940"/>
                <a:gd name="T7" fmla="*/ 2553 h 423545"/>
                <a:gd name="T8" fmla="*/ 0 w 662940"/>
                <a:gd name="T9" fmla="*/ 0 h 423545"/>
                <a:gd name="T10" fmla="*/ 0 w 662940"/>
                <a:gd name="T11" fmla="*/ 383019 h 423545"/>
                <a:gd name="T12" fmla="*/ 205102 w 662940"/>
                <a:gd name="T13" fmla="*/ 413358 h 423545"/>
                <a:gd name="T14" fmla="*/ 342514 w 662940"/>
                <a:gd name="T15" fmla="*/ 423471 h 423545"/>
                <a:gd name="T16" fmla="*/ 474375 w 662940"/>
                <a:gd name="T17" fmla="*/ 413358 h 423545"/>
                <a:gd name="T18" fmla="*/ 662825 w 662940"/>
                <a:gd name="T19" fmla="*/ 383019 h 423545"/>
                <a:gd name="T20" fmla="*/ 662825 w 662940"/>
                <a:gd name="T21" fmla="*/ 0 h 423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2940" h="423545">
                  <a:moveTo>
                    <a:pt x="662825" y="0"/>
                  </a:moveTo>
                  <a:lnTo>
                    <a:pt x="415417" y="7661"/>
                  </a:lnTo>
                  <a:lnTo>
                    <a:pt x="203554" y="6810"/>
                  </a:lnTo>
                  <a:lnTo>
                    <a:pt x="55619" y="2553"/>
                  </a:lnTo>
                  <a:lnTo>
                    <a:pt x="0" y="0"/>
                  </a:lnTo>
                  <a:lnTo>
                    <a:pt x="0" y="383019"/>
                  </a:lnTo>
                  <a:lnTo>
                    <a:pt x="205102" y="413358"/>
                  </a:lnTo>
                  <a:lnTo>
                    <a:pt x="342514" y="423471"/>
                  </a:lnTo>
                  <a:lnTo>
                    <a:pt x="474375" y="413358"/>
                  </a:lnTo>
                  <a:lnTo>
                    <a:pt x="662825" y="383019"/>
                  </a:lnTo>
                  <a:lnTo>
                    <a:pt x="662825" y="0"/>
                  </a:lnTo>
                  <a:close/>
                </a:path>
              </a:pathLst>
            </a:custGeom>
            <a:solidFill>
              <a:srgbClr val="FBF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6" name="object 345">
              <a:extLst>
                <a:ext uri="{FF2B5EF4-FFF2-40B4-BE49-F238E27FC236}">
                  <a16:creationId xmlns:a16="http://schemas.microsoft.com/office/drawing/2014/main" id="{C0028C2F-5D1A-440D-9FA7-023CCD980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243" y="5080817"/>
              <a:ext cx="662940" cy="423545"/>
            </a:xfrm>
            <a:custGeom>
              <a:avLst/>
              <a:gdLst>
                <a:gd name="T0" fmla="*/ 0 w 662940"/>
                <a:gd name="T1" fmla="*/ 0 h 423545"/>
                <a:gd name="T2" fmla="*/ 0 w 662940"/>
                <a:gd name="T3" fmla="*/ 383019 h 423545"/>
                <a:gd name="T4" fmla="*/ 205102 w 662940"/>
                <a:gd name="T5" fmla="*/ 413358 h 423545"/>
                <a:gd name="T6" fmla="*/ 342514 w 662940"/>
                <a:gd name="T7" fmla="*/ 423471 h 423545"/>
                <a:gd name="T8" fmla="*/ 474375 w 662940"/>
                <a:gd name="T9" fmla="*/ 413358 h 423545"/>
                <a:gd name="T10" fmla="*/ 662825 w 662940"/>
                <a:gd name="T11" fmla="*/ 383019 h 423545"/>
                <a:gd name="T12" fmla="*/ 662825 w 662940"/>
                <a:gd name="T13" fmla="*/ 0 h 423545"/>
                <a:gd name="T14" fmla="*/ 415417 w 662940"/>
                <a:gd name="T15" fmla="*/ 7661 h 423545"/>
                <a:gd name="T16" fmla="*/ 203554 w 662940"/>
                <a:gd name="T17" fmla="*/ 6810 h 423545"/>
                <a:gd name="T18" fmla="*/ 55619 w 662940"/>
                <a:gd name="T19" fmla="*/ 2553 h 423545"/>
                <a:gd name="T20" fmla="*/ 0 w 662940"/>
                <a:gd name="T21" fmla="*/ 0 h 423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2940" h="423545">
                  <a:moveTo>
                    <a:pt x="0" y="0"/>
                  </a:moveTo>
                  <a:lnTo>
                    <a:pt x="0" y="383019"/>
                  </a:lnTo>
                  <a:lnTo>
                    <a:pt x="205102" y="413358"/>
                  </a:lnTo>
                  <a:lnTo>
                    <a:pt x="342514" y="423471"/>
                  </a:lnTo>
                  <a:lnTo>
                    <a:pt x="474375" y="413358"/>
                  </a:lnTo>
                  <a:lnTo>
                    <a:pt x="662825" y="383019"/>
                  </a:lnTo>
                  <a:lnTo>
                    <a:pt x="662825" y="0"/>
                  </a:lnTo>
                  <a:lnTo>
                    <a:pt x="415417" y="7661"/>
                  </a:lnTo>
                  <a:lnTo>
                    <a:pt x="203554" y="6810"/>
                  </a:lnTo>
                  <a:lnTo>
                    <a:pt x="55619" y="255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7" name="object 346">
              <a:extLst>
                <a:ext uri="{FF2B5EF4-FFF2-40B4-BE49-F238E27FC236}">
                  <a16:creationId xmlns:a16="http://schemas.microsoft.com/office/drawing/2014/main" id="{4AC2E4EE-43ED-4D9A-8495-852BAE41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663" y="4647216"/>
              <a:ext cx="530860" cy="339090"/>
            </a:xfrm>
            <a:custGeom>
              <a:avLst/>
              <a:gdLst>
                <a:gd name="T0" fmla="*/ 530504 w 530859"/>
                <a:gd name="T1" fmla="*/ 0 h 339089"/>
                <a:gd name="T2" fmla="*/ 332484 w 530859"/>
                <a:gd name="T3" fmla="*/ 6134 h 339089"/>
                <a:gd name="T4" fmla="*/ 162915 w 530859"/>
                <a:gd name="T5" fmla="*/ 5453 h 339089"/>
                <a:gd name="T6" fmla="*/ 44515 w 530859"/>
                <a:gd name="T7" fmla="*/ 2044 h 339089"/>
                <a:gd name="T8" fmla="*/ 0 w 530859"/>
                <a:gd name="T9" fmla="*/ 0 h 339089"/>
                <a:gd name="T10" fmla="*/ 0 w 530859"/>
                <a:gd name="T11" fmla="*/ 306552 h 339089"/>
                <a:gd name="T12" fmla="*/ 164151 w 530859"/>
                <a:gd name="T13" fmla="*/ 330834 h 339089"/>
                <a:gd name="T14" fmla="*/ 274129 w 530859"/>
                <a:gd name="T15" fmla="*/ 338928 h 339089"/>
                <a:gd name="T16" fmla="*/ 379668 w 530859"/>
                <a:gd name="T17" fmla="*/ 330834 h 339089"/>
                <a:gd name="T18" fmla="*/ 530504 w 530859"/>
                <a:gd name="T19" fmla="*/ 306552 h 339089"/>
                <a:gd name="T20" fmla="*/ 530504 w 530859"/>
                <a:gd name="T21" fmla="*/ 0 h 339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859" h="339089">
                  <a:moveTo>
                    <a:pt x="530504" y="0"/>
                  </a:moveTo>
                  <a:lnTo>
                    <a:pt x="332484" y="6134"/>
                  </a:lnTo>
                  <a:lnTo>
                    <a:pt x="162915" y="5453"/>
                  </a:lnTo>
                  <a:lnTo>
                    <a:pt x="44515" y="2044"/>
                  </a:lnTo>
                  <a:lnTo>
                    <a:pt x="0" y="0"/>
                  </a:lnTo>
                  <a:lnTo>
                    <a:pt x="0" y="306552"/>
                  </a:lnTo>
                  <a:lnTo>
                    <a:pt x="164151" y="330834"/>
                  </a:lnTo>
                  <a:lnTo>
                    <a:pt x="274129" y="338928"/>
                  </a:lnTo>
                  <a:lnTo>
                    <a:pt x="379668" y="330834"/>
                  </a:lnTo>
                  <a:lnTo>
                    <a:pt x="530504" y="306552"/>
                  </a:lnTo>
                  <a:lnTo>
                    <a:pt x="530504" y="0"/>
                  </a:lnTo>
                  <a:close/>
                </a:path>
              </a:pathLst>
            </a:custGeom>
            <a:solidFill>
              <a:srgbClr val="FBF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8" name="object 347">
              <a:extLst>
                <a:ext uri="{FF2B5EF4-FFF2-40B4-BE49-F238E27FC236}">
                  <a16:creationId xmlns:a16="http://schemas.microsoft.com/office/drawing/2014/main" id="{FE5EC4B4-EBBE-49AE-8E4C-53C1D1359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663" y="4647216"/>
              <a:ext cx="530860" cy="339090"/>
            </a:xfrm>
            <a:custGeom>
              <a:avLst/>
              <a:gdLst>
                <a:gd name="T0" fmla="*/ 0 w 530859"/>
                <a:gd name="T1" fmla="*/ 0 h 339089"/>
                <a:gd name="T2" fmla="*/ 0 w 530859"/>
                <a:gd name="T3" fmla="*/ 306552 h 339089"/>
                <a:gd name="T4" fmla="*/ 164151 w 530859"/>
                <a:gd name="T5" fmla="*/ 330834 h 339089"/>
                <a:gd name="T6" fmla="*/ 274129 w 530859"/>
                <a:gd name="T7" fmla="*/ 338928 h 339089"/>
                <a:gd name="T8" fmla="*/ 379668 w 530859"/>
                <a:gd name="T9" fmla="*/ 330834 h 339089"/>
                <a:gd name="T10" fmla="*/ 530504 w 530859"/>
                <a:gd name="T11" fmla="*/ 306552 h 339089"/>
                <a:gd name="T12" fmla="*/ 530504 w 530859"/>
                <a:gd name="T13" fmla="*/ 0 h 339089"/>
                <a:gd name="T14" fmla="*/ 332484 w 530859"/>
                <a:gd name="T15" fmla="*/ 6134 h 339089"/>
                <a:gd name="T16" fmla="*/ 162915 w 530859"/>
                <a:gd name="T17" fmla="*/ 5453 h 339089"/>
                <a:gd name="T18" fmla="*/ 44515 w 530859"/>
                <a:gd name="T19" fmla="*/ 2044 h 339089"/>
                <a:gd name="T20" fmla="*/ 0 w 530859"/>
                <a:gd name="T21" fmla="*/ 0 h 339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859" h="339089">
                  <a:moveTo>
                    <a:pt x="0" y="0"/>
                  </a:moveTo>
                  <a:lnTo>
                    <a:pt x="0" y="306552"/>
                  </a:lnTo>
                  <a:lnTo>
                    <a:pt x="164151" y="330834"/>
                  </a:lnTo>
                  <a:lnTo>
                    <a:pt x="274129" y="338928"/>
                  </a:lnTo>
                  <a:lnTo>
                    <a:pt x="379668" y="330834"/>
                  </a:lnTo>
                  <a:lnTo>
                    <a:pt x="530504" y="306552"/>
                  </a:lnTo>
                  <a:lnTo>
                    <a:pt x="530504" y="0"/>
                  </a:lnTo>
                  <a:lnTo>
                    <a:pt x="332484" y="6134"/>
                  </a:lnTo>
                  <a:lnTo>
                    <a:pt x="162915" y="5453"/>
                  </a:lnTo>
                  <a:lnTo>
                    <a:pt x="44515" y="204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9" name="object 348">
              <a:extLst>
                <a:ext uri="{FF2B5EF4-FFF2-40B4-BE49-F238E27FC236}">
                  <a16:creationId xmlns:a16="http://schemas.microsoft.com/office/drawing/2014/main" id="{1644A3B2-3FD6-4906-8B0C-84F3F518C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020" y="2333039"/>
              <a:ext cx="207645" cy="30480"/>
            </a:xfrm>
            <a:custGeom>
              <a:avLst/>
              <a:gdLst>
                <a:gd name="T0" fmla="*/ 207137 w 207645"/>
                <a:gd name="T1" fmla="*/ 14973 h 30480"/>
                <a:gd name="T2" fmla="*/ 198998 w 207645"/>
                <a:gd name="T3" fmla="*/ 20800 h 30480"/>
                <a:gd name="T4" fmla="*/ 176803 w 207645"/>
                <a:gd name="T5" fmla="*/ 25560 h 30480"/>
                <a:gd name="T6" fmla="*/ 143882 w 207645"/>
                <a:gd name="T7" fmla="*/ 28769 h 30480"/>
                <a:gd name="T8" fmla="*/ 103568 w 207645"/>
                <a:gd name="T9" fmla="*/ 29946 h 30480"/>
                <a:gd name="T10" fmla="*/ 63254 w 207645"/>
                <a:gd name="T11" fmla="*/ 28769 h 30480"/>
                <a:gd name="T12" fmla="*/ 30333 w 207645"/>
                <a:gd name="T13" fmla="*/ 25560 h 30480"/>
                <a:gd name="T14" fmla="*/ 8138 w 207645"/>
                <a:gd name="T15" fmla="*/ 20800 h 30480"/>
                <a:gd name="T16" fmla="*/ 0 w 207645"/>
                <a:gd name="T17" fmla="*/ 14973 h 30480"/>
                <a:gd name="T18" fmla="*/ 8138 w 207645"/>
                <a:gd name="T19" fmla="*/ 9145 h 30480"/>
                <a:gd name="T20" fmla="*/ 30333 w 207645"/>
                <a:gd name="T21" fmla="*/ 4386 h 30480"/>
                <a:gd name="T22" fmla="*/ 63254 w 207645"/>
                <a:gd name="T23" fmla="*/ 1176 h 30480"/>
                <a:gd name="T24" fmla="*/ 103568 w 207645"/>
                <a:gd name="T25" fmla="*/ 0 h 30480"/>
                <a:gd name="T26" fmla="*/ 143882 w 207645"/>
                <a:gd name="T27" fmla="*/ 1176 h 30480"/>
                <a:gd name="T28" fmla="*/ 176803 w 207645"/>
                <a:gd name="T29" fmla="*/ 4386 h 30480"/>
                <a:gd name="T30" fmla="*/ 198998 w 207645"/>
                <a:gd name="T31" fmla="*/ 9145 h 30480"/>
                <a:gd name="T32" fmla="*/ 207137 w 207645"/>
                <a:gd name="T33" fmla="*/ 14973 h 30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645" h="30480">
                  <a:moveTo>
                    <a:pt x="207137" y="14973"/>
                  </a:moveTo>
                  <a:lnTo>
                    <a:pt x="198998" y="20800"/>
                  </a:lnTo>
                  <a:lnTo>
                    <a:pt x="176803" y="25560"/>
                  </a:lnTo>
                  <a:lnTo>
                    <a:pt x="143882" y="28769"/>
                  </a:lnTo>
                  <a:lnTo>
                    <a:pt x="103568" y="29946"/>
                  </a:lnTo>
                  <a:lnTo>
                    <a:pt x="63254" y="28769"/>
                  </a:lnTo>
                  <a:lnTo>
                    <a:pt x="30333" y="25560"/>
                  </a:lnTo>
                  <a:lnTo>
                    <a:pt x="8138" y="20800"/>
                  </a:lnTo>
                  <a:lnTo>
                    <a:pt x="0" y="14973"/>
                  </a:lnTo>
                  <a:lnTo>
                    <a:pt x="8138" y="9145"/>
                  </a:lnTo>
                  <a:lnTo>
                    <a:pt x="30333" y="4386"/>
                  </a:lnTo>
                  <a:lnTo>
                    <a:pt x="63254" y="1176"/>
                  </a:lnTo>
                  <a:lnTo>
                    <a:pt x="103568" y="0"/>
                  </a:lnTo>
                  <a:lnTo>
                    <a:pt x="143882" y="1176"/>
                  </a:lnTo>
                  <a:lnTo>
                    <a:pt x="176803" y="4386"/>
                  </a:lnTo>
                  <a:lnTo>
                    <a:pt x="198998" y="9145"/>
                  </a:lnTo>
                  <a:lnTo>
                    <a:pt x="207137" y="14973"/>
                  </a:lnTo>
                  <a:close/>
                </a:path>
              </a:pathLst>
            </a:custGeom>
            <a:noFill/>
            <a:ln w="374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30" name="object 349">
              <a:extLst>
                <a:ext uri="{FF2B5EF4-FFF2-40B4-BE49-F238E27FC236}">
                  <a16:creationId xmlns:a16="http://schemas.microsoft.com/office/drawing/2014/main" id="{3DB2FFA9-5C5F-49E5-A920-0DFA6B8FCB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6543" y="2335542"/>
              <a:ext cx="209092" cy="148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1" name="object 350">
              <a:extLst>
                <a:ext uri="{FF2B5EF4-FFF2-40B4-BE49-F238E27FC236}">
                  <a16:creationId xmlns:a16="http://schemas.microsoft.com/office/drawing/2014/main" id="{C5DB1C68-8FCF-42A2-AC6B-B8770FA2C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020" y="2335536"/>
              <a:ext cx="207645" cy="30480"/>
            </a:xfrm>
            <a:custGeom>
              <a:avLst/>
              <a:gdLst>
                <a:gd name="T0" fmla="*/ 103568 w 207645"/>
                <a:gd name="T1" fmla="*/ 0 h 30480"/>
                <a:gd name="T2" fmla="*/ 63254 w 207645"/>
                <a:gd name="T3" fmla="*/ 1176 h 30480"/>
                <a:gd name="T4" fmla="*/ 30333 w 207645"/>
                <a:gd name="T5" fmla="*/ 4386 h 30480"/>
                <a:gd name="T6" fmla="*/ 8138 w 207645"/>
                <a:gd name="T7" fmla="*/ 9145 h 30480"/>
                <a:gd name="T8" fmla="*/ 0 w 207645"/>
                <a:gd name="T9" fmla="*/ 14973 h 30480"/>
                <a:gd name="T10" fmla="*/ 8138 w 207645"/>
                <a:gd name="T11" fmla="*/ 20800 h 30480"/>
                <a:gd name="T12" fmla="*/ 30333 w 207645"/>
                <a:gd name="T13" fmla="*/ 25560 h 30480"/>
                <a:gd name="T14" fmla="*/ 63254 w 207645"/>
                <a:gd name="T15" fmla="*/ 28769 h 30480"/>
                <a:gd name="T16" fmla="*/ 103568 w 207645"/>
                <a:gd name="T17" fmla="*/ 29946 h 30480"/>
                <a:gd name="T18" fmla="*/ 143882 w 207645"/>
                <a:gd name="T19" fmla="*/ 28769 h 30480"/>
                <a:gd name="T20" fmla="*/ 176803 w 207645"/>
                <a:gd name="T21" fmla="*/ 25560 h 30480"/>
                <a:gd name="T22" fmla="*/ 198998 w 207645"/>
                <a:gd name="T23" fmla="*/ 20800 h 30480"/>
                <a:gd name="T24" fmla="*/ 207137 w 207645"/>
                <a:gd name="T25" fmla="*/ 14973 h 30480"/>
                <a:gd name="T26" fmla="*/ 198998 w 207645"/>
                <a:gd name="T27" fmla="*/ 9145 h 30480"/>
                <a:gd name="T28" fmla="*/ 176803 w 207645"/>
                <a:gd name="T29" fmla="*/ 4386 h 30480"/>
                <a:gd name="T30" fmla="*/ 143882 w 207645"/>
                <a:gd name="T31" fmla="*/ 1176 h 30480"/>
                <a:gd name="T32" fmla="*/ 103568 w 207645"/>
                <a:gd name="T33" fmla="*/ 0 h 30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7645" h="30480">
                  <a:moveTo>
                    <a:pt x="103568" y="0"/>
                  </a:moveTo>
                  <a:lnTo>
                    <a:pt x="63254" y="1176"/>
                  </a:lnTo>
                  <a:lnTo>
                    <a:pt x="30333" y="4386"/>
                  </a:lnTo>
                  <a:lnTo>
                    <a:pt x="8138" y="9145"/>
                  </a:lnTo>
                  <a:lnTo>
                    <a:pt x="0" y="14973"/>
                  </a:lnTo>
                  <a:lnTo>
                    <a:pt x="8138" y="20800"/>
                  </a:lnTo>
                  <a:lnTo>
                    <a:pt x="30333" y="25560"/>
                  </a:lnTo>
                  <a:lnTo>
                    <a:pt x="63254" y="28769"/>
                  </a:lnTo>
                  <a:lnTo>
                    <a:pt x="103568" y="29946"/>
                  </a:lnTo>
                  <a:lnTo>
                    <a:pt x="143882" y="28769"/>
                  </a:lnTo>
                  <a:lnTo>
                    <a:pt x="176803" y="25560"/>
                  </a:lnTo>
                  <a:lnTo>
                    <a:pt x="198998" y="20800"/>
                  </a:lnTo>
                  <a:lnTo>
                    <a:pt x="207137" y="14973"/>
                  </a:lnTo>
                  <a:lnTo>
                    <a:pt x="198998" y="9145"/>
                  </a:lnTo>
                  <a:lnTo>
                    <a:pt x="176803" y="4386"/>
                  </a:lnTo>
                  <a:lnTo>
                    <a:pt x="143882" y="1176"/>
                  </a:lnTo>
                  <a:lnTo>
                    <a:pt x="103568" y="0"/>
                  </a:lnTo>
                  <a:close/>
                </a:path>
              </a:pathLst>
            </a:custGeom>
            <a:solidFill>
              <a:srgbClr val="CE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32" name="object 351">
              <a:extLst>
                <a:ext uri="{FF2B5EF4-FFF2-40B4-BE49-F238E27FC236}">
                  <a16:creationId xmlns:a16="http://schemas.microsoft.com/office/drawing/2014/main" id="{ECC891A7-28A5-4581-B10F-E1AD5FB68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97" y="2278541"/>
              <a:ext cx="223520" cy="27305"/>
            </a:xfrm>
            <a:custGeom>
              <a:avLst/>
              <a:gdLst>
                <a:gd name="T0" fmla="*/ 222948 w 223520"/>
                <a:gd name="T1" fmla="*/ 13525 h 27305"/>
                <a:gd name="T2" fmla="*/ 214187 w 223520"/>
                <a:gd name="T3" fmla="*/ 18789 h 27305"/>
                <a:gd name="T4" fmla="*/ 190296 w 223520"/>
                <a:gd name="T5" fmla="*/ 23088 h 27305"/>
                <a:gd name="T6" fmla="*/ 154861 w 223520"/>
                <a:gd name="T7" fmla="*/ 25987 h 27305"/>
                <a:gd name="T8" fmla="*/ 111467 w 223520"/>
                <a:gd name="T9" fmla="*/ 27050 h 27305"/>
                <a:gd name="T10" fmla="*/ 68081 w 223520"/>
                <a:gd name="T11" fmla="*/ 25987 h 27305"/>
                <a:gd name="T12" fmla="*/ 32650 w 223520"/>
                <a:gd name="T13" fmla="*/ 23088 h 27305"/>
                <a:gd name="T14" fmla="*/ 8760 w 223520"/>
                <a:gd name="T15" fmla="*/ 18789 h 27305"/>
                <a:gd name="T16" fmla="*/ 0 w 223520"/>
                <a:gd name="T17" fmla="*/ 13525 h 27305"/>
                <a:gd name="T18" fmla="*/ 8760 w 223520"/>
                <a:gd name="T19" fmla="*/ 8261 h 27305"/>
                <a:gd name="T20" fmla="*/ 32650 w 223520"/>
                <a:gd name="T21" fmla="*/ 3962 h 27305"/>
                <a:gd name="T22" fmla="*/ 68081 w 223520"/>
                <a:gd name="T23" fmla="*/ 1063 h 27305"/>
                <a:gd name="T24" fmla="*/ 111467 w 223520"/>
                <a:gd name="T25" fmla="*/ 0 h 27305"/>
                <a:gd name="T26" fmla="*/ 154861 w 223520"/>
                <a:gd name="T27" fmla="*/ 1063 h 27305"/>
                <a:gd name="T28" fmla="*/ 190296 w 223520"/>
                <a:gd name="T29" fmla="*/ 3962 h 27305"/>
                <a:gd name="T30" fmla="*/ 214187 w 223520"/>
                <a:gd name="T31" fmla="*/ 8261 h 27305"/>
                <a:gd name="T32" fmla="*/ 222948 w 223520"/>
                <a:gd name="T33" fmla="*/ 13525 h 27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3520" h="27305">
                  <a:moveTo>
                    <a:pt x="222948" y="13525"/>
                  </a:moveTo>
                  <a:lnTo>
                    <a:pt x="214187" y="18789"/>
                  </a:lnTo>
                  <a:lnTo>
                    <a:pt x="190296" y="23088"/>
                  </a:lnTo>
                  <a:lnTo>
                    <a:pt x="154861" y="25987"/>
                  </a:lnTo>
                  <a:lnTo>
                    <a:pt x="111467" y="27050"/>
                  </a:lnTo>
                  <a:lnTo>
                    <a:pt x="68081" y="25987"/>
                  </a:lnTo>
                  <a:lnTo>
                    <a:pt x="32650" y="23088"/>
                  </a:lnTo>
                  <a:lnTo>
                    <a:pt x="8760" y="18789"/>
                  </a:lnTo>
                  <a:lnTo>
                    <a:pt x="0" y="13525"/>
                  </a:lnTo>
                  <a:lnTo>
                    <a:pt x="8760" y="8261"/>
                  </a:lnTo>
                  <a:lnTo>
                    <a:pt x="32650" y="3962"/>
                  </a:lnTo>
                  <a:lnTo>
                    <a:pt x="68081" y="1063"/>
                  </a:lnTo>
                  <a:lnTo>
                    <a:pt x="111467" y="0"/>
                  </a:lnTo>
                  <a:lnTo>
                    <a:pt x="154861" y="1063"/>
                  </a:lnTo>
                  <a:lnTo>
                    <a:pt x="190296" y="3962"/>
                  </a:lnTo>
                  <a:lnTo>
                    <a:pt x="214187" y="8261"/>
                  </a:lnTo>
                  <a:lnTo>
                    <a:pt x="222948" y="13525"/>
                  </a:lnTo>
                  <a:close/>
                </a:path>
              </a:pathLst>
            </a:custGeom>
            <a:noFill/>
            <a:ln w="525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33" name="object 352">
              <a:extLst>
                <a:ext uri="{FF2B5EF4-FFF2-40B4-BE49-F238E27FC236}">
                  <a16:creationId xmlns:a16="http://schemas.microsoft.com/office/drawing/2014/main" id="{D9C57DD5-2893-4CA3-B729-C103DDAF1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689" y="2292070"/>
              <a:ext cx="222250" cy="191770"/>
            </a:xfrm>
            <a:custGeom>
              <a:avLst/>
              <a:gdLst>
                <a:gd name="T0" fmla="*/ 222123 w 222250"/>
                <a:gd name="T1" fmla="*/ 1866 h 191769"/>
                <a:gd name="T2" fmla="*/ 217679 w 222250"/>
                <a:gd name="T3" fmla="*/ 40300 h 191769"/>
                <a:gd name="T4" fmla="*/ 213907 w 222250"/>
                <a:gd name="T5" fmla="*/ 94475 h 191769"/>
                <a:gd name="T6" fmla="*/ 210164 w 222250"/>
                <a:gd name="T7" fmla="*/ 133253 h 191769"/>
                <a:gd name="T8" fmla="*/ 197217 w 222250"/>
                <a:gd name="T9" fmla="*/ 167275 h 191769"/>
                <a:gd name="T10" fmla="*/ 168046 w 222250"/>
                <a:gd name="T11" fmla="*/ 186131 h 191769"/>
                <a:gd name="T12" fmla="*/ 148947 w 222250"/>
                <a:gd name="T13" fmla="*/ 189388 h 191769"/>
                <a:gd name="T14" fmla="*/ 124542 w 222250"/>
                <a:gd name="T15" fmla="*/ 191522 h 191769"/>
                <a:gd name="T16" fmla="*/ 94022 w 222250"/>
                <a:gd name="T17" fmla="*/ 190960 h 191769"/>
                <a:gd name="T18" fmla="*/ 25851 w 222250"/>
                <a:gd name="T19" fmla="*/ 168213 h 191769"/>
                <a:gd name="T20" fmla="*/ 7611 w 222250"/>
                <a:gd name="T21" fmla="*/ 96816 h 191769"/>
                <a:gd name="T22" fmla="*/ 7073 w 222250"/>
                <a:gd name="T23" fmla="*/ 61353 h 191769"/>
                <a:gd name="T24" fmla="*/ 5443 w 222250"/>
                <a:gd name="T25" fmla="*/ 34391 h 191769"/>
                <a:gd name="T26" fmla="*/ 3070 w 222250"/>
                <a:gd name="T27" fmla="*/ 15232 h 191769"/>
                <a:gd name="T28" fmla="*/ 930 w 222250"/>
                <a:gd name="T29" fmla="*/ 3794 h 191769"/>
                <a:gd name="T30" fmla="*/ 0 w 222250"/>
                <a:gd name="T31" fmla="*/ 0 h 19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250" h="191769">
                  <a:moveTo>
                    <a:pt x="222123" y="1866"/>
                  </a:moveTo>
                  <a:lnTo>
                    <a:pt x="217679" y="40300"/>
                  </a:lnTo>
                  <a:lnTo>
                    <a:pt x="213907" y="94475"/>
                  </a:lnTo>
                  <a:lnTo>
                    <a:pt x="210164" y="133253"/>
                  </a:lnTo>
                  <a:lnTo>
                    <a:pt x="197217" y="167275"/>
                  </a:lnTo>
                  <a:lnTo>
                    <a:pt x="168046" y="186131"/>
                  </a:lnTo>
                  <a:lnTo>
                    <a:pt x="148947" y="189388"/>
                  </a:lnTo>
                  <a:lnTo>
                    <a:pt x="124542" y="191522"/>
                  </a:lnTo>
                  <a:lnTo>
                    <a:pt x="94022" y="190960"/>
                  </a:lnTo>
                  <a:lnTo>
                    <a:pt x="25851" y="168213"/>
                  </a:lnTo>
                  <a:lnTo>
                    <a:pt x="7611" y="96816"/>
                  </a:lnTo>
                  <a:lnTo>
                    <a:pt x="7073" y="61353"/>
                  </a:lnTo>
                  <a:lnTo>
                    <a:pt x="5443" y="34391"/>
                  </a:lnTo>
                  <a:lnTo>
                    <a:pt x="3070" y="15232"/>
                  </a:lnTo>
                  <a:lnTo>
                    <a:pt x="930" y="3794"/>
                  </a:lnTo>
                  <a:lnTo>
                    <a:pt x="0" y="0"/>
                  </a:lnTo>
                </a:path>
              </a:pathLst>
            </a:custGeom>
            <a:noFill/>
            <a:ln w="525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34" name="object 353">
              <a:extLst>
                <a:ext uri="{FF2B5EF4-FFF2-40B4-BE49-F238E27FC236}">
                  <a16:creationId xmlns:a16="http://schemas.microsoft.com/office/drawing/2014/main" id="{BE3778C4-B5CE-44A0-8E2F-846D98DE8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7774" y="1754669"/>
              <a:ext cx="613202" cy="1159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5" name="object 354">
              <a:extLst>
                <a:ext uri="{FF2B5EF4-FFF2-40B4-BE49-F238E27FC236}">
                  <a16:creationId xmlns:a16="http://schemas.microsoft.com/office/drawing/2014/main" id="{367B9F25-77E7-4E42-83E3-2598942B5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818" y="2257867"/>
              <a:ext cx="45085" cy="154305"/>
            </a:xfrm>
            <a:custGeom>
              <a:avLst/>
              <a:gdLst>
                <a:gd name="T0" fmla="*/ 40054 w 45085"/>
                <a:gd name="T1" fmla="*/ 0 h 154305"/>
                <a:gd name="T2" fmla="*/ 19591 w 45085"/>
                <a:gd name="T3" fmla="*/ 36134 h 154305"/>
                <a:gd name="T4" fmla="*/ 2144 w 45085"/>
                <a:gd name="T5" fmla="*/ 85102 h 154305"/>
                <a:gd name="T6" fmla="*/ 0 w 45085"/>
                <a:gd name="T7" fmla="*/ 108348 h 154305"/>
                <a:gd name="T8" fmla="*/ 198 w 45085"/>
                <a:gd name="T9" fmla="*/ 128028 h 154305"/>
                <a:gd name="T10" fmla="*/ 1373 w 45085"/>
                <a:gd name="T11" fmla="*/ 141870 h 154305"/>
                <a:gd name="T12" fmla="*/ 2792 w 45085"/>
                <a:gd name="T13" fmla="*/ 151193 h 154305"/>
                <a:gd name="T14" fmla="*/ 5865 w 45085"/>
                <a:gd name="T15" fmla="*/ 153733 h 154305"/>
                <a:gd name="T16" fmla="*/ 9459 w 45085"/>
                <a:gd name="T17" fmla="*/ 153733 h 154305"/>
                <a:gd name="T18" fmla="*/ 14679 w 45085"/>
                <a:gd name="T19" fmla="*/ 152933 h 154305"/>
                <a:gd name="T20" fmla="*/ 17397 w 45085"/>
                <a:gd name="T21" fmla="*/ 149110 h 154305"/>
                <a:gd name="T22" fmla="*/ 16033 w 45085"/>
                <a:gd name="T23" fmla="*/ 140163 h 154305"/>
                <a:gd name="T24" fmla="*/ 14941 w 45085"/>
                <a:gd name="T25" fmla="*/ 127339 h 154305"/>
                <a:gd name="T26" fmla="*/ 16724 w 45085"/>
                <a:gd name="T27" fmla="*/ 87388 h 154305"/>
                <a:gd name="T28" fmla="*/ 31054 w 45085"/>
                <a:gd name="T29" fmla="*/ 43795 h 154305"/>
                <a:gd name="T30" fmla="*/ 44003 w 45085"/>
                <a:gd name="T31" fmla="*/ 18719 h 154305"/>
                <a:gd name="T32" fmla="*/ 45083 w 45085"/>
                <a:gd name="T33" fmla="*/ 11874 h 154305"/>
                <a:gd name="T34" fmla="*/ 37895 w 45085"/>
                <a:gd name="T35" fmla="*/ 7937 h 154305"/>
                <a:gd name="T36" fmla="*/ 40054 w 45085"/>
                <a:gd name="T37" fmla="*/ 0 h 154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085" h="154305">
                  <a:moveTo>
                    <a:pt x="40054" y="0"/>
                  </a:moveTo>
                  <a:lnTo>
                    <a:pt x="19591" y="36134"/>
                  </a:lnTo>
                  <a:lnTo>
                    <a:pt x="2144" y="85102"/>
                  </a:lnTo>
                  <a:lnTo>
                    <a:pt x="0" y="108348"/>
                  </a:lnTo>
                  <a:lnTo>
                    <a:pt x="198" y="128028"/>
                  </a:lnTo>
                  <a:lnTo>
                    <a:pt x="1373" y="141870"/>
                  </a:lnTo>
                  <a:lnTo>
                    <a:pt x="2792" y="151193"/>
                  </a:lnTo>
                  <a:lnTo>
                    <a:pt x="5865" y="153733"/>
                  </a:lnTo>
                  <a:lnTo>
                    <a:pt x="9459" y="153733"/>
                  </a:lnTo>
                  <a:lnTo>
                    <a:pt x="14679" y="152933"/>
                  </a:lnTo>
                  <a:lnTo>
                    <a:pt x="17397" y="149110"/>
                  </a:lnTo>
                  <a:lnTo>
                    <a:pt x="16033" y="140163"/>
                  </a:lnTo>
                  <a:lnTo>
                    <a:pt x="14941" y="127339"/>
                  </a:lnTo>
                  <a:lnTo>
                    <a:pt x="16724" y="87388"/>
                  </a:lnTo>
                  <a:lnTo>
                    <a:pt x="31054" y="43795"/>
                  </a:lnTo>
                  <a:lnTo>
                    <a:pt x="44003" y="18719"/>
                  </a:lnTo>
                  <a:lnTo>
                    <a:pt x="45083" y="11874"/>
                  </a:lnTo>
                  <a:lnTo>
                    <a:pt x="37895" y="7937"/>
                  </a:lnTo>
                  <a:lnTo>
                    <a:pt x="40054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36" name="object 355">
              <a:extLst>
                <a:ext uri="{FF2B5EF4-FFF2-40B4-BE49-F238E27FC236}">
                  <a16:creationId xmlns:a16="http://schemas.microsoft.com/office/drawing/2014/main" id="{169B75BE-AA00-416F-8C80-351FE1989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821" y="2257867"/>
              <a:ext cx="41910" cy="154305"/>
            </a:xfrm>
            <a:custGeom>
              <a:avLst/>
              <a:gdLst>
                <a:gd name="T0" fmla="*/ 40054 w 41910"/>
                <a:gd name="T1" fmla="*/ 0 h 154305"/>
                <a:gd name="T2" fmla="*/ 19591 w 41910"/>
                <a:gd name="T3" fmla="*/ 36134 h 154305"/>
                <a:gd name="T4" fmla="*/ 2144 w 41910"/>
                <a:gd name="T5" fmla="*/ 85102 h 154305"/>
                <a:gd name="T6" fmla="*/ 0 w 41910"/>
                <a:gd name="T7" fmla="*/ 108342 h 154305"/>
                <a:gd name="T8" fmla="*/ 198 w 41910"/>
                <a:gd name="T9" fmla="*/ 128023 h 154305"/>
                <a:gd name="T10" fmla="*/ 1373 w 41910"/>
                <a:gd name="T11" fmla="*/ 141868 h 154305"/>
                <a:gd name="T12" fmla="*/ 2792 w 41910"/>
                <a:gd name="T13" fmla="*/ 151193 h 154305"/>
                <a:gd name="T14" fmla="*/ 5865 w 41910"/>
                <a:gd name="T15" fmla="*/ 153733 h 154305"/>
                <a:gd name="T16" fmla="*/ 9459 w 41910"/>
                <a:gd name="T17" fmla="*/ 153733 h 154305"/>
                <a:gd name="T18" fmla="*/ 8278 w 41910"/>
                <a:gd name="T19" fmla="*/ 151765 h 154305"/>
                <a:gd name="T20" fmla="*/ 8101 w 41910"/>
                <a:gd name="T21" fmla="*/ 150558 h 154305"/>
                <a:gd name="T22" fmla="*/ 7268 w 41910"/>
                <a:gd name="T23" fmla="*/ 144834 h 154305"/>
                <a:gd name="T24" fmla="*/ 6080 w 41910"/>
                <a:gd name="T25" fmla="*/ 130992 h 154305"/>
                <a:gd name="T26" fmla="*/ 5898 w 41910"/>
                <a:gd name="T27" fmla="*/ 111308 h 154305"/>
                <a:gd name="T28" fmla="*/ 8088 w 41910"/>
                <a:gd name="T29" fmla="*/ 88061 h 154305"/>
                <a:gd name="T30" fmla="*/ 15050 w 41910"/>
                <a:gd name="T31" fmla="*/ 62907 h 154305"/>
                <a:gd name="T32" fmla="*/ 25533 w 41910"/>
                <a:gd name="T33" fmla="*/ 39084 h 154305"/>
                <a:gd name="T34" fmla="*/ 35247 w 41910"/>
                <a:gd name="T35" fmla="*/ 21042 h 154305"/>
                <a:gd name="T36" fmla="*/ 41844 w 41910"/>
                <a:gd name="T37" fmla="*/ 10160 h 154305"/>
                <a:gd name="T38" fmla="*/ 37895 w 41910"/>
                <a:gd name="T39" fmla="*/ 7950 h 154305"/>
                <a:gd name="T40" fmla="*/ 40054 w 41910"/>
                <a:gd name="T41" fmla="*/ 0 h 154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910" h="154305">
                  <a:moveTo>
                    <a:pt x="40054" y="0"/>
                  </a:moveTo>
                  <a:lnTo>
                    <a:pt x="19591" y="36134"/>
                  </a:lnTo>
                  <a:lnTo>
                    <a:pt x="2144" y="85102"/>
                  </a:lnTo>
                  <a:lnTo>
                    <a:pt x="0" y="108342"/>
                  </a:lnTo>
                  <a:lnTo>
                    <a:pt x="198" y="128023"/>
                  </a:lnTo>
                  <a:lnTo>
                    <a:pt x="1373" y="141868"/>
                  </a:lnTo>
                  <a:lnTo>
                    <a:pt x="2792" y="151193"/>
                  </a:lnTo>
                  <a:lnTo>
                    <a:pt x="5865" y="153733"/>
                  </a:lnTo>
                  <a:lnTo>
                    <a:pt x="9459" y="153733"/>
                  </a:lnTo>
                  <a:lnTo>
                    <a:pt x="8278" y="151765"/>
                  </a:lnTo>
                  <a:lnTo>
                    <a:pt x="8101" y="150558"/>
                  </a:lnTo>
                  <a:lnTo>
                    <a:pt x="7268" y="144834"/>
                  </a:lnTo>
                  <a:lnTo>
                    <a:pt x="6080" y="130992"/>
                  </a:lnTo>
                  <a:lnTo>
                    <a:pt x="5898" y="111308"/>
                  </a:lnTo>
                  <a:lnTo>
                    <a:pt x="8088" y="88061"/>
                  </a:lnTo>
                  <a:lnTo>
                    <a:pt x="15050" y="62907"/>
                  </a:lnTo>
                  <a:lnTo>
                    <a:pt x="25533" y="39084"/>
                  </a:lnTo>
                  <a:lnTo>
                    <a:pt x="35247" y="21042"/>
                  </a:lnTo>
                  <a:lnTo>
                    <a:pt x="41844" y="10160"/>
                  </a:lnTo>
                  <a:lnTo>
                    <a:pt x="37895" y="7950"/>
                  </a:lnTo>
                  <a:lnTo>
                    <a:pt x="4005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37" name="object 356">
              <a:extLst>
                <a:ext uri="{FF2B5EF4-FFF2-40B4-BE49-F238E27FC236}">
                  <a16:creationId xmlns:a16="http://schemas.microsoft.com/office/drawing/2014/main" id="{75987926-3DAD-4738-BDBD-4B08E5B97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818" y="2257867"/>
              <a:ext cx="45085" cy="154305"/>
            </a:xfrm>
            <a:custGeom>
              <a:avLst/>
              <a:gdLst>
                <a:gd name="T0" fmla="*/ 9459 w 45085"/>
                <a:gd name="T1" fmla="*/ 153733 h 154305"/>
                <a:gd name="T2" fmla="*/ 5865 w 45085"/>
                <a:gd name="T3" fmla="*/ 153733 h 154305"/>
                <a:gd name="T4" fmla="*/ 2792 w 45085"/>
                <a:gd name="T5" fmla="*/ 151193 h 154305"/>
                <a:gd name="T6" fmla="*/ 2157 w 45085"/>
                <a:gd name="T7" fmla="*/ 147599 h 154305"/>
                <a:gd name="T8" fmla="*/ 1373 w 45085"/>
                <a:gd name="T9" fmla="*/ 141870 h 154305"/>
                <a:gd name="T10" fmla="*/ 198 w 45085"/>
                <a:gd name="T11" fmla="*/ 128028 h 154305"/>
                <a:gd name="T12" fmla="*/ 0 w 45085"/>
                <a:gd name="T13" fmla="*/ 108348 h 154305"/>
                <a:gd name="T14" fmla="*/ 2144 w 45085"/>
                <a:gd name="T15" fmla="*/ 85102 h 154305"/>
                <a:gd name="T16" fmla="*/ 9107 w 45085"/>
                <a:gd name="T17" fmla="*/ 59955 h 154305"/>
                <a:gd name="T18" fmla="*/ 19591 w 45085"/>
                <a:gd name="T19" fmla="*/ 36134 h 154305"/>
                <a:gd name="T20" fmla="*/ 29308 w 45085"/>
                <a:gd name="T21" fmla="*/ 18090 h 154305"/>
                <a:gd name="T22" fmla="*/ 33970 w 45085"/>
                <a:gd name="T23" fmla="*/ 10274 h 154305"/>
                <a:gd name="T24" fmla="*/ 40054 w 45085"/>
                <a:gd name="T25" fmla="*/ 0 h 154305"/>
                <a:gd name="T26" fmla="*/ 37895 w 45085"/>
                <a:gd name="T27" fmla="*/ 7937 h 154305"/>
                <a:gd name="T28" fmla="*/ 41451 w 45085"/>
                <a:gd name="T29" fmla="*/ 9918 h 154305"/>
                <a:gd name="T30" fmla="*/ 45083 w 45085"/>
                <a:gd name="T31" fmla="*/ 11874 h 154305"/>
                <a:gd name="T32" fmla="*/ 44003 w 45085"/>
                <a:gd name="T33" fmla="*/ 18719 h 154305"/>
                <a:gd name="T34" fmla="*/ 22622 w 45085"/>
                <a:gd name="T35" fmla="*/ 64681 h 154305"/>
                <a:gd name="T36" fmla="*/ 14738 w 45085"/>
                <a:gd name="T37" fmla="*/ 108967 h 154305"/>
                <a:gd name="T38" fmla="*/ 14941 w 45085"/>
                <a:gd name="T39" fmla="*/ 127339 h 154305"/>
                <a:gd name="T40" fmla="*/ 16033 w 45085"/>
                <a:gd name="T41" fmla="*/ 140163 h 154305"/>
                <a:gd name="T42" fmla="*/ 16711 w 45085"/>
                <a:gd name="T43" fmla="*/ 145097 h 154305"/>
                <a:gd name="T44" fmla="*/ 17397 w 45085"/>
                <a:gd name="T45" fmla="*/ 149110 h 154305"/>
                <a:gd name="T46" fmla="*/ 14679 w 45085"/>
                <a:gd name="T47" fmla="*/ 152933 h 154305"/>
                <a:gd name="T48" fmla="*/ 10653 w 45085"/>
                <a:gd name="T49" fmla="*/ 153631 h 154305"/>
                <a:gd name="T50" fmla="*/ 10285 w 45085"/>
                <a:gd name="T51" fmla="*/ 153695 h 154305"/>
                <a:gd name="T52" fmla="*/ 9828 w 45085"/>
                <a:gd name="T53" fmla="*/ 153733 h 154305"/>
                <a:gd name="T54" fmla="*/ 9459 w 45085"/>
                <a:gd name="T55" fmla="*/ 153733 h 154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085" h="154305">
                  <a:moveTo>
                    <a:pt x="9459" y="153733"/>
                  </a:moveTo>
                  <a:lnTo>
                    <a:pt x="5865" y="153733"/>
                  </a:lnTo>
                  <a:lnTo>
                    <a:pt x="2792" y="151193"/>
                  </a:lnTo>
                  <a:lnTo>
                    <a:pt x="2157" y="147599"/>
                  </a:lnTo>
                  <a:lnTo>
                    <a:pt x="1373" y="141870"/>
                  </a:lnTo>
                  <a:lnTo>
                    <a:pt x="198" y="128028"/>
                  </a:lnTo>
                  <a:lnTo>
                    <a:pt x="0" y="108348"/>
                  </a:lnTo>
                  <a:lnTo>
                    <a:pt x="2144" y="85102"/>
                  </a:lnTo>
                  <a:lnTo>
                    <a:pt x="9107" y="59955"/>
                  </a:lnTo>
                  <a:lnTo>
                    <a:pt x="19591" y="36134"/>
                  </a:lnTo>
                  <a:lnTo>
                    <a:pt x="29308" y="18090"/>
                  </a:lnTo>
                  <a:lnTo>
                    <a:pt x="33970" y="10274"/>
                  </a:lnTo>
                  <a:lnTo>
                    <a:pt x="40054" y="0"/>
                  </a:lnTo>
                  <a:lnTo>
                    <a:pt x="37895" y="7937"/>
                  </a:lnTo>
                  <a:lnTo>
                    <a:pt x="41451" y="9918"/>
                  </a:lnTo>
                  <a:lnTo>
                    <a:pt x="45083" y="11874"/>
                  </a:lnTo>
                  <a:lnTo>
                    <a:pt x="44003" y="18719"/>
                  </a:lnTo>
                  <a:lnTo>
                    <a:pt x="22622" y="64681"/>
                  </a:lnTo>
                  <a:lnTo>
                    <a:pt x="14738" y="108967"/>
                  </a:lnTo>
                  <a:lnTo>
                    <a:pt x="14941" y="127339"/>
                  </a:lnTo>
                  <a:lnTo>
                    <a:pt x="16033" y="140163"/>
                  </a:lnTo>
                  <a:lnTo>
                    <a:pt x="16711" y="145097"/>
                  </a:lnTo>
                  <a:lnTo>
                    <a:pt x="17397" y="149110"/>
                  </a:lnTo>
                  <a:lnTo>
                    <a:pt x="14679" y="152933"/>
                  </a:lnTo>
                  <a:lnTo>
                    <a:pt x="10653" y="153631"/>
                  </a:lnTo>
                  <a:lnTo>
                    <a:pt x="10285" y="153695"/>
                  </a:lnTo>
                  <a:lnTo>
                    <a:pt x="9828" y="153733"/>
                  </a:lnTo>
                  <a:lnTo>
                    <a:pt x="9459" y="153733"/>
                  </a:lnTo>
                  <a:close/>
                </a:path>
              </a:pathLst>
            </a:custGeom>
            <a:noFill/>
            <a:ln w="44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38" name="object 357">
              <a:extLst>
                <a:ext uri="{FF2B5EF4-FFF2-40B4-BE49-F238E27FC236}">
                  <a16:creationId xmlns:a16="http://schemas.microsoft.com/office/drawing/2014/main" id="{2101CB66-4EA3-4089-AABB-020AF7B14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9809" y="2685478"/>
              <a:ext cx="509448" cy="136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9" name="object 358">
              <a:extLst>
                <a:ext uri="{FF2B5EF4-FFF2-40B4-BE49-F238E27FC236}">
                  <a16:creationId xmlns:a16="http://schemas.microsoft.com/office/drawing/2014/main" id="{458C5264-0D2B-4B41-9737-1E4AE6EF9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30" y="2685485"/>
              <a:ext cx="512445" cy="137160"/>
            </a:xfrm>
            <a:custGeom>
              <a:avLst/>
              <a:gdLst>
                <a:gd name="T0" fmla="*/ 0 w 512445"/>
                <a:gd name="T1" fmla="*/ 36423 h 137160"/>
                <a:gd name="T2" fmla="*/ 5665 w 512445"/>
                <a:gd name="T3" fmla="*/ 74456 h 137160"/>
                <a:gd name="T4" fmla="*/ 42346 w 512445"/>
                <a:gd name="T5" fmla="*/ 103847 h 137160"/>
                <a:gd name="T6" fmla="*/ 106306 w 512445"/>
                <a:gd name="T7" fmla="*/ 119971 h 137160"/>
                <a:gd name="T8" fmla="*/ 119253 w 512445"/>
                <a:gd name="T9" fmla="*/ 122123 h 137160"/>
                <a:gd name="T10" fmla="*/ 128104 w 512445"/>
                <a:gd name="T11" fmla="*/ 104406 h 137160"/>
                <a:gd name="T12" fmla="*/ 148818 w 512445"/>
                <a:gd name="T13" fmla="*/ 106362 h 137160"/>
                <a:gd name="T14" fmla="*/ 178549 w 512445"/>
                <a:gd name="T15" fmla="*/ 131961 h 137160"/>
                <a:gd name="T16" fmla="*/ 218973 w 512445"/>
                <a:gd name="T17" fmla="*/ 136759 h 137160"/>
                <a:gd name="T18" fmla="*/ 253225 w 512445"/>
                <a:gd name="T19" fmla="*/ 136944 h 137160"/>
                <a:gd name="T20" fmla="*/ 296524 w 512445"/>
                <a:gd name="T21" fmla="*/ 135098 h 137160"/>
                <a:gd name="T22" fmla="*/ 335121 w 512445"/>
                <a:gd name="T23" fmla="*/ 131038 h 137160"/>
                <a:gd name="T24" fmla="*/ 362821 w 512445"/>
                <a:gd name="T25" fmla="*/ 126978 h 137160"/>
                <a:gd name="T26" fmla="*/ 373430 w 512445"/>
                <a:gd name="T27" fmla="*/ 125133 h 137160"/>
                <a:gd name="T28" fmla="*/ 380326 w 512445"/>
                <a:gd name="T29" fmla="*/ 100507 h 137160"/>
                <a:gd name="T30" fmla="*/ 401002 w 512445"/>
                <a:gd name="T31" fmla="*/ 96545 h 137160"/>
                <a:gd name="T32" fmla="*/ 413816 w 512445"/>
                <a:gd name="T33" fmla="*/ 114287 h 137160"/>
                <a:gd name="T34" fmla="*/ 455022 w 512445"/>
                <a:gd name="T35" fmla="*/ 107172 h 137160"/>
                <a:gd name="T36" fmla="*/ 477380 w 512445"/>
                <a:gd name="T37" fmla="*/ 101615 h 137160"/>
                <a:gd name="T38" fmla="*/ 506178 w 512445"/>
                <a:gd name="T39" fmla="*/ 62582 h 137160"/>
                <a:gd name="T40" fmla="*/ 512356 w 512445"/>
                <a:gd name="T41" fmla="*/ 20662 h 137160"/>
                <a:gd name="T42" fmla="*/ 179311 w 512445"/>
                <a:gd name="T43" fmla="*/ 0 h 137160"/>
                <a:gd name="T44" fmla="*/ 0 w 512445"/>
                <a:gd name="T45" fmla="*/ 36423 h 137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2445" h="137160">
                  <a:moveTo>
                    <a:pt x="0" y="36423"/>
                  </a:moveTo>
                  <a:lnTo>
                    <a:pt x="5665" y="74456"/>
                  </a:lnTo>
                  <a:lnTo>
                    <a:pt x="42346" y="103847"/>
                  </a:lnTo>
                  <a:lnTo>
                    <a:pt x="106306" y="119971"/>
                  </a:lnTo>
                  <a:lnTo>
                    <a:pt x="119253" y="122123"/>
                  </a:lnTo>
                  <a:lnTo>
                    <a:pt x="128104" y="104406"/>
                  </a:lnTo>
                  <a:lnTo>
                    <a:pt x="148818" y="106362"/>
                  </a:lnTo>
                  <a:lnTo>
                    <a:pt x="178549" y="131961"/>
                  </a:lnTo>
                  <a:lnTo>
                    <a:pt x="218973" y="136759"/>
                  </a:lnTo>
                  <a:lnTo>
                    <a:pt x="253225" y="136944"/>
                  </a:lnTo>
                  <a:lnTo>
                    <a:pt x="296524" y="135098"/>
                  </a:lnTo>
                  <a:lnTo>
                    <a:pt x="335121" y="131038"/>
                  </a:lnTo>
                  <a:lnTo>
                    <a:pt x="362821" y="126978"/>
                  </a:lnTo>
                  <a:lnTo>
                    <a:pt x="373430" y="125133"/>
                  </a:lnTo>
                  <a:lnTo>
                    <a:pt x="380326" y="100507"/>
                  </a:lnTo>
                  <a:lnTo>
                    <a:pt x="401002" y="96545"/>
                  </a:lnTo>
                  <a:lnTo>
                    <a:pt x="413816" y="114287"/>
                  </a:lnTo>
                  <a:lnTo>
                    <a:pt x="455022" y="107172"/>
                  </a:lnTo>
                  <a:lnTo>
                    <a:pt x="477380" y="101615"/>
                  </a:lnTo>
                  <a:lnTo>
                    <a:pt x="506178" y="62582"/>
                  </a:lnTo>
                  <a:lnTo>
                    <a:pt x="512356" y="20662"/>
                  </a:lnTo>
                  <a:lnTo>
                    <a:pt x="179311" y="0"/>
                  </a:lnTo>
                  <a:lnTo>
                    <a:pt x="0" y="36423"/>
                  </a:lnTo>
                  <a:close/>
                </a:path>
              </a:pathLst>
            </a:custGeom>
            <a:noFill/>
            <a:ln w="59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40" name="object 359">
              <a:extLst>
                <a:ext uri="{FF2B5EF4-FFF2-40B4-BE49-F238E27FC236}">
                  <a16:creationId xmlns:a16="http://schemas.microsoft.com/office/drawing/2014/main" id="{D25146A6-DB98-4956-BCF4-210CE9CF9C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380" y="1954605"/>
              <a:ext cx="653184" cy="821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41" name="object 360">
              <a:extLst>
                <a:ext uri="{FF2B5EF4-FFF2-40B4-BE49-F238E27FC236}">
                  <a16:creationId xmlns:a16="http://schemas.microsoft.com/office/drawing/2014/main" id="{A982447E-3D2D-4124-9B15-B164CBDC22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380" y="1954606"/>
              <a:ext cx="653184" cy="135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2" name="object 361">
              <a:extLst>
                <a:ext uri="{FF2B5EF4-FFF2-40B4-BE49-F238E27FC236}">
                  <a16:creationId xmlns:a16="http://schemas.microsoft.com/office/drawing/2014/main" id="{68EDDC14-3BE8-449F-B1EE-14C6BD39E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091" y="2113574"/>
              <a:ext cx="54610" cy="54610"/>
            </a:xfrm>
            <a:custGeom>
              <a:avLst/>
              <a:gdLst>
                <a:gd name="T0" fmla="*/ 27089 w 54610"/>
                <a:gd name="T1" fmla="*/ 0 h 54610"/>
                <a:gd name="T2" fmla="*/ 16550 w 54610"/>
                <a:gd name="T3" fmla="*/ 2128 h 54610"/>
                <a:gd name="T4" fmla="*/ 7939 w 54610"/>
                <a:gd name="T5" fmla="*/ 7934 h 54610"/>
                <a:gd name="T6" fmla="*/ 2130 w 54610"/>
                <a:gd name="T7" fmla="*/ 16544 h 54610"/>
                <a:gd name="T8" fmla="*/ 0 w 54610"/>
                <a:gd name="T9" fmla="*/ 27089 h 54610"/>
                <a:gd name="T10" fmla="*/ 2130 w 54610"/>
                <a:gd name="T11" fmla="*/ 37635 h 54610"/>
                <a:gd name="T12" fmla="*/ 7939 w 54610"/>
                <a:gd name="T13" fmla="*/ 46250 h 54610"/>
                <a:gd name="T14" fmla="*/ 16550 w 54610"/>
                <a:gd name="T15" fmla="*/ 52060 h 54610"/>
                <a:gd name="T16" fmla="*/ 27089 w 54610"/>
                <a:gd name="T17" fmla="*/ 54190 h 54610"/>
                <a:gd name="T18" fmla="*/ 37642 w 54610"/>
                <a:gd name="T19" fmla="*/ 52060 h 54610"/>
                <a:gd name="T20" fmla="*/ 46261 w 54610"/>
                <a:gd name="T21" fmla="*/ 46250 h 54610"/>
                <a:gd name="T22" fmla="*/ 52072 w 54610"/>
                <a:gd name="T23" fmla="*/ 37635 h 54610"/>
                <a:gd name="T24" fmla="*/ 54203 w 54610"/>
                <a:gd name="T25" fmla="*/ 27089 h 54610"/>
                <a:gd name="T26" fmla="*/ 52072 w 54610"/>
                <a:gd name="T27" fmla="*/ 16544 h 54610"/>
                <a:gd name="T28" fmla="*/ 46261 w 54610"/>
                <a:gd name="T29" fmla="*/ 7934 h 54610"/>
                <a:gd name="T30" fmla="*/ 37642 w 54610"/>
                <a:gd name="T31" fmla="*/ 2128 h 54610"/>
                <a:gd name="T32" fmla="*/ 27089 w 54610"/>
                <a:gd name="T33" fmla="*/ 0 h 54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10" h="54610">
                  <a:moveTo>
                    <a:pt x="27089" y="0"/>
                  </a:moveTo>
                  <a:lnTo>
                    <a:pt x="16550" y="2128"/>
                  </a:lnTo>
                  <a:lnTo>
                    <a:pt x="7939" y="7934"/>
                  </a:lnTo>
                  <a:lnTo>
                    <a:pt x="2130" y="16544"/>
                  </a:lnTo>
                  <a:lnTo>
                    <a:pt x="0" y="27089"/>
                  </a:lnTo>
                  <a:lnTo>
                    <a:pt x="2130" y="37635"/>
                  </a:lnTo>
                  <a:lnTo>
                    <a:pt x="7939" y="46250"/>
                  </a:lnTo>
                  <a:lnTo>
                    <a:pt x="16550" y="52060"/>
                  </a:lnTo>
                  <a:lnTo>
                    <a:pt x="27089" y="54190"/>
                  </a:lnTo>
                  <a:lnTo>
                    <a:pt x="37642" y="52060"/>
                  </a:lnTo>
                  <a:lnTo>
                    <a:pt x="46261" y="46250"/>
                  </a:lnTo>
                  <a:lnTo>
                    <a:pt x="52072" y="37635"/>
                  </a:lnTo>
                  <a:lnTo>
                    <a:pt x="54203" y="27089"/>
                  </a:lnTo>
                  <a:lnTo>
                    <a:pt x="52072" y="16544"/>
                  </a:lnTo>
                  <a:lnTo>
                    <a:pt x="46261" y="7934"/>
                  </a:lnTo>
                  <a:lnTo>
                    <a:pt x="37642" y="2128"/>
                  </a:lnTo>
                  <a:lnTo>
                    <a:pt x="27089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43" name="object 362">
              <a:extLst>
                <a:ext uri="{FF2B5EF4-FFF2-40B4-BE49-F238E27FC236}">
                  <a16:creationId xmlns:a16="http://schemas.microsoft.com/office/drawing/2014/main" id="{94AB6E92-BE2E-4009-9317-368CD41DE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091" y="2113574"/>
              <a:ext cx="54610" cy="54610"/>
            </a:xfrm>
            <a:custGeom>
              <a:avLst/>
              <a:gdLst>
                <a:gd name="T0" fmla="*/ 54203 w 54610"/>
                <a:gd name="T1" fmla="*/ 27089 h 54610"/>
                <a:gd name="T2" fmla="*/ 52072 w 54610"/>
                <a:gd name="T3" fmla="*/ 37635 h 54610"/>
                <a:gd name="T4" fmla="*/ 46261 w 54610"/>
                <a:gd name="T5" fmla="*/ 46250 h 54610"/>
                <a:gd name="T6" fmla="*/ 37642 w 54610"/>
                <a:gd name="T7" fmla="*/ 52060 h 54610"/>
                <a:gd name="T8" fmla="*/ 27089 w 54610"/>
                <a:gd name="T9" fmla="*/ 54190 h 54610"/>
                <a:gd name="T10" fmla="*/ 16550 w 54610"/>
                <a:gd name="T11" fmla="*/ 52060 h 54610"/>
                <a:gd name="T12" fmla="*/ 7939 w 54610"/>
                <a:gd name="T13" fmla="*/ 46250 h 54610"/>
                <a:gd name="T14" fmla="*/ 2130 w 54610"/>
                <a:gd name="T15" fmla="*/ 37635 h 54610"/>
                <a:gd name="T16" fmla="*/ 0 w 54610"/>
                <a:gd name="T17" fmla="*/ 27089 h 54610"/>
                <a:gd name="T18" fmla="*/ 2130 w 54610"/>
                <a:gd name="T19" fmla="*/ 16544 h 54610"/>
                <a:gd name="T20" fmla="*/ 7939 w 54610"/>
                <a:gd name="T21" fmla="*/ 7934 h 54610"/>
                <a:gd name="T22" fmla="*/ 16550 w 54610"/>
                <a:gd name="T23" fmla="*/ 2128 h 54610"/>
                <a:gd name="T24" fmla="*/ 27089 w 54610"/>
                <a:gd name="T25" fmla="*/ 0 h 54610"/>
                <a:gd name="T26" fmla="*/ 37642 w 54610"/>
                <a:gd name="T27" fmla="*/ 2128 h 54610"/>
                <a:gd name="T28" fmla="*/ 46261 w 54610"/>
                <a:gd name="T29" fmla="*/ 7934 h 54610"/>
                <a:gd name="T30" fmla="*/ 52072 w 54610"/>
                <a:gd name="T31" fmla="*/ 16544 h 54610"/>
                <a:gd name="T32" fmla="*/ 54203 w 54610"/>
                <a:gd name="T33" fmla="*/ 27089 h 54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10" h="54610">
                  <a:moveTo>
                    <a:pt x="54203" y="27089"/>
                  </a:moveTo>
                  <a:lnTo>
                    <a:pt x="52072" y="37635"/>
                  </a:lnTo>
                  <a:lnTo>
                    <a:pt x="46261" y="46250"/>
                  </a:lnTo>
                  <a:lnTo>
                    <a:pt x="37642" y="52060"/>
                  </a:lnTo>
                  <a:lnTo>
                    <a:pt x="27089" y="54190"/>
                  </a:lnTo>
                  <a:lnTo>
                    <a:pt x="16550" y="52060"/>
                  </a:lnTo>
                  <a:lnTo>
                    <a:pt x="7939" y="46250"/>
                  </a:lnTo>
                  <a:lnTo>
                    <a:pt x="2130" y="37635"/>
                  </a:lnTo>
                  <a:lnTo>
                    <a:pt x="0" y="27089"/>
                  </a:lnTo>
                  <a:lnTo>
                    <a:pt x="2130" y="16544"/>
                  </a:lnTo>
                  <a:lnTo>
                    <a:pt x="7939" y="7934"/>
                  </a:lnTo>
                  <a:lnTo>
                    <a:pt x="16550" y="2128"/>
                  </a:lnTo>
                  <a:lnTo>
                    <a:pt x="27089" y="0"/>
                  </a:lnTo>
                  <a:lnTo>
                    <a:pt x="37642" y="2128"/>
                  </a:lnTo>
                  <a:lnTo>
                    <a:pt x="46261" y="7934"/>
                  </a:lnTo>
                  <a:lnTo>
                    <a:pt x="52072" y="16544"/>
                  </a:lnTo>
                  <a:lnTo>
                    <a:pt x="54203" y="27089"/>
                  </a:lnTo>
                  <a:close/>
                </a:path>
              </a:pathLst>
            </a:custGeom>
            <a:noFill/>
            <a:ln w="44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44" name="object 363">
              <a:extLst>
                <a:ext uri="{FF2B5EF4-FFF2-40B4-BE49-F238E27FC236}">
                  <a16:creationId xmlns:a16="http://schemas.microsoft.com/office/drawing/2014/main" id="{F07667DE-D0D0-4A42-B2CD-CCF1727F0C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2440" y="2372364"/>
              <a:ext cx="141221" cy="96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5" name="object 364">
              <a:extLst>
                <a:ext uri="{FF2B5EF4-FFF2-40B4-BE49-F238E27FC236}">
                  <a16:creationId xmlns:a16="http://schemas.microsoft.com/office/drawing/2014/main" id="{A8F3BC9E-7305-42A0-9B51-B0E12CEB1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01" y="1955938"/>
              <a:ext cx="651510" cy="133350"/>
            </a:xfrm>
            <a:custGeom>
              <a:avLst/>
              <a:gdLst>
                <a:gd name="T0" fmla="*/ 651230 w 651510"/>
                <a:gd name="T1" fmla="*/ 66497 h 133350"/>
                <a:gd name="T2" fmla="*/ 618134 w 651510"/>
                <a:gd name="T3" fmla="*/ 37252 h 133350"/>
                <a:gd name="T4" fmla="*/ 579696 w 651510"/>
                <a:gd name="T5" fmla="*/ 24905 h 133350"/>
                <a:gd name="T6" fmla="*/ 529270 w 651510"/>
                <a:gd name="T7" fmla="*/ 14607 h 133350"/>
                <a:gd name="T8" fmla="*/ 468812 w 651510"/>
                <a:gd name="T9" fmla="*/ 6758 h 133350"/>
                <a:gd name="T10" fmla="*/ 400275 w 651510"/>
                <a:gd name="T11" fmla="*/ 1756 h 133350"/>
                <a:gd name="T12" fmla="*/ 325615 w 651510"/>
                <a:gd name="T13" fmla="*/ 0 h 133350"/>
                <a:gd name="T14" fmla="*/ 250954 w 651510"/>
                <a:gd name="T15" fmla="*/ 1756 h 133350"/>
                <a:gd name="T16" fmla="*/ 182418 w 651510"/>
                <a:gd name="T17" fmla="*/ 6758 h 133350"/>
                <a:gd name="T18" fmla="*/ 121959 w 651510"/>
                <a:gd name="T19" fmla="*/ 14607 h 133350"/>
                <a:gd name="T20" fmla="*/ 71534 w 651510"/>
                <a:gd name="T21" fmla="*/ 24905 h 133350"/>
                <a:gd name="T22" fmla="*/ 33095 w 651510"/>
                <a:gd name="T23" fmla="*/ 37252 h 133350"/>
                <a:gd name="T24" fmla="*/ 0 w 651510"/>
                <a:gd name="T25" fmla="*/ 66497 h 133350"/>
                <a:gd name="T26" fmla="*/ 8599 w 651510"/>
                <a:gd name="T27" fmla="*/ 81746 h 133350"/>
                <a:gd name="T28" fmla="*/ 71534 w 651510"/>
                <a:gd name="T29" fmla="*/ 108094 h 133350"/>
                <a:gd name="T30" fmla="*/ 121959 w 651510"/>
                <a:gd name="T31" fmla="*/ 118394 h 133350"/>
                <a:gd name="T32" fmla="*/ 182418 w 651510"/>
                <a:gd name="T33" fmla="*/ 126246 h 133350"/>
                <a:gd name="T34" fmla="*/ 250954 w 651510"/>
                <a:gd name="T35" fmla="*/ 131250 h 133350"/>
                <a:gd name="T36" fmla="*/ 325615 w 651510"/>
                <a:gd name="T37" fmla="*/ 133007 h 133350"/>
                <a:gd name="T38" fmla="*/ 400275 w 651510"/>
                <a:gd name="T39" fmla="*/ 131250 h 133350"/>
                <a:gd name="T40" fmla="*/ 468812 w 651510"/>
                <a:gd name="T41" fmla="*/ 126246 h 133350"/>
                <a:gd name="T42" fmla="*/ 529270 w 651510"/>
                <a:gd name="T43" fmla="*/ 118394 h 133350"/>
                <a:gd name="T44" fmla="*/ 579696 w 651510"/>
                <a:gd name="T45" fmla="*/ 108094 h 133350"/>
                <a:gd name="T46" fmla="*/ 618134 w 651510"/>
                <a:gd name="T47" fmla="*/ 95744 h 133350"/>
                <a:gd name="T48" fmla="*/ 651230 w 651510"/>
                <a:gd name="T49" fmla="*/ 66497 h 133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1510" h="133350">
                  <a:moveTo>
                    <a:pt x="651230" y="66497"/>
                  </a:moveTo>
                  <a:lnTo>
                    <a:pt x="618134" y="37252"/>
                  </a:lnTo>
                  <a:lnTo>
                    <a:pt x="579696" y="24905"/>
                  </a:lnTo>
                  <a:lnTo>
                    <a:pt x="529270" y="14607"/>
                  </a:lnTo>
                  <a:lnTo>
                    <a:pt x="468812" y="6758"/>
                  </a:lnTo>
                  <a:lnTo>
                    <a:pt x="400275" y="1756"/>
                  </a:lnTo>
                  <a:lnTo>
                    <a:pt x="325615" y="0"/>
                  </a:lnTo>
                  <a:lnTo>
                    <a:pt x="250954" y="1756"/>
                  </a:lnTo>
                  <a:lnTo>
                    <a:pt x="182418" y="6758"/>
                  </a:lnTo>
                  <a:lnTo>
                    <a:pt x="121959" y="14607"/>
                  </a:lnTo>
                  <a:lnTo>
                    <a:pt x="71534" y="24905"/>
                  </a:lnTo>
                  <a:lnTo>
                    <a:pt x="33095" y="37252"/>
                  </a:lnTo>
                  <a:lnTo>
                    <a:pt x="0" y="66497"/>
                  </a:lnTo>
                  <a:lnTo>
                    <a:pt x="8599" y="81746"/>
                  </a:lnTo>
                  <a:lnTo>
                    <a:pt x="71534" y="108094"/>
                  </a:lnTo>
                  <a:lnTo>
                    <a:pt x="121959" y="118394"/>
                  </a:lnTo>
                  <a:lnTo>
                    <a:pt x="182418" y="126246"/>
                  </a:lnTo>
                  <a:lnTo>
                    <a:pt x="250954" y="131250"/>
                  </a:lnTo>
                  <a:lnTo>
                    <a:pt x="325615" y="133007"/>
                  </a:lnTo>
                  <a:lnTo>
                    <a:pt x="400275" y="131250"/>
                  </a:lnTo>
                  <a:lnTo>
                    <a:pt x="468812" y="126246"/>
                  </a:lnTo>
                  <a:lnTo>
                    <a:pt x="529270" y="118394"/>
                  </a:lnTo>
                  <a:lnTo>
                    <a:pt x="579696" y="108094"/>
                  </a:lnTo>
                  <a:lnTo>
                    <a:pt x="618134" y="95744"/>
                  </a:lnTo>
                  <a:lnTo>
                    <a:pt x="651230" y="66497"/>
                  </a:lnTo>
                  <a:close/>
                </a:path>
              </a:pathLst>
            </a:custGeom>
            <a:noFill/>
            <a:ln w="59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46" name="object 365">
              <a:extLst>
                <a:ext uri="{FF2B5EF4-FFF2-40B4-BE49-F238E27FC236}">
                  <a16:creationId xmlns:a16="http://schemas.microsoft.com/office/drawing/2014/main" id="{0B18635F-4EBF-4D76-9133-440FFCC50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6801" y="2022440"/>
              <a:ext cx="651510" cy="93980"/>
            </a:xfrm>
            <a:custGeom>
              <a:avLst/>
              <a:gdLst>
                <a:gd name="T0" fmla="*/ 651230 w 651510"/>
                <a:gd name="T1" fmla="*/ 1714 h 93980"/>
                <a:gd name="T2" fmla="*/ 651230 w 651510"/>
                <a:gd name="T3" fmla="*/ 27330 h 93980"/>
                <a:gd name="T4" fmla="*/ 642630 w 651510"/>
                <a:gd name="T5" fmla="*/ 42579 h 93980"/>
                <a:gd name="T6" fmla="*/ 579696 w 651510"/>
                <a:gd name="T7" fmla="*/ 68927 h 93980"/>
                <a:gd name="T8" fmla="*/ 529270 w 651510"/>
                <a:gd name="T9" fmla="*/ 79227 h 93980"/>
                <a:gd name="T10" fmla="*/ 468812 w 651510"/>
                <a:gd name="T11" fmla="*/ 87079 h 93980"/>
                <a:gd name="T12" fmla="*/ 400275 w 651510"/>
                <a:gd name="T13" fmla="*/ 92083 h 93980"/>
                <a:gd name="T14" fmla="*/ 325615 w 651510"/>
                <a:gd name="T15" fmla="*/ 93840 h 93980"/>
                <a:gd name="T16" fmla="*/ 250954 w 651510"/>
                <a:gd name="T17" fmla="*/ 92083 h 93980"/>
                <a:gd name="T18" fmla="*/ 182418 w 651510"/>
                <a:gd name="T19" fmla="*/ 87079 h 93980"/>
                <a:gd name="T20" fmla="*/ 121959 w 651510"/>
                <a:gd name="T21" fmla="*/ 79227 h 93980"/>
                <a:gd name="T22" fmla="*/ 71534 w 651510"/>
                <a:gd name="T23" fmla="*/ 68927 h 93980"/>
                <a:gd name="T24" fmla="*/ 33095 w 651510"/>
                <a:gd name="T25" fmla="*/ 56578 h 93980"/>
                <a:gd name="T26" fmla="*/ 0 w 651510"/>
                <a:gd name="T27" fmla="*/ 27330 h 93980"/>
                <a:gd name="T28" fmla="*/ 0 w 651510"/>
                <a:gd name="T29" fmla="*/ 0 h 93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1510" h="93980">
                  <a:moveTo>
                    <a:pt x="651230" y="1714"/>
                  </a:moveTo>
                  <a:lnTo>
                    <a:pt x="651230" y="27330"/>
                  </a:lnTo>
                  <a:lnTo>
                    <a:pt x="642630" y="42579"/>
                  </a:lnTo>
                  <a:lnTo>
                    <a:pt x="579696" y="68927"/>
                  </a:lnTo>
                  <a:lnTo>
                    <a:pt x="529270" y="79227"/>
                  </a:lnTo>
                  <a:lnTo>
                    <a:pt x="468812" y="87079"/>
                  </a:lnTo>
                  <a:lnTo>
                    <a:pt x="400275" y="92083"/>
                  </a:lnTo>
                  <a:lnTo>
                    <a:pt x="325615" y="93840"/>
                  </a:lnTo>
                  <a:lnTo>
                    <a:pt x="250954" y="92083"/>
                  </a:lnTo>
                  <a:lnTo>
                    <a:pt x="182418" y="87079"/>
                  </a:lnTo>
                  <a:lnTo>
                    <a:pt x="121959" y="79227"/>
                  </a:lnTo>
                  <a:lnTo>
                    <a:pt x="71534" y="68927"/>
                  </a:lnTo>
                  <a:lnTo>
                    <a:pt x="33095" y="56578"/>
                  </a:lnTo>
                  <a:lnTo>
                    <a:pt x="0" y="27330"/>
                  </a:lnTo>
                  <a:lnTo>
                    <a:pt x="0" y="0"/>
                  </a:lnTo>
                </a:path>
              </a:pathLst>
            </a:custGeom>
            <a:noFill/>
            <a:ln w="59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47" name="object 366">
              <a:extLst>
                <a:ext uri="{FF2B5EF4-FFF2-40B4-BE49-F238E27FC236}">
                  <a16:creationId xmlns:a16="http://schemas.microsoft.com/office/drawing/2014/main" id="{45CB8D21-E704-4AAF-9DD9-B6069EF80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6183" y="2065539"/>
              <a:ext cx="626110" cy="709930"/>
            </a:xfrm>
            <a:custGeom>
              <a:avLst/>
              <a:gdLst>
                <a:gd name="T0" fmla="*/ 0 w 626110"/>
                <a:gd name="T1" fmla="*/ 0 h 709930"/>
                <a:gd name="T2" fmla="*/ 8864 w 626110"/>
                <a:gd name="T3" fmla="*/ 3695 h 709930"/>
                <a:gd name="T4" fmla="*/ 11061 w 626110"/>
                <a:gd name="T5" fmla="*/ 13296 h 709930"/>
                <a:gd name="T6" fmla="*/ 17536 w 626110"/>
                <a:gd name="T7" fmla="*/ 113525 h 709930"/>
                <a:gd name="T8" fmla="*/ 29640 w 626110"/>
                <a:gd name="T9" fmla="*/ 324654 h 709930"/>
                <a:gd name="T10" fmla="*/ 41331 w 626110"/>
                <a:gd name="T11" fmla="*/ 533981 h 709930"/>
                <a:gd name="T12" fmla="*/ 46570 w 626110"/>
                <a:gd name="T13" fmla="*/ 628802 h 709930"/>
                <a:gd name="T14" fmla="*/ 47236 w 626110"/>
                <a:gd name="T15" fmla="*/ 643337 h 709930"/>
                <a:gd name="T16" fmla="*/ 50277 w 626110"/>
                <a:gd name="T17" fmla="*/ 651978 h 709930"/>
                <a:gd name="T18" fmla="*/ 97937 w 626110"/>
                <a:gd name="T19" fmla="*/ 674309 h 709930"/>
                <a:gd name="T20" fmla="*/ 137279 w 626110"/>
                <a:gd name="T21" fmla="*/ 685868 h 709930"/>
                <a:gd name="T22" fmla="*/ 189201 w 626110"/>
                <a:gd name="T23" fmla="*/ 697327 h 709930"/>
                <a:gd name="T24" fmla="*/ 251241 w 626110"/>
                <a:gd name="T25" fmla="*/ 706100 h 709930"/>
                <a:gd name="T26" fmla="*/ 320941 w 626110"/>
                <a:gd name="T27" fmla="*/ 709599 h 709930"/>
                <a:gd name="T28" fmla="*/ 391066 w 626110"/>
                <a:gd name="T29" fmla="*/ 706038 h 709930"/>
                <a:gd name="T30" fmla="*/ 454193 w 626110"/>
                <a:gd name="T31" fmla="*/ 696827 h 709930"/>
                <a:gd name="T32" fmla="*/ 507577 w 626110"/>
                <a:gd name="T33" fmla="*/ 684178 h 709930"/>
                <a:gd name="T34" fmla="*/ 548474 w 626110"/>
                <a:gd name="T35" fmla="*/ 670304 h 709930"/>
                <a:gd name="T36" fmla="*/ 584568 w 626110"/>
                <a:gd name="T37" fmla="*/ 650240 h 709930"/>
                <a:gd name="T38" fmla="*/ 591870 w 626110"/>
                <a:gd name="T39" fmla="*/ 642073 h 709930"/>
                <a:gd name="T40" fmla="*/ 608960 w 626110"/>
                <a:gd name="T41" fmla="*/ 279351 h 709930"/>
                <a:gd name="T42" fmla="*/ 617810 w 626110"/>
                <a:gd name="T43" fmla="*/ 92640 h 709930"/>
                <a:gd name="T44" fmla="*/ 621260 w 626110"/>
                <a:gd name="T45" fmla="*/ 22714 h 709930"/>
                <a:gd name="T46" fmla="*/ 622884 w 626110"/>
                <a:gd name="T47" fmla="*/ 5905 h 709930"/>
                <a:gd name="T48" fmla="*/ 625830 w 626110"/>
                <a:gd name="T49" fmla="*/ 5905 h 709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6110" h="709930">
                  <a:moveTo>
                    <a:pt x="0" y="0"/>
                  </a:moveTo>
                  <a:lnTo>
                    <a:pt x="8864" y="3695"/>
                  </a:lnTo>
                  <a:lnTo>
                    <a:pt x="11061" y="13296"/>
                  </a:lnTo>
                  <a:lnTo>
                    <a:pt x="17536" y="113525"/>
                  </a:lnTo>
                  <a:lnTo>
                    <a:pt x="29640" y="324654"/>
                  </a:lnTo>
                  <a:lnTo>
                    <a:pt x="41331" y="533981"/>
                  </a:lnTo>
                  <a:lnTo>
                    <a:pt x="46570" y="628802"/>
                  </a:lnTo>
                  <a:lnTo>
                    <a:pt x="47236" y="643337"/>
                  </a:lnTo>
                  <a:lnTo>
                    <a:pt x="50277" y="651978"/>
                  </a:lnTo>
                  <a:lnTo>
                    <a:pt x="97937" y="674309"/>
                  </a:lnTo>
                  <a:lnTo>
                    <a:pt x="137279" y="685868"/>
                  </a:lnTo>
                  <a:lnTo>
                    <a:pt x="189201" y="697327"/>
                  </a:lnTo>
                  <a:lnTo>
                    <a:pt x="251241" y="706100"/>
                  </a:lnTo>
                  <a:lnTo>
                    <a:pt x="320941" y="709599"/>
                  </a:lnTo>
                  <a:lnTo>
                    <a:pt x="391066" y="706038"/>
                  </a:lnTo>
                  <a:lnTo>
                    <a:pt x="454193" y="696827"/>
                  </a:lnTo>
                  <a:lnTo>
                    <a:pt x="507577" y="684178"/>
                  </a:lnTo>
                  <a:lnTo>
                    <a:pt x="548474" y="670304"/>
                  </a:lnTo>
                  <a:lnTo>
                    <a:pt x="584568" y="650240"/>
                  </a:lnTo>
                  <a:lnTo>
                    <a:pt x="591870" y="642073"/>
                  </a:lnTo>
                  <a:lnTo>
                    <a:pt x="608960" y="279351"/>
                  </a:lnTo>
                  <a:lnTo>
                    <a:pt x="617810" y="92640"/>
                  </a:lnTo>
                  <a:lnTo>
                    <a:pt x="621260" y="22714"/>
                  </a:lnTo>
                  <a:lnTo>
                    <a:pt x="622884" y="5905"/>
                  </a:lnTo>
                  <a:lnTo>
                    <a:pt x="625830" y="5905"/>
                  </a:lnTo>
                </a:path>
              </a:pathLst>
            </a:custGeom>
            <a:noFill/>
            <a:ln w="591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48" name="object 367">
              <a:extLst>
                <a:ext uri="{FF2B5EF4-FFF2-40B4-BE49-F238E27FC236}">
                  <a16:creationId xmlns:a16="http://schemas.microsoft.com/office/drawing/2014/main" id="{B72E0815-33B0-4C62-95ED-D94FC72820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6937" y="2377934"/>
              <a:ext cx="133164" cy="86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9" name="object 368">
              <a:extLst>
                <a:ext uri="{FF2B5EF4-FFF2-40B4-BE49-F238E27FC236}">
                  <a16:creationId xmlns:a16="http://schemas.microsoft.com/office/drawing/2014/main" id="{9D2EF68B-9BC4-4203-AC63-A15EBB5F3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21" y="2139628"/>
              <a:ext cx="402590" cy="310515"/>
            </a:xfrm>
            <a:custGeom>
              <a:avLst/>
              <a:gdLst>
                <a:gd name="T0" fmla="*/ 393191 w 402589"/>
                <a:gd name="T1" fmla="*/ 0 h 310514"/>
                <a:gd name="T2" fmla="*/ 388797 w 402589"/>
                <a:gd name="T3" fmla="*/ 1625 h 310514"/>
                <a:gd name="T4" fmla="*/ 387108 w 402589"/>
                <a:gd name="T5" fmla="*/ 5321 h 310514"/>
                <a:gd name="T6" fmla="*/ 374786 w 402589"/>
                <a:gd name="T7" fmla="*/ 26370 h 310514"/>
                <a:gd name="T8" fmla="*/ 351695 w 402589"/>
                <a:gd name="T9" fmla="*/ 59824 h 310514"/>
                <a:gd name="T10" fmla="*/ 320320 w 402589"/>
                <a:gd name="T11" fmla="*/ 100806 h 310514"/>
                <a:gd name="T12" fmla="*/ 283147 w 402589"/>
                <a:gd name="T13" fmla="*/ 144438 h 310514"/>
                <a:gd name="T14" fmla="*/ 242660 w 402589"/>
                <a:gd name="T15" fmla="*/ 185842 h 310514"/>
                <a:gd name="T16" fmla="*/ 201345 w 402589"/>
                <a:gd name="T17" fmla="*/ 220141 h 310514"/>
                <a:gd name="T18" fmla="*/ 116792 w 402589"/>
                <a:gd name="T19" fmla="*/ 270658 h 310514"/>
                <a:gd name="T20" fmla="*/ 57980 w 402589"/>
                <a:gd name="T21" fmla="*/ 291106 h 310514"/>
                <a:gd name="T22" fmla="*/ 23453 w 402589"/>
                <a:gd name="T23" fmla="*/ 294033 h 310514"/>
                <a:gd name="T24" fmla="*/ 11760 w 402589"/>
                <a:gd name="T25" fmla="*/ 291985 h 310514"/>
                <a:gd name="T26" fmla="*/ 8140 w 402589"/>
                <a:gd name="T27" fmla="*/ 290182 h 310514"/>
                <a:gd name="T28" fmla="*/ 3771 w 402589"/>
                <a:gd name="T29" fmla="*/ 291604 h 310514"/>
                <a:gd name="T30" fmla="*/ 0 w 402589"/>
                <a:gd name="T31" fmla="*/ 298818 h 310514"/>
                <a:gd name="T32" fmla="*/ 1409 w 402589"/>
                <a:gd name="T33" fmla="*/ 303288 h 310514"/>
                <a:gd name="T34" fmla="*/ 7368 w 402589"/>
                <a:gd name="T35" fmla="*/ 306146 h 310514"/>
                <a:gd name="T36" fmla="*/ 12903 w 402589"/>
                <a:gd name="T37" fmla="*/ 307843 h 310514"/>
                <a:gd name="T38" fmla="*/ 21799 w 402589"/>
                <a:gd name="T39" fmla="*/ 309447 h 310514"/>
                <a:gd name="T40" fmla="*/ 34175 w 402589"/>
                <a:gd name="T41" fmla="*/ 310159 h 310514"/>
                <a:gd name="T42" fmla="*/ 62031 w 402589"/>
                <a:gd name="T43" fmla="*/ 307221 h 310514"/>
                <a:gd name="T44" fmla="*/ 99233 w 402589"/>
                <a:gd name="T45" fmla="*/ 295827 h 310514"/>
                <a:gd name="T46" fmla="*/ 147838 w 402589"/>
                <a:gd name="T47" fmla="*/ 272108 h 310514"/>
                <a:gd name="T48" fmla="*/ 209905 w 402589"/>
                <a:gd name="T49" fmla="*/ 232194 h 310514"/>
                <a:gd name="T50" fmla="*/ 253801 w 402589"/>
                <a:gd name="T51" fmla="*/ 195854 h 310514"/>
                <a:gd name="T52" fmla="*/ 295942 w 402589"/>
                <a:gd name="T53" fmla="*/ 152624 h 310514"/>
                <a:gd name="T54" fmla="*/ 334006 w 402589"/>
                <a:gd name="T55" fmla="*/ 107540 h 310514"/>
                <a:gd name="T56" fmla="*/ 365672 w 402589"/>
                <a:gd name="T57" fmla="*/ 65637 h 310514"/>
                <a:gd name="T58" fmla="*/ 388617 w 402589"/>
                <a:gd name="T59" fmla="*/ 31952 h 310514"/>
                <a:gd name="T60" fmla="*/ 402221 w 402589"/>
                <a:gd name="T61" fmla="*/ 7810 h 310514"/>
                <a:gd name="T62" fmla="*/ 400608 w 402589"/>
                <a:gd name="T63" fmla="*/ 3429 h 310514"/>
                <a:gd name="T64" fmla="*/ 393191 w 402589"/>
                <a:gd name="T65" fmla="*/ 0 h 310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2589" h="310514">
                  <a:moveTo>
                    <a:pt x="393191" y="0"/>
                  </a:moveTo>
                  <a:lnTo>
                    <a:pt x="388797" y="1625"/>
                  </a:lnTo>
                  <a:lnTo>
                    <a:pt x="387108" y="5321"/>
                  </a:lnTo>
                  <a:lnTo>
                    <a:pt x="374786" y="26370"/>
                  </a:lnTo>
                  <a:lnTo>
                    <a:pt x="351695" y="59824"/>
                  </a:lnTo>
                  <a:lnTo>
                    <a:pt x="320320" y="100806"/>
                  </a:lnTo>
                  <a:lnTo>
                    <a:pt x="283147" y="144438"/>
                  </a:lnTo>
                  <a:lnTo>
                    <a:pt x="242660" y="185842"/>
                  </a:lnTo>
                  <a:lnTo>
                    <a:pt x="201345" y="220141"/>
                  </a:lnTo>
                  <a:lnTo>
                    <a:pt x="116792" y="270658"/>
                  </a:lnTo>
                  <a:lnTo>
                    <a:pt x="57980" y="291106"/>
                  </a:lnTo>
                  <a:lnTo>
                    <a:pt x="23453" y="294033"/>
                  </a:lnTo>
                  <a:lnTo>
                    <a:pt x="11760" y="291985"/>
                  </a:lnTo>
                  <a:lnTo>
                    <a:pt x="8140" y="290182"/>
                  </a:lnTo>
                  <a:lnTo>
                    <a:pt x="3771" y="291604"/>
                  </a:lnTo>
                  <a:lnTo>
                    <a:pt x="0" y="298818"/>
                  </a:lnTo>
                  <a:lnTo>
                    <a:pt x="1409" y="303288"/>
                  </a:lnTo>
                  <a:lnTo>
                    <a:pt x="7368" y="306146"/>
                  </a:lnTo>
                  <a:lnTo>
                    <a:pt x="12903" y="307843"/>
                  </a:lnTo>
                  <a:lnTo>
                    <a:pt x="21799" y="309447"/>
                  </a:lnTo>
                  <a:lnTo>
                    <a:pt x="34175" y="310159"/>
                  </a:lnTo>
                  <a:lnTo>
                    <a:pt x="62031" y="307221"/>
                  </a:lnTo>
                  <a:lnTo>
                    <a:pt x="99233" y="295827"/>
                  </a:lnTo>
                  <a:lnTo>
                    <a:pt x="147838" y="272108"/>
                  </a:lnTo>
                  <a:lnTo>
                    <a:pt x="209905" y="232194"/>
                  </a:lnTo>
                  <a:lnTo>
                    <a:pt x="253801" y="195854"/>
                  </a:lnTo>
                  <a:lnTo>
                    <a:pt x="295942" y="152624"/>
                  </a:lnTo>
                  <a:lnTo>
                    <a:pt x="334006" y="107540"/>
                  </a:lnTo>
                  <a:lnTo>
                    <a:pt x="365672" y="65637"/>
                  </a:lnTo>
                  <a:lnTo>
                    <a:pt x="388617" y="31952"/>
                  </a:lnTo>
                  <a:lnTo>
                    <a:pt x="402221" y="7810"/>
                  </a:lnTo>
                  <a:lnTo>
                    <a:pt x="400608" y="3429"/>
                  </a:lnTo>
                  <a:lnTo>
                    <a:pt x="39319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0" name="object 369">
              <a:extLst>
                <a:ext uri="{FF2B5EF4-FFF2-40B4-BE49-F238E27FC236}">
                  <a16:creationId xmlns:a16="http://schemas.microsoft.com/office/drawing/2014/main" id="{1FCF6293-FD99-4995-B37A-DC3021631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28" y="2139624"/>
              <a:ext cx="400685" cy="306705"/>
            </a:xfrm>
            <a:custGeom>
              <a:avLst/>
              <a:gdLst>
                <a:gd name="T0" fmla="*/ 393191 w 400685"/>
                <a:gd name="T1" fmla="*/ 0 h 306705"/>
                <a:gd name="T2" fmla="*/ 388797 w 400685"/>
                <a:gd name="T3" fmla="*/ 1625 h 306705"/>
                <a:gd name="T4" fmla="*/ 387095 w 400685"/>
                <a:gd name="T5" fmla="*/ 5334 h 306705"/>
                <a:gd name="T6" fmla="*/ 374778 w 400685"/>
                <a:gd name="T7" fmla="*/ 26377 h 306705"/>
                <a:gd name="T8" fmla="*/ 351689 w 400685"/>
                <a:gd name="T9" fmla="*/ 59828 h 306705"/>
                <a:gd name="T10" fmla="*/ 320314 w 400685"/>
                <a:gd name="T11" fmla="*/ 100807 h 306705"/>
                <a:gd name="T12" fmla="*/ 283141 w 400685"/>
                <a:gd name="T13" fmla="*/ 144438 h 306705"/>
                <a:gd name="T14" fmla="*/ 242656 w 400685"/>
                <a:gd name="T15" fmla="*/ 185842 h 306705"/>
                <a:gd name="T16" fmla="*/ 201345 w 400685"/>
                <a:gd name="T17" fmla="*/ 220141 h 306705"/>
                <a:gd name="T18" fmla="*/ 116785 w 400685"/>
                <a:gd name="T19" fmla="*/ 270659 h 306705"/>
                <a:gd name="T20" fmla="*/ 57970 w 400685"/>
                <a:gd name="T21" fmla="*/ 291110 h 306705"/>
                <a:gd name="T22" fmla="*/ 23446 w 400685"/>
                <a:gd name="T23" fmla="*/ 294038 h 306705"/>
                <a:gd name="T24" fmla="*/ 11760 w 400685"/>
                <a:gd name="T25" fmla="*/ 291985 h 306705"/>
                <a:gd name="T26" fmla="*/ 8140 w 400685"/>
                <a:gd name="T27" fmla="*/ 290182 h 306705"/>
                <a:gd name="T28" fmla="*/ 3759 w 400685"/>
                <a:gd name="T29" fmla="*/ 291617 h 306705"/>
                <a:gd name="T30" fmla="*/ 0 w 400685"/>
                <a:gd name="T31" fmla="*/ 298818 h 306705"/>
                <a:gd name="T32" fmla="*/ 1409 w 400685"/>
                <a:gd name="T33" fmla="*/ 303288 h 306705"/>
                <a:gd name="T34" fmla="*/ 6273 w 400685"/>
                <a:gd name="T35" fmla="*/ 305765 h 306705"/>
                <a:gd name="T36" fmla="*/ 7912 w 400685"/>
                <a:gd name="T37" fmla="*/ 306349 h 306705"/>
                <a:gd name="T38" fmla="*/ 6337 w 400685"/>
                <a:gd name="T39" fmla="*/ 304177 h 306705"/>
                <a:gd name="T40" fmla="*/ 5981 w 400685"/>
                <a:gd name="T41" fmla="*/ 301218 h 306705"/>
                <a:gd name="T42" fmla="*/ 7302 w 400685"/>
                <a:gd name="T43" fmla="*/ 298653 h 306705"/>
                <a:gd name="T44" fmla="*/ 9182 w 400685"/>
                <a:gd name="T45" fmla="*/ 295059 h 306705"/>
                <a:gd name="T46" fmla="*/ 13563 w 400685"/>
                <a:gd name="T47" fmla="*/ 296583 h 306705"/>
                <a:gd name="T48" fmla="*/ 17144 w 400685"/>
                <a:gd name="T49" fmla="*/ 298399 h 306705"/>
                <a:gd name="T50" fmla="*/ 28856 w 400685"/>
                <a:gd name="T51" fmla="*/ 300205 h 306705"/>
                <a:gd name="T52" fmla="*/ 122199 w 400685"/>
                <a:gd name="T53" fmla="*/ 275805 h 306705"/>
                <a:gd name="T54" fmla="*/ 206755 w 400685"/>
                <a:gd name="T55" fmla="*/ 225069 h 306705"/>
                <a:gd name="T56" fmla="*/ 248076 w 400685"/>
                <a:gd name="T57" fmla="*/ 190659 h 306705"/>
                <a:gd name="T58" fmla="*/ 288566 w 400685"/>
                <a:gd name="T59" fmla="*/ 148980 h 306705"/>
                <a:gd name="T60" fmla="*/ 325740 w 400685"/>
                <a:gd name="T61" fmla="*/ 104992 h 306705"/>
                <a:gd name="T62" fmla="*/ 357114 w 400685"/>
                <a:gd name="T63" fmla="*/ 63655 h 306705"/>
                <a:gd name="T64" fmla="*/ 380202 w 400685"/>
                <a:gd name="T65" fmla="*/ 29929 h 306705"/>
                <a:gd name="T66" fmla="*/ 393903 w 400685"/>
                <a:gd name="T67" fmla="*/ 5791 h 306705"/>
                <a:gd name="T68" fmla="*/ 396989 w 400685"/>
                <a:gd name="T69" fmla="*/ 4203 h 306705"/>
                <a:gd name="T70" fmla="*/ 400100 w 400685"/>
                <a:gd name="T71" fmla="*/ 4572 h 306705"/>
                <a:gd name="T72" fmla="*/ 399376 w 400685"/>
                <a:gd name="T73" fmla="*/ 3365 h 306705"/>
                <a:gd name="T74" fmla="*/ 398271 w 400685"/>
                <a:gd name="T75" fmla="*/ 2349 h 306705"/>
                <a:gd name="T76" fmla="*/ 393191 w 400685"/>
                <a:gd name="T77" fmla="*/ 0 h 306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0685" h="306705">
                  <a:moveTo>
                    <a:pt x="393191" y="0"/>
                  </a:moveTo>
                  <a:lnTo>
                    <a:pt x="388797" y="1625"/>
                  </a:lnTo>
                  <a:lnTo>
                    <a:pt x="387095" y="5334"/>
                  </a:lnTo>
                  <a:lnTo>
                    <a:pt x="374778" y="26377"/>
                  </a:lnTo>
                  <a:lnTo>
                    <a:pt x="351689" y="59828"/>
                  </a:lnTo>
                  <a:lnTo>
                    <a:pt x="320314" y="100807"/>
                  </a:lnTo>
                  <a:lnTo>
                    <a:pt x="283141" y="144438"/>
                  </a:lnTo>
                  <a:lnTo>
                    <a:pt x="242656" y="185842"/>
                  </a:lnTo>
                  <a:lnTo>
                    <a:pt x="201345" y="220141"/>
                  </a:lnTo>
                  <a:lnTo>
                    <a:pt x="116785" y="270659"/>
                  </a:lnTo>
                  <a:lnTo>
                    <a:pt x="57970" y="291110"/>
                  </a:lnTo>
                  <a:lnTo>
                    <a:pt x="23446" y="294038"/>
                  </a:lnTo>
                  <a:lnTo>
                    <a:pt x="11760" y="291985"/>
                  </a:lnTo>
                  <a:lnTo>
                    <a:pt x="8140" y="290182"/>
                  </a:lnTo>
                  <a:lnTo>
                    <a:pt x="3759" y="291617"/>
                  </a:lnTo>
                  <a:lnTo>
                    <a:pt x="0" y="298818"/>
                  </a:lnTo>
                  <a:lnTo>
                    <a:pt x="1409" y="303288"/>
                  </a:lnTo>
                  <a:lnTo>
                    <a:pt x="6273" y="305765"/>
                  </a:lnTo>
                  <a:lnTo>
                    <a:pt x="7912" y="306349"/>
                  </a:lnTo>
                  <a:lnTo>
                    <a:pt x="6337" y="304177"/>
                  </a:lnTo>
                  <a:lnTo>
                    <a:pt x="5981" y="301218"/>
                  </a:lnTo>
                  <a:lnTo>
                    <a:pt x="7302" y="298653"/>
                  </a:lnTo>
                  <a:lnTo>
                    <a:pt x="9182" y="295059"/>
                  </a:lnTo>
                  <a:lnTo>
                    <a:pt x="13563" y="296583"/>
                  </a:lnTo>
                  <a:lnTo>
                    <a:pt x="17144" y="298399"/>
                  </a:lnTo>
                  <a:lnTo>
                    <a:pt x="28856" y="300205"/>
                  </a:lnTo>
                  <a:lnTo>
                    <a:pt x="122199" y="275805"/>
                  </a:lnTo>
                  <a:lnTo>
                    <a:pt x="206755" y="225069"/>
                  </a:lnTo>
                  <a:lnTo>
                    <a:pt x="248076" y="190659"/>
                  </a:lnTo>
                  <a:lnTo>
                    <a:pt x="288566" y="148980"/>
                  </a:lnTo>
                  <a:lnTo>
                    <a:pt x="325740" y="104992"/>
                  </a:lnTo>
                  <a:lnTo>
                    <a:pt x="357114" y="63655"/>
                  </a:lnTo>
                  <a:lnTo>
                    <a:pt x="380202" y="29929"/>
                  </a:lnTo>
                  <a:lnTo>
                    <a:pt x="393903" y="5791"/>
                  </a:lnTo>
                  <a:lnTo>
                    <a:pt x="396989" y="4203"/>
                  </a:lnTo>
                  <a:lnTo>
                    <a:pt x="400100" y="4572"/>
                  </a:lnTo>
                  <a:lnTo>
                    <a:pt x="399376" y="3365"/>
                  </a:lnTo>
                  <a:lnTo>
                    <a:pt x="398271" y="2349"/>
                  </a:lnTo>
                  <a:lnTo>
                    <a:pt x="393191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1" name="object 370">
              <a:extLst>
                <a:ext uri="{FF2B5EF4-FFF2-40B4-BE49-F238E27FC236}">
                  <a16:creationId xmlns:a16="http://schemas.microsoft.com/office/drawing/2014/main" id="{A820348C-12B7-4959-9D43-232ABDF70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21" y="2139628"/>
              <a:ext cx="402590" cy="310515"/>
            </a:xfrm>
            <a:custGeom>
              <a:avLst/>
              <a:gdLst>
                <a:gd name="T0" fmla="*/ 34175 w 402589"/>
                <a:gd name="T1" fmla="*/ 310159 h 310514"/>
                <a:gd name="T2" fmla="*/ 0 w 402589"/>
                <a:gd name="T3" fmla="*/ 298818 h 310514"/>
                <a:gd name="T4" fmla="*/ 1892 w 402589"/>
                <a:gd name="T5" fmla="*/ 295211 h 310514"/>
                <a:gd name="T6" fmla="*/ 3771 w 402589"/>
                <a:gd name="T7" fmla="*/ 291604 h 310514"/>
                <a:gd name="T8" fmla="*/ 8140 w 402589"/>
                <a:gd name="T9" fmla="*/ 290182 h 310514"/>
                <a:gd name="T10" fmla="*/ 11760 w 402589"/>
                <a:gd name="T11" fmla="*/ 291985 h 310514"/>
                <a:gd name="T12" fmla="*/ 23453 w 402589"/>
                <a:gd name="T13" fmla="*/ 294033 h 310514"/>
                <a:gd name="T14" fmla="*/ 116792 w 402589"/>
                <a:gd name="T15" fmla="*/ 270658 h 310514"/>
                <a:gd name="T16" fmla="*/ 201345 w 402589"/>
                <a:gd name="T17" fmla="*/ 220141 h 310514"/>
                <a:gd name="T18" fmla="*/ 242660 w 402589"/>
                <a:gd name="T19" fmla="*/ 185842 h 310514"/>
                <a:gd name="T20" fmla="*/ 283147 w 402589"/>
                <a:gd name="T21" fmla="*/ 144438 h 310514"/>
                <a:gd name="T22" fmla="*/ 320320 w 402589"/>
                <a:gd name="T23" fmla="*/ 100806 h 310514"/>
                <a:gd name="T24" fmla="*/ 351695 w 402589"/>
                <a:gd name="T25" fmla="*/ 59824 h 310514"/>
                <a:gd name="T26" fmla="*/ 374786 w 402589"/>
                <a:gd name="T27" fmla="*/ 26370 h 310514"/>
                <a:gd name="T28" fmla="*/ 388797 w 402589"/>
                <a:gd name="T29" fmla="*/ 1625 h 310514"/>
                <a:gd name="T30" fmla="*/ 393191 w 402589"/>
                <a:gd name="T31" fmla="*/ 0 h 310514"/>
                <a:gd name="T32" fmla="*/ 396887 w 402589"/>
                <a:gd name="T33" fmla="*/ 1714 h 310514"/>
                <a:gd name="T34" fmla="*/ 400608 w 402589"/>
                <a:gd name="T35" fmla="*/ 3429 h 310514"/>
                <a:gd name="T36" fmla="*/ 402221 w 402589"/>
                <a:gd name="T37" fmla="*/ 7810 h 310514"/>
                <a:gd name="T38" fmla="*/ 365672 w 402589"/>
                <a:gd name="T39" fmla="*/ 65637 h 310514"/>
                <a:gd name="T40" fmla="*/ 334006 w 402589"/>
                <a:gd name="T41" fmla="*/ 107540 h 310514"/>
                <a:gd name="T42" fmla="*/ 295942 w 402589"/>
                <a:gd name="T43" fmla="*/ 152624 h 310514"/>
                <a:gd name="T44" fmla="*/ 253801 w 402589"/>
                <a:gd name="T45" fmla="*/ 195854 h 310514"/>
                <a:gd name="T46" fmla="*/ 209905 w 402589"/>
                <a:gd name="T47" fmla="*/ 232194 h 310514"/>
                <a:gd name="T48" fmla="*/ 147838 w 402589"/>
                <a:gd name="T49" fmla="*/ 272108 h 310514"/>
                <a:gd name="T50" fmla="*/ 99233 w 402589"/>
                <a:gd name="T51" fmla="*/ 295827 h 310514"/>
                <a:gd name="T52" fmla="*/ 62031 w 402589"/>
                <a:gd name="T53" fmla="*/ 307221 h 310514"/>
                <a:gd name="T54" fmla="*/ 34175 w 402589"/>
                <a:gd name="T55" fmla="*/ 310159 h 310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589" h="310514">
                  <a:moveTo>
                    <a:pt x="34175" y="310159"/>
                  </a:moveTo>
                  <a:lnTo>
                    <a:pt x="0" y="298818"/>
                  </a:lnTo>
                  <a:lnTo>
                    <a:pt x="1892" y="295211"/>
                  </a:lnTo>
                  <a:lnTo>
                    <a:pt x="3771" y="291604"/>
                  </a:lnTo>
                  <a:lnTo>
                    <a:pt x="8140" y="290182"/>
                  </a:lnTo>
                  <a:lnTo>
                    <a:pt x="11760" y="291985"/>
                  </a:lnTo>
                  <a:lnTo>
                    <a:pt x="23453" y="294033"/>
                  </a:lnTo>
                  <a:lnTo>
                    <a:pt x="116792" y="270658"/>
                  </a:lnTo>
                  <a:lnTo>
                    <a:pt x="201345" y="220141"/>
                  </a:lnTo>
                  <a:lnTo>
                    <a:pt x="242660" y="185842"/>
                  </a:lnTo>
                  <a:lnTo>
                    <a:pt x="283147" y="144438"/>
                  </a:lnTo>
                  <a:lnTo>
                    <a:pt x="320320" y="100806"/>
                  </a:lnTo>
                  <a:lnTo>
                    <a:pt x="351695" y="59824"/>
                  </a:lnTo>
                  <a:lnTo>
                    <a:pt x="374786" y="26370"/>
                  </a:lnTo>
                  <a:lnTo>
                    <a:pt x="388797" y="1625"/>
                  </a:lnTo>
                  <a:lnTo>
                    <a:pt x="393191" y="0"/>
                  </a:lnTo>
                  <a:lnTo>
                    <a:pt x="396887" y="1714"/>
                  </a:lnTo>
                  <a:lnTo>
                    <a:pt x="400608" y="3429"/>
                  </a:lnTo>
                  <a:lnTo>
                    <a:pt x="402221" y="7810"/>
                  </a:lnTo>
                  <a:lnTo>
                    <a:pt x="365672" y="65637"/>
                  </a:lnTo>
                  <a:lnTo>
                    <a:pt x="334006" y="107540"/>
                  </a:lnTo>
                  <a:lnTo>
                    <a:pt x="295942" y="152624"/>
                  </a:lnTo>
                  <a:lnTo>
                    <a:pt x="253801" y="195854"/>
                  </a:lnTo>
                  <a:lnTo>
                    <a:pt x="209905" y="232194"/>
                  </a:lnTo>
                  <a:lnTo>
                    <a:pt x="147838" y="272108"/>
                  </a:lnTo>
                  <a:lnTo>
                    <a:pt x="99233" y="295827"/>
                  </a:lnTo>
                  <a:lnTo>
                    <a:pt x="62031" y="307221"/>
                  </a:lnTo>
                  <a:lnTo>
                    <a:pt x="34175" y="310159"/>
                  </a:lnTo>
                  <a:close/>
                </a:path>
              </a:pathLst>
            </a:custGeom>
            <a:noFill/>
            <a:ln w="443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2" name="object 371">
              <a:extLst>
                <a:ext uri="{FF2B5EF4-FFF2-40B4-BE49-F238E27FC236}">
                  <a16:creationId xmlns:a16="http://schemas.microsoft.com/office/drawing/2014/main" id="{C62749D9-28AA-495F-938E-412BA974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918" y="2401206"/>
              <a:ext cx="114935" cy="58419"/>
            </a:xfrm>
            <a:custGeom>
              <a:avLst/>
              <a:gdLst>
                <a:gd name="T0" fmla="*/ 1079 w 114935"/>
                <a:gd name="T1" fmla="*/ 0 h 58419"/>
                <a:gd name="T2" fmla="*/ 0 w 114935"/>
                <a:gd name="T3" fmla="*/ 9791 h 58419"/>
                <a:gd name="T4" fmla="*/ 5016 w 114935"/>
                <a:gd name="T5" fmla="*/ 16865 h 58419"/>
                <a:gd name="T6" fmla="*/ 101714 w 114935"/>
                <a:gd name="T7" fmla="*/ 55346 h 58419"/>
                <a:gd name="T8" fmla="*/ 114719 w 114935"/>
                <a:gd name="T9" fmla="*/ 58254 h 58419"/>
                <a:gd name="T10" fmla="*/ 104343 w 114935"/>
                <a:gd name="T11" fmla="*/ 54317 h 58419"/>
                <a:gd name="T12" fmla="*/ 101015 w 114935"/>
                <a:gd name="T13" fmla="*/ 47701 h 58419"/>
                <a:gd name="T14" fmla="*/ 101244 w 114935"/>
                <a:gd name="T15" fmla="*/ 40068 h 58419"/>
                <a:gd name="T16" fmla="*/ 97345 w 114935"/>
                <a:gd name="T17" fmla="*/ 39077 h 58419"/>
                <a:gd name="T18" fmla="*/ 94627 w 114935"/>
                <a:gd name="T19" fmla="*/ 37198 h 58419"/>
                <a:gd name="T20" fmla="*/ 1079 w 114935"/>
                <a:gd name="T21" fmla="*/ 0 h 58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935" h="58419">
                  <a:moveTo>
                    <a:pt x="1079" y="0"/>
                  </a:moveTo>
                  <a:lnTo>
                    <a:pt x="0" y="9791"/>
                  </a:lnTo>
                  <a:lnTo>
                    <a:pt x="5016" y="16865"/>
                  </a:lnTo>
                  <a:lnTo>
                    <a:pt x="101714" y="55346"/>
                  </a:lnTo>
                  <a:lnTo>
                    <a:pt x="114719" y="58254"/>
                  </a:lnTo>
                  <a:lnTo>
                    <a:pt x="104343" y="54317"/>
                  </a:lnTo>
                  <a:lnTo>
                    <a:pt x="101015" y="47701"/>
                  </a:lnTo>
                  <a:lnTo>
                    <a:pt x="101244" y="40068"/>
                  </a:lnTo>
                  <a:lnTo>
                    <a:pt x="97345" y="39077"/>
                  </a:lnTo>
                  <a:lnTo>
                    <a:pt x="94627" y="37198"/>
                  </a:lnTo>
                  <a:lnTo>
                    <a:pt x="1079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3" name="object 372">
              <a:extLst>
                <a:ext uri="{FF2B5EF4-FFF2-40B4-BE49-F238E27FC236}">
                  <a16:creationId xmlns:a16="http://schemas.microsoft.com/office/drawing/2014/main" id="{696760B8-6E89-4030-A742-3A9FA9E4A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5477" y="2123791"/>
              <a:ext cx="38100" cy="31115"/>
            </a:xfrm>
            <a:custGeom>
              <a:avLst/>
              <a:gdLst>
                <a:gd name="T0" fmla="*/ 18961 w 38100"/>
                <a:gd name="T1" fmla="*/ 0 h 31114"/>
                <a:gd name="T2" fmla="*/ 11572 w 38100"/>
                <a:gd name="T3" fmla="*/ 1437 h 31114"/>
                <a:gd name="T4" fmla="*/ 5546 w 38100"/>
                <a:gd name="T5" fmla="*/ 5357 h 31114"/>
                <a:gd name="T6" fmla="*/ 1487 w 38100"/>
                <a:gd name="T7" fmla="*/ 11171 h 31114"/>
                <a:gd name="T8" fmla="*/ 0 w 38100"/>
                <a:gd name="T9" fmla="*/ 18288 h 31114"/>
                <a:gd name="T10" fmla="*/ 0 w 38100"/>
                <a:gd name="T11" fmla="*/ 20523 h 31114"/>
                <a:gd name="T12" fmla="*/ 431 w 38100"/>
                <a:gd name="T13" fmla="*/ 22644 h 31114"/>
                <a:gd name="T14" fmla="*/ 1181 w 38100"/>
                <a:gd name="T15" fmla="*/ 24625 h 31114"/>
                <a:gd name="T16" fmla="*/ 5803 w 38100"/>
                <a:gd name="T17" fmla="*/ 19050 h 31114"/>
                <a:gd name="T18" fmla="*/ 6057 w 38100"/>
                <a:gd name="T19" fmla="*/ 11938 h 31114"/>
                <a:gd name="T20" fmla="*/ 11861 w 38100"/>
                <a:gd name="T21" fmla="*/ 6235 h 31114"/>
                <a:gd name="T22" fmla="*/ 26365 w 38100"/>
                <a:gd name="T23" fmla="*/ 6235 h 31114"/>
                <a:gd name="T24" fmla="*/ 32296 w 38100"/>
                <a:gd name="T25" fmla="*/ 12179 h 31114"/>
                <a:gd name="T26" fmla="*/ 32296 w 38100"/>
                <a:gd name="T27" fmla="*/ 22174 h 31114"/>
                <a:gd name="T28" fmla="*/ 31495 w 38100"/>
                <a:gd name="T29" fmla="*/ 24663 h 31114"/>
                <a:gd name="T30" fmla="*/ 30137 w 38100"/>
                <a:gd name="T31" fmla="*/ 26746 h 31114"/>
                <a:gd name="T32" fmla="*/ 32562 w 38100"/>
                <a:gd name="T33" fmla="*/ 31026 h 31114"/>
                <a:gd name="T34" fmla="*/ 35864 w 38100"/>
                <a:gd name="T35" fmla="*/ 27724 h 31114"/>
                <a:gd name="T36" fmla="*/ 37922 w 38100"/>
                <a:gd name="T37" fmla="*/ 23241 h 31114"/>
                <a:gd name="T38" fmla="*/ 37922 w 38100"/>
                <a:gd name="T39" fmla="*/ 18288 h 31114"/>
                <a:gd name="T40" fmla="*/ 36432 w 38100"/>
                <a:gd name="T41" fmla="*/ 11171 h 31114"/>
                <a:gd name="T42" fmla="*/ 32370 w 38100"/>
                <a:gd name="T43" fmla="*/ 5357 h 31114"/>
                <a:gd name="T44" fmla="*/ 26343 w 38100"/>
                <a:gd name="T45" fmla="*/ 1437 h 31114"/>
                <a:gd name="T46" fmla="*/ 18961 w 38100"/>
                <a:gd name="T47" fmla="*/ 0 h 3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100" h="31114">
                  <a:moveTo>
                    <a:pt x="18961" y="0"/>
                  </a:moveTo>
                  <a:lnTo>
                    <a:pt x="11572" y="1437"/>
                  </a:lnTo>
                  <a:lnTo>
                    <a:pt x="5546" y="5357"/>
                  </a:lnTo>
                  <a:lnTo>
                    <a:pt x="1487" y="11171"/>
                  </a:lnTo>
                  <a:lnTo>
                    <a:pt x="0" y="18288"/>
                  </a:lnTo>
                  <a:lnTo>
                    <a:pt x="0" y="20523"/>
                  </a:lnTo>
                  <a:lnTo>
                    <a:pt x="431" y="22644"/>
                  </a:lnTo>
                  <a:lnTo>
                    <a:pt x="1181" y="24625"/>
                  </a:lnTo>
                  <a:lnTo>
                    <a:pt x="5803" y="19050"/>
                  </a:lnTo>
                  <a:lnTo>
                    <a:pt x="6057" y="11938"/>
                  </a:lnTo>
                  <a:lnTo>
                    <a:pt x="11861" y="6235"/>
                  </a:lnTo>
                  <a:lnTo>
                    <a:pt x="26365" y="6235"/>
                  </a:lnTo>
                  <a:lnTo>
                    <a:pt x="32296" y="12179"/>
                  </a:lnTo>
                  <a:lnTo>
                    <a:pt x="32296" y="22174"/>
                  </a:lnTo>
                  <a:lnTo>
                    <a:pt x="31495" y="24663"/>
                  </a:lnTo>
                  <a:lnTo>
                    <a:pt x="30137" y="26746"/>
                  </a:lnTo>
                  <a:lnTo>
                    <a:pt x="32562" y="31026"/>
                  </a:lnTo>
                  <a:lnTo>
                    <a:pt x="35864" y="27724"/>
                  </a:lnTo>
                  <a:lnTo>
                    <a:pt x="37922" y="23241"/>
                  </a:lnTo>
                  <a:lnTo>
                    <a:pt x="37922" y="18288"/>
                  </a:lnTo>
                  <a:lnTo>
                    <a:pt x="36432" y="11171"/>
                  </a:lnTo>
                  <a:lnTo>
                    <a:pt x="32370" y="5357"/>
                  </a:lnTo>
                  <a:lnTo>
                    <a:pt x="26343" y="1437"/>
                  </a:lnTo>
                  <a:lnTo>
                    <a:pt x="18961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4" name="object 373">
              <a:extLst>
                <a:ext uri="{FF2B5EF4-FFF2-40B4-BE49-F238E27FC236}">
                  <a16:creationId xmlns:a16="http://schemas.microsoft.com/office/drawing/2014/main" id="{6F46FEB2-9AFE-43CC-9641-FB59FB1C5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445" y="2360904"/>
              <a:ext cx="110489" cy="60960"/>
            </a:xfrm>
            <a:custGeom>
              <a:avLst/>
              <a:gdLst>
                <a:gd name="T0" fmla="*/ 110248 w 110489"/>
                <a:gd name="T1" fmla="*/ 39649 h 60960"/>
                <a:gd name="T2" fmla="*/ 0 w 110489"/>
                <a:gd name="T3" fmla="*/ 39649 h 60960"/>
                <a:gd name="T4" fmla="*/ 0 w 110489"/>
                <a:gd name="T5" fmla="*/ 60947 h 60960"/>
                <a:gd name="T6" fmla="*/ 110248 w 110489"/>
                <a:gd name="T7" fmla="*/ 60947 h 60960"/>
                <a:gd name="T8" fmla="*/ 110248 w 110489"/>
                <a:gd name="T9" fmla="*/ 39649 h 60960"/>
                <a:gd name="T10" fmla="*/ 110248 w 110489"/>
                <a:gd name="T11" fmla="*/ 0 h 60960"/>
                <a:gd name="T12" fmla="*/ 0 w 110489"/>
                <a:gd name="T13" fmla="*/ 0 h 60960"/>
                <a:gd name="T14" fmla="*/ 0 w 110489"/>
                <a:gd name="T15" fmla="*/ 21297 h 60960"/>
                <a:gd name="T16" fmla="*/ 110248 w 110489"/>
                <a:gd name="T17" fmla="*/ 21297 h 60960"/>
                <a:gd name="T18" fmla="*/ 110248 w 110489"/>
                <a:gd name="T19" fmla="*/ 0 h 60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489" h="60960">
                  <a:moveTo>
                    <a:pt x="110248" y="39649"/>
                  </a:moveTo>
                  <a:lnTo>
                    <a:pt x="0" y="39649"/>
                  </a:lnTo>
                  <a:lnTo>
                    <a:pt x="0" y="60947"/>
                  </a:lnTo>
                  <a:lnTo>
                    <a:pt x="110248" y="60947"/>
                  </a:lnTo>
                  <a:lnTo>
                    <a:pt x="110248" y="39649"/>
                  </a:lnTo>
                  <a:close/>
                </a:path>
                <a:path w="110489" h="60960">
                  <a:moveTo>
                    <a:pt x="110248" y="0"/>
                  </a:moveTo>
                  <a:lnTo>
                    <a:pt x="0" y="0"/>
                  </a:lnTo>
                  <a:lnTo>
                    <a:pt x="0" y="21297"/>
                  </a:lnTo>
                  <a:lnTo>
                    <a:pt x="110248" y="21297"/>
                  </a:lnTo>
                  <a:lnTo>
                    <a:pt x="1102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55" name="object 374">
              <a:extLst>
                <a:ext uri="{FF2B5EF4-FFF2-40B4-BE49-F238E27FC236}">
                  <a16:creationId xmlns:a16="http://schemas.microsoft.com/office/drawing/2014/main" id="{EDECC71F-5942-4FCD-A5D1-6AB17294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488" y="2499969"/>
              <a:ext cx="728345" cy="340995"/>
            </a:xfrm>
            <a:custGeom>
              <a:avLst/>
              <a:gdLst>
                <a:gd name="T0" fmla="*/ 727862 w 728345"/>
                <a:gd name="T1" fmla="*/ 0 h 340994"/>
                <a:gd name="T2" fmla="*/ 0 w 728345"/>
                <a:gd name="T3" fmla="*/ 0 h 340994"/>
                <a:gd name="T4" fmla="*/ 0 w 728345"/>
                <a:gd name="T5" fmla="*/ 340728 h 340994"/>
                <a:gd name="T6" fmla="*/ 727862 w 728345"/>
                <a:gd name="T7" fmla="*/ 340728 h 340994"/>
                <a:gd name="T8" fmla="*/ 727862 w 728345"/>
                <a:gd name="T9" fmla="*/ 0 h 340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8345" h="340994">
                  <a:moveTo>
                    <a:pt x="727862" y="0"/>
                  </a:moveTo>
                  <a:lnTo>
                    <a:pt x="0" y="0"/>
                  </a:lnTo>
                  <a:lnTo>
                    <a:pt x="0" y="340728"/>
                  </a:lnTo>
                  <a:lnTo>
                    <a:pt x="727862" y="340728"/>
                  </a:lnTo>
                  <a:lnTo>
                    <a:pt x="7278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56" name="object 375">
              <a:extLst>
                <a:ext uri="{FF2B5EF4-FFF2-40B4-BE49-F238E27FC236}">
                  <a16:creationId xmlns:a16="http://schemas.microsoft.com/office/drawing/2014/main" id="{325B9382-0604-4B82-8655-5E3B70961B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1426" y="2698076"/>
              <a:ext cx="505848" cy="13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7" name="object 376">
              <a:extLst>
                <a:ext uri="{FF2B5EF4-FFF2-40B4-BE49-F238E27FC236}">
                  <a16:creationId xmlns:a16="http://schemas.microsoft.com/office/drawing/2014/main" id="{9299ED20-374C-4301-97B4-FE4826FDF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417" y="2698069"/>
              <a:ext cx="509270" cy="136525"/>
            </a:xfrm>
            <a:custGeom>
              <a:avLst/>
              <a:gdLst>
                <a:gd name="T0" fmla="*/ 0 w 509270"/>
                <a:gd name="T1" fmla="*/ 36224 h 136525"/>
                <a:gd name="T2" fmla="*/ 5610 w 509270"/>
                <a:gd name="T3" fmla="*/ 74003 h 136525"/>
                <a:gd name="T4" fmla="*/ 42021 w 509270"/>
                <a:gd name="T5" fmla="*/ 103235 h 136525"/>
                <a:gd name="T6" fmla="*/ 105523 w 509270"/>
                <a:gd name="T7" fmla="*/ 119269 h 136525"/>
                <a:gd name="T8" fmla="*/ 118379 w 509270"/>
                <a:gd name="T9" fmla="*/ 121410 h 136525"/>
                <a:gd name="T10" fmla="*/ 127184 w 509270"/>
                <a:gd name="T11" fmla="*/ 103785 h 136525"/>
                <a:gd name="T12" fmla="*/ 147731 w 509270"/>
                <a:gd name="T13" fmla="*/ 105741 h 136525"/>
                <a:gd name="T14" fmla="*/ 177279 w 509270"/>
                <a:gd name="T15" fmla="*/ 131143 h 136525"/>
                <a:gd name="T16" fmla="*/ 217421 w 509270"/>
                <a:gd name="T17" fmla="*/ 135918 h 136525"/>
                <a:gd name="T18" fmla="*/ 251435 w 509270"/>
                <a:gd name="T19" fmla="*/ 136101 h 136525"/>
                <a:gd name="T20" fmla="*/ 294437 w 509270"/>
                <a:gd name="T21" fmla="*/ 134265 h 136525"/>
                <a:gd name="T22" fmla="*/ 332760 w 509270"/>
                <a:gd name="T23" fmla="*/ 130224 h 136525"/>
                <a:gd name="T24" fmla="*/ 360259 w 509270"/>
                <a:gd name="T25" fmla="*/ 126184 h 136525"/>
                <a:gd name="T26" fmla="*/ 370791 w 509270"/>
                <a:gd name="T27" fmla="*/ 124347 h 136525"/>
                <a:gd name="T28" fmla="*/ 377644 w 509270"/>
                <a:gd name="T29" fmla="*/ 99870 h 136525"/>
                <a:gd name="T30" fmla="*/ 398186 w 509270"/>
                <a:gd name="T31" fmla="*/ 95953 h 136525"/>
                <a:gd name="T32" fmla="*/ 410904 w 509270"/>
                <a:gd name="T33" fmla="*/ 113580 h 136525"/>
                <a:gd name="T34" fmla="*/ 451813 w 509270"/>
                <a:gd name="T35" fmla="*/ 106494 h 136525"/>
                <a:gd name="T36" fmla="*/ 474010 w 509270"/>
                <a:gd name="T37" fmla="*/ 100971 h 136525"/>
                <a:gd name="T38" fmla="*/ 502606 w 509270"/>
                <a:gd name="T39" fmla="*/ 62226 h 136525"/>
                <a:gd name="T40" fmla="*/ 508736 w 509270"/>
                <a:gd name="T41" fmla="*/ 20558 h 136525"/>
                <a:gd name="T42" fmla="*/ 178060 w 509270"/>
                <a:gd name="T43" fmla="*/ 0 h 136525"/>
                <a:gd name="T44" fmla="*/ 0 w 509270"/>
                <a:gd name="T45" fmla="*/ 36224 h 136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9270" h="136525">
                  <a:moveTo>
                    <a:pt x="0" y="36224"/>
                  </a:moveTo>
                  <a:lnTo>
                    <a:pt x="5610" y="74003"/>
                  </a:lnTo>
                  <a:lnTo>
                    <a:pt x="42021" y="103235"/>
                  </a:lnTo>
                  <a:lnTo>
                    <a:pt x="105523" y="119269"/>
                  </a:lnTo>
                  <a:lnTo>
                    <a:pt x="118379" y="121410"/>
                  </a:lnTo>
                  <a:lnTo>
                    <a:pt x="127184" y="103785"/>
                  </a:lnTo>
                  <a:lnTo>
                    <a:pt x="147731" y="105741"/>
                  </a:lnTo>
                  <a:lnTo>
                    <a:pt x="177279" y="131143"/>
                  </a:lnTo>
                  <a:lnTo>
                    <a:pt x="217421" y="135918"/>
                  </a:lnTo>
                  <a:lnTo>
                    <a:pt x="251435" y="136101"/>
                  </a:lnTo>
                  <a:lnTo>
                    <a:pt x="294437" y="134265"/>
                  </a:lnTo>
                  <a:lnTo>
                    <a:pt x="332760" y="130224"/>
                  </a:lnTo>
                  <a:lnTo>
                    <a:pt x="360259" y="126184"/>
                  </a:lnTo>
                  <a:lnTo>
                    <a:pt x="370791" y="124347"/>
                  </a:lnTo>
                  <a:lnTo>
                    <a:pt x="377644" y="99870"/>
                  </a:lnTo>
                  <a:lnTo>
                    <a:pt x="398186" y="95953"/>
                  </a:lnTo>
                  <a:lnTo>
                    <a:pt x="410904" y="113580"/>
                  </a:lnTo>
                  <a:lnTo>
                    <a:pt x="451813" y="106494"/>
                  </a:lnTo>
                  <a:lnTo>
                    <a:pt x="474010" y="100971"/>
                  </a:lnTo>
                  <a:lnTo>
                    <a:pt x="502606" y="62226"/>
                  </a:lnTo>
                  <a:lnTo>
                    <a:pt x="508736" y="20558"/>
                  </a:lnTo>
                  <a:lnTo>
                    <a:pt x="178060" y="0"/>
                  </a:lnTo>
                  <a:lnTo>
                    <a:pt x="0" y="36224"/>
                  </a:lnTo>
                  <a:close/>
                </a:path>
              </a:pathLst>
            </a:custGeom>
            <a:noFill/>
            <a:ln w="56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58" name="object 377">
              <a:extLst>
                <a:ext uri="{FF2B5EF4-FFF2-40B4-BE49-F238E27FC236}">
                  <a16:creationId xmlns:a16="http://schemas.microsoft.com/office/drawing/2014/main" id="{65947D90-2793-4D8A-8C8F-71D766F91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3585" y="2499969"/>
              <a:ext cx="560743" cy="286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9" name="object 378">
              <a:extLst>
                <a:ext uri="{FF2B5EF4-FFF2-40B4-BE49-F238E27FC236}">
                  <a16:creationId xmlns:a16="http://schemas.microsoft.com/office/drawing/2014/main" id="{8A61F965-E981-450F-888D-92C765C4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90" y="2499969"/>
              <a:ext cx="563880" cy="287655"/>
            </a:xfrm>
            <a:custGeom>
              <a:avLst/>
              <a:gdLst>
                <a:gd name="T0" fmla="*/ 0 w 563879"/>
                <a:gd name="T1" fmla="*/ 0 h 287655"/>
                <a:gd name="T2" fmla="*/ 6282 w 563879"/>
                <a:gd name="T3" fmla="*/ 112665 h 287655"/>
                <a:gd name="T4" fmla="*/ 11480 w 563879"/>
                <a:gd name="T5" fmla="*/ 206901 h 287655"/>
                <a:gd name="T6" fmla="*/ 12174 w 563879"/>
                <a:gd name="T7" fmla="*/ 221363 h 287655"/>
                <a:gd name="T8" fmla="*/ 15209 w 563879"/>
                <a:gd name="T9" fmla="*/ 229958 h 287655"/>
                <a:gd name="T10" fmla="*/ 62516 w 563879"/>
                <a:gd name="T11" fmla="*/ 252147 h 287655"/>
                <a:gd name="T12" fmla="*/ 101579 w 563879"/>
                <a:gd name="T13" fmla="*/ 263627 h 287655"/>
                <a:gd name="T14" fmla="*/ 153133 w 563879"/>
                <a:gd name="T15" fmla="*/ 275008 h 287655"/>
                <a:gd name="T16" fmla="*/ 214738 w 563879"/>
                <a:gd name="T17" fmla="*/ 283721 h 287655"/>
                <a:gd name="T18" fmla="*/ 283952 w 563879"/>
                <a:gd name="T19" fmla="*/ 287196 h 287655"/>
                <a:gd name="T20" fmla="*/ 353587 w 563879"/>
                <a:gd name="T21" fmla="*/ 283658 h 287655"/>
                <a:gd name="T22" fmla="*/ 416272 w 563879"/>
                <a:gd name="T23" fmla="*/ 274507 h 287655"/>
                <a:gd name="T24" fmla="*/ 469282 w 563879"/>
                <a:gd name="T25" fmla="*/ 261935 h 287655"/>
                <a:gd name="T26" fmla="*/ 509895 w 563879"/>
                <a:gd name="T27" fmla="*/ 248138 h 287655"/>
                <a:gd name="T28" fmla="*/ 545739 w 563879"/>
                <a:gd name="T29" fmla="*/ 228238 h 287655"/>
                <a:gd name="T30" fmla="*/ 552999 w 563879"/>
                <a:gd name="T31" fmla="*/ 220127 h 287655"/>
                <a:gd name="T32" fmla="*/ 563356 w 563879"/>
                <a:gd name="T33" fmla="*/ 0 h 287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3879" h="287655">
                  <a:moveTo>
                    <a:pt x="0" y="0"/>
                  </a:moveTo>
                  <a:lnTo>
                    <a:pt x="6282" y="112665"/>
                  </a:lnTo>
                  <a:lnTo>
                    <a:pt x="11480" y="206901"/>
                  </a:lnTo>
                  <a:lnTo>
                    <a:pt x="12174" y="221363"/>
                  </a:lnTo>
                  <a:lnTo>
                    <a:pt x="15209" y="229958"/>
                  </a:lnTo>
                  <a:lnTo>
                    <a:pt x="62516" y="252147"/>
                  </a:lnTo>
                  <a:lnTo>
                    <a:pt x="101579" y="263627"/>
                  </a:lnTo>
                  <a:lnTo>
                    <a:pt x="153133" y="275008"/>
                  </a:lnTo>
                  <a:lnTo>
                    <a:pt x="214738" y="283721"/>
                  </a:lnTo>
                  <a:lnTo>
                    <a:pt x="283952" y="287196"/>
                  </a:lnTo>
                  <a:lnTo>
                    <a:pt x="353587" y="283658"/>
                  </a:lnTo>
                  <a:lnTo>
                    <a:pt x="416272" y="274507"/>
                  </a:lnTo>
                  <a:lnTo>
                    <a:pt x="469282" y="261935"/>
                  </a:lnTo>
                  <a:lnTo>
                    <a:pt x="509895" y="248138"/>
                  </a:lnTo>
                  <a:lnTo>
                    <a:pt x="545739" y="228238"/>
                  </a:lnTo>
                  <a:lnTo>
                    <a:pt x="552999" y="220127"/>
                  </a:lnTo>
                  <a:lnTo>
                    <a:pt x="563356" y="0"/>
                  </a:lnTo>
                </a:path>
              </a:pathLst>
            </a:custGeom>
            <a:noFill/>
            <a:ln w="55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60" name="object 379">
              <a:extLst>
                <a:ext uri="{FF2B5EF4-FFF2-40B4-BE49-F238E27FC236}">
                  <a16:creationId xmlns:a16="http://schemas.microsoft.com/office/drawing/2014/main" id="{9564DDA5-5DF9-4092-AE94-6A01F9F82E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1054" y="2583637"/>
              <a:ext cx="180219" cy="116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1" name="object 380">
              <a:extLst>
                <a:ext uri="{FF2B5EF4-FFF2-40B4-BE49-F238E27FC236}">
                  <a16:creationId xmlns:a16="http://schemas.microsoft.com/office/drawing/2014/main" id="{D11A074A-C8CA-4F6A-AE5E-30A07172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022" y="2581670"/>
              <a:ext cx="180340" cy="118745"/>
            </a:xfrm>
            <a:custGeom>
              <a:avLst/>
              <a:gdLst>
                <a:gd name="T0" fmla="*/ 83726 w 180339"/>
                <a:gd name="T1" fmla="*/ 8160 h 118744"/>
                <a:gd name="T2" fmla="*/ 74490 w 180339"/>
                <a:gd name="T3" fmla="*/ 13600 h 118744"/>
                <a:gd name="T4" fmla="*/ 69866 w 180339"/>
                <a:gd name="T5" fmla="*/ 21490 h 118744"/>
                <a:gd name="T6" fmla="*/ 73128 w 180339"/>
                <a:gd name="T7" fmla="*/ 29925 h 118744"/>
                <a:gd name="T8" fmla="*/ 67422 w 180339"/>
                <a:gd name="T9" fmla="*/ 48154 h 118744"/>
                <a:gd name="T10" fmla="*/ 47268 w 180339"/>
                <a:gd name="T11" fmla="*/ 54888 h 118744"/>
                <a:gd name="T12" fmla="*/ 32621 w 180339"/>
                <a:gd name="T13" fmla="*/ 54684 h 118744"/>
                <a:gd name="T14" fmla="*/ 23658 w 180339"/>
                <a:gd name="T15" fmla="*/ 42711 h 118744"/>
                <a:gd name="T16" fmla="*/ 7916 w 180339"/>
                <a:gd name="T17" fmla="*/ 45483 h 118744"/>
                <a:gd name="T18" fmla="*/ 871 w 180339"/>
                <a:gd name="T19" fmla="*/ 62453 h 118744"/>
                <a:gd name="T20" fmla="*/ 884 w 180339"/>
                <a:gd name="T21" fmla="*/ 83744 h 118744"/>
                <a:gd name="T22" fmla="*/ 7344 w 180339"/>
                <a:gd name="T23" fmla="*/ 99964 h 118744"/>
                <a:gd name="T24" fmla="*/ 20120 w 180339"/>
                <a:gd name="T25" fmla="*/ 102565 h 118744"/>
                <a:gd name="T26" fmla="*/ 31808 w 180339"/>
                <a:gd name="T27" fmla="*/ 91138 h 118744"/>
                <a:gd name="T28" fmla="*/ 53659 w 180339"/>
                <a:gd name="T29" fmla="*/ 94235 h 118744"/>
                <a:gd name="T30" fmla="*/ 84274 w 180339"/>
                <a:gd name="T31" fmla="*/ 98759 h 118744"/>
                <a:gd name="T32" fmla="*/ 110678 w 180339"/>
                <a:gd name="T33" fmla="*/ 95356 h 118744"/>
                <a:gd name="T34" fmla="*/ 131575 w 180339"/>
                <a:gd name="T35" fmla="*/ 96037 h 118744"/>
                <a:gd name="T36" fmla="*/ 142719 w 180339"/>
                <a:gd name="T37" fmla="*/ 108008 h 118744"/>
                <a:gd name="T38" fmla="*/ 156582 w 180339"/>
                <a:gd name="T39" fmla="*/ 118619 h 118744"/>
                <a:gd name="T40" fmla="*/ 180232 w 180339"/>
                <a:gd name="T41" fmla="*/ 111544 h 118744"/>
                <a:gd name="T42" fmla="*/ 178601 w 180339"/>
                <a:gd name="T43" fmla="*/ 99847 h 118744"/>
                <a:gd name="T44" fmla="*/ 141948 w 180339"/>
                <a:gd name="T45" fmla="*/ 60146 h 118744"/>
                <a:gd name="T46" fmla="*/ 120157 w 180339"/>
                <a:gd name="T47" fmla="*/ 56586 h 118744"/>
                <a:gd name="T48" fmla="*/ 112818 w 180339"/>
                <a:gd name="T49" fmla="*/ 34551 h 118744"/>
                <a:gd name="T50" fmla="*/ 116081 w 180339"/>
                <a:gd name="T51" fmla="*/ 31286 h 118744"/>
                <a:gd name="T52" fmla="*/ 119883 w 180339"/>
                <a:gd name="T53" fmla="*/ 22035 h 118744"/>
                <a:gd name="T54" fmla="*/ 122627 w 180339"/>
                <a:gd name="T55" fmla="*/ 17670 h 118744"/>
                <a:gd name="T56" fmla="*/ 120657 w 180339"/>
                <a:gd name="T57" fmla="*/ 16684 h 118744"/>
                <a:gd name="T58" fmla="*/ 110806 w 180339"/>
                <a:gd name="T59" fmla="*/ 12846 h 118744"/>
                <a:gd name="T60" fmla="*/ 102490 w 180339"/>
                <a:gd name="T61" fmla="*/ 3806 h 118744"/>
                <a:gd name="T62" fmla="*/ 88078 w 180339"/>
                <a:gd name="T63" fmla="*/ 3263 h 118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339" h="118744">
                  <a:moveTo>
                    <a:pt x="88078" y="3263"/>
                  </a:moveTo>
                  <a:lnTo>
                    <a:pt x="83726" y="8160"/>
                  </a:lnTo>
                  <a:lnTo>
                    <a:pt x="79103" y="10880"/>
                  </a:lnTo>
                  <a:lnTo>
                    <a:pt x="74490" y="13600"/>
                  </a:lnTo>
                  <a:lnTo>
                    <a:pt x="68159" y="16027"/>
                  </a:lnTo>
                  <a:lnTo>
                    <a:pt x="69866" y="21490"/>
                  </a:lnTo>
                  <a:lnTo>
                    <a:pt x="69319" y="26659"/>
                  </a:lnTo>
                  <a:lnTo>
                    <a:pt x="73128" y="29925"/>
                  </a:lnTo>
                  <a:lnTo>
                    <a:pt x="74966" y="43714"/>
                  </a:lnTo>
                  <a:lnTo>
                    <a:pt x="67422" y="48154"/>
                  </a:lnTo>
                  <a:lnTo>
                    <a:pt x="57052" y="52771"/>
                  </a:lnTo>
                  <a:lnTo>
                    <a:pt x="47268" y="54888"/>
                  </a:lnTo>
                  <a:lnTo>
                    <a:pt x="38861" y="55271"/>
                  </a:lnTo>
                  <a:lnTo>
                    <a:pt x="32621" y="54684"/>
                  </a:lnTo>
                  <a:lnTo>
                    <a:pt x="26096" y="53592"/>
                  </a:lnTo>
                  <a:lnTo>
                    <a:pt x="23658" y="42711"/>
                  </a:lnTo>
                  <a:lnTo>
                    <a:pt x="14137" y="42711"/>
                  </a:lnTo>
                  <a:lnTo>
                    <a:pt x="7916" y="45483"/>
                  </a:lnTo>
                  <a:lnTo>
                    <a:pt x="3502" y="52641"/>
                  </a:lnTo>
                  <a:lnTo>
                    <a:pt x="871" y="62453"/>
                  </a:lnTo>
                  <a:lnTo>
                    <a:pt x="0" y="73184"/>
                  </a:lnTo>
                  <a:lnTo>
                    <a:pt x="884" y="83744"/>
                  </a:lnTo>
                  <a:lnTo>
                    <a:pt x="3401" y="93181"/>
                  </a:lnTo>
                  <a:lnTo>
                    <a:pt x="7344" y="99964"/>
                  </a:lnTo>
                  <a:lnTo>
                    <a:pt x="12509" y="102565"/>
                  </a:lnTo>
                  <a:lnTo>
                    <a:pt x="20120" y="102565"/>
                  </a:lnTo>
                  <a:lnTo>
                    <a:pt x="25281" y="93042"/>
                  </a:lnTo>
                  <a:lnTo>
                    <a:pt x="31808" y="91138"/>
                  </a:lnTo>
                  <a:lnTo>
                    <a:pt x="40197" y="91526"/>
                  </a:lnTo>
                  <a:lnTo>
                    <a:pt x="53659" y="94235"/>
                  </a:lnTo>
                  <a:lnTo>
                    <a:pt x="69311" y="97301"/>
                  </a:lnTo>
                  <a:lnTo>
                    <a:pt x="84274" y="98759"/>
                  </a:lnTo>
                  <a:lnTo>
                    <a:pt x="97821" y="97568"/>
                  </a:lnTo>
                  <a:lnTo>
                    <a:pt x="110678" y="95356"/>
                  </a:lnTo>
                  <a:lnTo>
                    <a:pt x="122159" y="94165"/>
                  </a:lnTo>
                  <a:lnTo>
                    <a:pt x="131575" y="96037"/>
                  </a:lnTo>
                  <a:lnTo>
                    <a:pt x="142450" y="101479"/>
                  </a:lnTo>
                  <a:lnTo>
                    <a:pt x="142719" y="108008"/>
                  </a:lnTo>
                  <a:lnTo>
                    <a:pt x="138913" y="118619"/>
                  </a:lnTo>
                  <a:lnTo>
                    <a:pt x="156582" y="118619"/>
                  </a:lnTo>
                  <a:lnTo>
                    <a:pt x="174255" y="118619"/>
                  </a:lnTo>
                  <a:lnTo>
                    <a:pt x="180232" y="111544"/>
                  </a:lnTo>
                  <a:lnTo>
                    <a:pt x="178060" y="105015"/>
                  </a:lnTo>
                  <a:lnTo>
                    <a:pt x="178601" y="99847"/>
                  </a:lnTo>
                  <a:lnTo>
                    <a:pt x="178841" y="93245"/>
                  </a:lnTo>
                  <a:lnTo>
                    <a:pt x="141948" y="60146"/>
                  </a:lnTo>
                  <a:lnTo>
                    <a:pt x="124633" y="58352"/>
                  </a:lnTo>
                  <a:lnTo>
                    <a:pt x="120157" y="56586"/>
                  </a:lnTo>
                  <a:lnTo>
                    <a:pt x="115262" y="52505"/>
                  </a:lnTo>
                  <a:lnTo>
                    <a:pt x="112818" y="34551"/>
                  </a:lnTo>
                  <a:lnTo>
                    <a:pt x="114449" y="32917"/>
                  </a:lnTo>
                  <a:lnTo>
                    <a:pt x="116081" y="31286"/>
                  </a:lnTo>
                  <a:lnTo>
                    <a:pt x="119614" y="28566"/>
                  </a:lnTo>
                  <a:lnTo>
                    <a:pt x="119883" y="22035"/>
                  </a:lnTo>
                  <a:lnTo>
                    <a:pt x="123445" y="17922"/>
                  </a:lnTo>
                  <a:lnTo>
                    <a:pt x="122627" y="17670"/>
                  </a:lnTo>
                  <a:lnTo>
                    <a:pt x="121755" y="17403"/>
                  </a:lnTo>
                  <a:lnTo>
                    <a:pt x="120657" y="16684"/>
                  </a:lnTo>
                  <a:lnTo>
                    <a:pt x="115540" y="14690"/>
                  </a:lnTo>
                  <a:lnTo>
                    <a:pt x="110806" y="12846"/>
                  </a:lnTo>
                  <a:lnTo>
                    <a:pt x="105478" y="7611"/>
                  </a:lnTo>
                  <a:lnTo>
                    <a:pt x="102490" y="3806"/>
                  </a:lnTo>
                  <a:lnTo>
                    <a:pt x="99496" y="0"/>
                  </a:lnTo>
                  <a:lnTo>
                    <a:pt x="88078" y="3263"/>
                  </a:lnTo>
                  <a:close/>
                </a:path>
              </a:pathLst>
            </a:custGeom>
            <a:noFill/>
            <a:ln w="489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62" name="object 381">
              <a:extLst>
                <a:ext uri="{FF2B5EF4-FFF2-40B4-BE49-F238E27FC236}">
                  <a16:creationId xmlns:a16="http://schemas.microsoft.com/office/drawing/2014/main" id="{C5AEBE25-8FDF-49F2-9BB1-88627FC83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289" y="2597797"/>
              <a:ext cx="58430" cy="1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3" name="object 382">
              <a:extLst>
                <a:ext uri="{FF2B5EF4-FFF2-40B4-BE49-F238E27FC236}">
                  <a16:creationId xmlns:a16="http://schemas.microsoft.com/office/drawing/2014/main" id="{F5F57478-DC4D-418B-881E-1483E19E9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264" y="2597795"/>
              <a:ext cx="59055" cy="12065"/>
            </a:xfrm>
            <a:custGeom>
              <a:avLst/>
              <a:gdLst>
                <a:gd name="T0" fmla="*/ 550 w 59054"/>
                <a:gd name="T1" fmla="*/ 0 h 12064"/>
                <a:gd name="T2" fmla="*/ 9861 w 59054"/>
                <a:gd name="T3" fmla="*/ 1730 h 12064"/>
                <a:gd name="T4" fmla="*/ 15938 w 59054"/>
                <a:gd name="T5" fmla="*/ 2618 h 12064"/>
                <a:gd name="T6" fmla="*/ 21456 w 59054"/>
                <a:gd name="T7" fmla="*/ 2945 h 12064"/>
                <a:gd name="T8" fmla="*/ 29092 w 59054"/>
                <a:gd name="T9" fmla="*/ 2992 h 12064"/>
                <a:gd name="T10" fmla="*/ 39069 w 59054"/>
                <a:gd name="T11" fmla="*/ 2737 h 12064"/>
                <a:gd name="T12" fmla="*/ 48563 w 59054"/>
                <a:gd name="T13" fmla="*/ 2176 h 12064"/>
                <a:gd name="T14" fmla="*/ 55662 w 59054"/>
                <a:gd name="T15" fmla="*/ 1615 h 12064"/>
                <a:gd name="T16" fmla="*/ 58453 w 59054"/>
                <a:gd name="T17" fmla="*/ 1360 h 12064"/>
                <a:gd name="T18" fmla="*/ 58179 w 59054"/>
                <a:gd name="T19" fmla="*/ 10738 h 12064"/>
                <a:gd name="T20" fmla="*/ 49330 w 59054"/>
                <a:gd name="T21" fmla="*/ 11368 h 12064"/>
                <a:gd name="T22" fmla="*/ 43463 w 59054"/>
                <a:gd name="T23" fmla="*/ 11692 h 12064"/>
                <a:gd name="T24" fmla="*/ 37953 w 59054"/>
                <a:gd name="T25" fmla="*/ 11811 h 12064"/>
                <a:gd name="T26" fmla="*/ 30176 w 59054"/>
                <a:gd name="T27" fmla="*/ 11828 h 12064"/>
                <a:gd name="T28" fmla="*/ 19955 w 59054"/>
                <a:gd name="T29" fmla="*/ 11319 h 12064"/>
                <a:gd name="T30" fmla="*/ 10194 w 59054"/>
                <a:gd name="T31" fmla="*/ 10197 h 12064"/>
                <a:gd name="T32" fmla="*/ 2879 w 59054"/>
                <a:gd name="T33" fmla="*/ 9075 h 12064"/>
                <a:gd name="T34" fmla="*/ 0 w 59054"/>
                <a:gd name="T35" fmla="*/ 8565 h 12064"/>
                <a:gd name="T36" fmla="*/ 550 w 59054"/>
                <a:gd name="T37" fmla="*/ 0 h 1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054" h="12064">
                  <a:moveTo>
                    <a:pt x="550" y="0"/>
                  </a:moveTo>
                  <a:lnTo>
                    <a:pt x="9861" y="1730"/>
                  </a:lnTo>
                  <a:lnTo>
                    <a:pt x="15938" y="2618"/>
                  </a:lnTo>
                  <a:lnTo>
                    <a:pt x="21456" y="2945"/>
                  </a:lnTo>
                  <a:lnTo>
                    <a:pt x="29092" y="2992"/>
                  </a:lnTo>
                  <a:lnTo>
                    <a:pt x="39069" y="2737"/>
                  </a:lnTo>
                  <a:lnTo>
                    <a:pt x="48563" y="2176"/>
                  </a:lnTo>
                  <a:lnTo>
                    <a:pt x="55662" y="1615"/>
                  </a:lnTo>
                  <a:lnTo>
                    <a:pt x="58453" y="1360"/>
                  </a:lnTo>
                  <a:lnTo>
                    <a:pt x="58179" y="10738"/>
                  </a:lnTo>
                  <a:lnTo>
                    <a:pt x="49330" y="11368"/>
                  </a:lnTo>
                  <a:lnTo>
                    <a:pt x="43463" y="11692"/>
                  </a:lnTo>
                  <a:lnTo>
                    <a:pt x="37953" y="11811"/>
                  </a:lnTo>
                  <a:lnTo>
                    <a:pt x="30176" y="11828"/>
                  </a:lnTo>
                  <a:lnTo>
                    <a:pt x="19955" y="11319"/>
                  </a:lnTo>
                  <a:lnTo>
                    <a:pt x="10194" y="10197"/>
                  </a:lnTo>
                  <a:lnTo>
                    <a:pt x="2879" y="9075"/>
                  </a:lnTo>
                  <a:lnTo>
                    <a:pt x="0" y="8565"/>
                  </a:lnTo>
                  <a:lnTo>
                    <a:pt x="550" y="0"/>
                  </a:lnTo>
                  <a:close/>
                </a:path>
              </a:pathLst>
            </a:custGeom>
            <a:noFill/>
            <a:ln w="4896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64" name="object 383">
              <a:extLst>
                <a:ext uri="{FF2B5EF4-FFF2-40B4-BE49-F238E27FC236}">
                  <a16:creationId xmlns:a16="http://schemas.microsoft.com/office/drawing/2014/main" id="{4A6A214A-5614-44DA-86BB-0C467ED17E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601" y="2690227"/>
              <a:ext cx="49189" cy="19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5" name="object 384">
              <a:extLst>
                <a:ext uri="{FF2B5EF4-FFF2-40B4-BE49-F238E27FC236}">
                  <a16:creationId xmlns:a16="http://schemas.microsoft.com/office/drawing/2014/main" id="{5F9263CB-53E9-461E-A915-C2C7897A7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581" y="2690224"/>
              <a:ext cx="49530" cy="19685"/>
            </a:xfrm>
            <a:custGeom>
              <a:avLst/>
              <a:gdLst>
                <a:gd name="T0" fmla="*/ 4344 w 49529"/>
                <a:gd name="T1" fmla="*/ 0 h 19685"/>
                <a:gd name="T2" fmla="*/ 11410 w 49529"/>
                <a:gd name="T3" fmla="*/ 6256 h 19685"/>
                <a:gd name="T4" fmla="*/ 24733 w 49529"/>
                <a:gd name="T5" fmla="*/ 6256 h 19685"/>
                <a:gd name="T6" fmla="*/ 38055 w 49529"/>
                <a:gd name="T7" fmla="*/ 6256 h 19685"/>
                <a:gd name="T8" fmla="*/ 44036 w 49529"/>
                <a:gd name="T9" fmla="*/ 541 h 19685"/>
                <a:gd name="T10" fmla="*/ 48921 w 49529"/>
                <a:gd name="T11" fmla="*/ 1360 h 19685"/>
                <a:gd name="T12" fmla="*/ 49197 w 49529"/>
                <a:gd name="T13" fmla="*/ 4896 h 19685"/>
                <a:gd name="T14" fmla="*/ 49166 w 49529"/>
                <a:gd name="T15" fmla="*/ 8641 h 19685"/>
                <a:gd name="T16" fmla="*/ 46891 w 49529"/>
                <a:gd name="T17" fmla="*/ 13432 h 19685"/>
                <a:gd name="T18" fmla="*/ 39722 w 49529"/>
                <a:gd name="T19" fmla="*/ 17559 h 19685"/>
                <a:gd name="T20" fmla="*/ 25007 w 49529"/>
                <a:gd name="T21" fmla="*/ 19315 h 19685"/>
                <a:gd name="T22" fmla="*/ 10205 w 49529"/>
                <a:gd name="T23" fmla="*/ 17713 h 19685"/>
                <a:gd name="T24" fmla="*/ 2819 w 49529"/>
                <a:gd name="T25" fmla="*/ 13841 h 19685"/>
                <a:gd name="T26" fmla="*/ 275 w 49529"/>
                <a:gd name="T27" fmla="*/ 9101 h 19685"/>
                <a:gd name="T28" fmla="*/ 0 w 49529"/>
                <a:gd name="T29" fmla="*/ 4896 h 19685"/>
                <a:gd name="T30" fmla="*/ 0 w 49529"/>
                <a:gd name="T31" fmla="*/ 3242 h 19685"/>
                <a:gd name="T32" fmla="*/ 4344 w 49529"/>
                <a:gd name="T33" fmla="*/ 0 h 19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529" h="19685">
                  <a:moveTo>
                    <a:pt x="4344" y="0"/>
                  </a:moveTo>
                  <a:lnTo>
                    <a:pt x="11410" y="6256"/>
                  </a:lnTo>
                  <a:lnTo>
                    <a:pt x="24733" y="6256"/>
                  </a:lnTo>
                  <a:lnTo>
                    <a:pt x="38055" y="6256"/>
                  </a:lnTo>
                  <a:lnTo>
                    <a:pt x="44036" y="541"/>
                  </a:lnTo>
                  <a:lnTo>
                    <a:pt x="48921" y="1360"/>
                  </a:lnTo>
                  <a:lnTo>
                    <a:pt x="49197" y="4896"/>
                  </a:lnTo>
                  <a:lnTo>
                    <a:pt x="49166" y="8641"/>
                  </a:lnTo>
                  <a:lnTo>
                    <a:pt x="46891" y="13432"/>
                  </a:lnTo>
                  <a:lnTo>
                    <a:pt x="39722" y="17559"/>
                  </a:lnTo>
                  <a:lnTo>
                    <a:pt x="25007" y="19315"/>
                  </a:lnTo>
                  <a:lnTo>
                    <a:pt x="10205" y="17713"/>
                  </a:lnTo>
                  <a:lnTo>
                    <a:pt x="2819" y="13841"/>
                  </a:lnTo>
                  <a:lnTo>
                    <a:pt x="275" y="9101"/>
                  </a:lnTo>
                  <a:lnTo>
                    <a:pt x="0" y="4896"/>
                  </a:lnTo>
                  <a:lnTo>
                    <a:pt x="0" y="3242"/>
                  </a:lnTo>
                  <a:lnTo>
                    <a:pt x="4344" y="0"/>
                  </a:lnTo>
                  <a:close/>
                </a:path>
              </a:pathLst>
            </a:custGeom>
            <a:noFill/>
            <a:ln w="4896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66" name="object 385">
              <a:extLst>
                <a:ext uri="{FF2B5EF4-FFF2-40B4-BE49-F238E27FC236}">
                  <a16:creationId xmlns:a16="http://schemas.microsoft.com/office/drawing/2014/main" id="{519ABEFD-4CD0-45F4-9890-01820571A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889" y="2598612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67" name="object 386">
              <a:extLst>
                <a:ext uri="{FF2B5EF4-FFF2-40B4-BE49-F238E27FC236}">
                  <a16:creationId xmlns:a16="http://schemas.microsoft.com/office/drawing/2014/main" id="{EEA3DDEA-4D6B-4471-9446-E7DBC468B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513" y="2599487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68" name="object 387">
              <a:extLst>
                <a:ext uri="{FF2B5EF4-FFF2-40B4-BE49-F238E27FC236}">
                  <a16:creationId xmlns:a16="http://schemas.microsoft.com/office/drawing/2014/main" id="{52F46FD2-220D-4966-A088-539CBE7A4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584" y="2600303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69" name="object 388">
              <a:extLst>
                <a:ext uri="{FF2B5EF4-FFF2-40B4-BE49-F238E27FC236}">
                  <a16:creationId xmlns:a16="http://schemas.microsoft.com/office/drawing/2014/main" id="{38623A99-FECF-4D98-8726-77F2300D0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832" y="2601119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0" name="object 389">
              <a:extLst>
                <a:ext uri="{FF2B5EF4-FFF2-40B4-BE49-F238E27FC236}">
                  <a16:creationId xmlns:a16="http://schemas.microsoft.com/office/drawing/2014/main" id="{D6A39D9F-1B54-4B41-8FC7-80DD4A48B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356" y="2601389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1" name="object 390">
              <a:extLst>
                <a:ext uri="{FF2B5EF4-FFF2-40B4-BE49-F238E27FC236}">
                  <a16:creationId xmlns:a16="http://schemas.microsoft.com/office/drawing/2014/main" id="{DDA581F9-C1C2-4637-9D73-F6271C78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335" y="2601389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2" name="object 391">
              <a:extLst>
                <a:ext uri="{FF2B5EF4-FFF2-40B4-BE49-F238E27FC236}">
                  <a16:creationId xmlns:a16="http://schemas.microsoft.com/office/drawing/2014/main" id="{8591A25C-48B1-4852-AE4C-C3C35E178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858" y="2601008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3" name="object 392">
              <a:extLst>
                <a:ext uri="{FF2B5EF4-FFF2-40B4-BE49-F238E27FC236}">
                  <a16:creationId xmlns:a16="http://schemas.microsoft.com/office/drawing/2014/main" id="{9C6F6EFC-91D5-459B-9850-C41C24A56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299" y="2601119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4" name="object 393">
              <a:extLst>
                <a:ext uri="{FF2B5EF4-FFF2-40B4-BE49-F238E27FC236}">
                  <a16:creationId xmlns:a16="http://schemas.microsoft.com/office/drawing/2014/main" id="{5CCF4E08-2360-4AB4-BE40-5D0F43402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08" y="2600515"/>
              <a:ext cx="0" cy="8255"/>
            </a:xfrm>
            <a:custGeom>
              <a:avLst/>
              <a:gdLst>
                <a:gd name="T0" fmla="*/ 0 h 8255"/>
                <a:gd name="T1" fmla="*/ 8162 h 825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8255">
                  <a:moveTo>
                    <a:pt x="0" y="0"/>
                  </a:moveTo>
                  <a:lnTo>
                    <a:pt x="0" y="816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5" name="object 394">
              <a:extLst>
                <a:ext uri="{FF2B5EF4-FFF2-40B4-BE49-F238E27FC236}">
                  <a16:creationId xmlns:a16="http://schemas.microsoft.com/office/drawing/2014/main" id="{EF33F8BB-EE11-41E2-8FD7-668E9AD32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917" y="2639890"/>
              <a:ext cx="6350" cy="36195"/>
            </a:xfrm>
            <a:custGeom>
              <a:avLst/>
              <a:gdLst>
                <a:gd name="T0" fmla="*/ 6250 w 6350"/>
                <a:gd name="T1" fmla="*/ 0 h 36194"/>
                <a:gd name="T2" fmla="*/ 0 w 6350"/>
                <a:gd name="T3" fmla="*/ 8160 h 36194"/>
                <a:gd name="T4" fmla="*/ 0 w 6350"/>
                <a:gd name="T5" fmla="*/ 18228 h 36194"/>
                <a:gd name="T6" fmla="*/ 0 w 6350"/>
                <a:gd name="T7" fmla="*/ 28295 h 36194"/>
                <a:gd name="T8" fmla="*/ 3538 w 6350"/>
                <a:gd name="T9" fmla="*/ 35641 h 36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0" h="36194">
                  <a:moveTo>
                    <a:pt x="6250" y="0"/>
                  </a:moveTo>
                  <a:lnTo>
                    <a:pt x="0" y="8160"/>
                  </a:lnTo>
                  <a:lnTo>
                    <a:pt x="0" y="18228"/>
                  </a:lnTo>
                  <a:lnTo>
                    <a:pt x="0" y="28295"/>
                  </a:lnTo>
                  <a:lnTo>
                    <a:pt x="3538" y="35641"/>
                  </a:lnTo>
                </a:path>
              </a:pathLst>
            </a:custGeom>
            <a:noFill/>
            <a:ln w="326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6" name="object 395">
              <a:extLst>
                <a:ext uri="{FF2B5EF4-FFF2-40B4-BE49-F238E27FC236}">
                  <a16:creationId xmlns:a16="http://schemas.microsoft.com/office/drawing/2014/main" id="{CB39BDB0-EF61-485B-8EAD-2A895E7D0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683" y="2633905"/>
              <a:ext cx="6985" cy="41275"/>
            </a:xfrm>
            <a:custGeom>
              <a:avLst/>
              <a:gdLst>
                <a:gd name="T0" fmla="*/ 6799 w 6985"/>
                <a:gd name="T1" fmla="*/ 0 h 41275"/>
                <a:gd name="T2" fmla="*/ 0 w 6985"/>
                <a:gd name="T3" fmla="*/ 8979 h 41275"/>
                <a:gd name="T4" fmla="*/ 0 w 6985"/>
                <a:gd name="T5" fmla="*/ 22855 h 41275"/>
                <a:gd name="T6" fmla="*/ 0 w 6985"/>
                <a:gd name="T7" fmla="*/ 36728 h 41275"/>
                <a:gd name="T8" fmla="*/ 6254 w 6985"/>
                <a:gd name="T9" fmla="*/ 41082 h 4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5" h="41275">
                  <a:moveTo>
                    <a:pt x="6799" y="0"/>
                  </a:moveTo>
                  <a:lnTo>
                    <a:pt x="0" y="8979"/>
                  </a:lnTo>
                  <a:lnTo>
                    <a:pt x="0" y="22855"/>
                  </a:lnTo>
                  <a:lnTo>
                    <a:pt x="0" y="36728"/>
                  </a:lnTo>
                  <a:lnTo>
                    <a:pt x="6254" y="41082"/>
                  </a:lnTo>
                </a:path>
              </a:pathLst>
            </a:custGeom>
            <a:noFill/>
            <a:ln w="326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77" name="object 396">
              <a:extLst>
                <a:ext uri="{FF2B5EF4-FFF2-40B4-BE49-F238E27FC236}">
                  <a16:creationId xmlns:a16="http://schemas.microsoft.com/office/drawing/2014/main" id="{4BB9BFD4-E2FE-43A5-B28E-D4AFD0B24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2285" y="2636627"/>
              <a:ext cx="5715" cy="36195"/>
            </a:xfrm>
            <a:custGeom>
              <a:avLst/>
              <a:gdLst>
                <a:gd name="T0" fmla="*/ 5711 w 5714"/>
                <a:gd name="T1" fmla="*/ 0 h 36194"/>
                <a:gd name="T2" fmla="*/ 0 w 5714"/>
                <a:gd name="T3" fmla="*/ 6801 h 36194"/>
                <a:gd name="T4" fmla="*/ 0 w 5714"/>
                <a:gd name="T5" fmla="*/ 16595 h 36194"/>
                <a:gd name="T6" fmla="*/ 0 w 5714"/>
                <a:gd name="T7" fmla="*/ 26389 h 36194"/>
                <a:gd name="T8" fmla="*/ 5437 w 5714"/>
                <a:gd name="T9" fmla="*/ 35912 h 36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14" h="36194">
                  <a:moveTo>
                    <a:pt x="5711" y="0"/>
                  </a:moveTo>
                  <a:lnTo>
                    <a:pt x="0" y="6801"/>
                  </a:lnTo>
                  <a:lnTo>
                    <a:pt x="0" y="16595"/>
                  </a:lnTo>
                  <a:lnTo>
                    <a:pt x="0" y="26389"/>
                  </a:lnTo>
                  <a:lnTo>
                    <a:pt x="5437" y="35912"/>
                  </a:lnTo>
                </a:path>
              </a:pathLst>
            </a:custGeom>
            <a:noFill/>
            <a:ln w="326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78" name="object 397">
              <a:extLst>
                <a:ext uri="{FF2B5EF4-FFF2-40B4-BE49-F238E27FC236}">
                  <a16:creationId xmlns:a16="http://schemas.microsoft.com/office/drawing/2014/main" id="{C26EF1D7-8DC4-4953-A964-27FFD11CD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936" y="2563443"/>
              <a:ext cx="7041" cy="15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9" name="object 398">
              <a:extLst>
                <a:ext uri="{FF2B5EF4-FFF2-40B4-BE49-F238E27FC236}">
                  <a16:creationId xmlns:a16="http://schemas.microsoft.com/office/drawing/2014/main" id="{3EC06098-B752-40AB-8826-ADEDC0B52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911" y="2563438"/>
              <a:ext cx="7620" cy="15240"/>
            </a:xfrm>
            <a:custGeom>
              <a:avLst/>
              <a:gdLst>
                <a:gd name="T0" fmla="*/ 7071 w 7620"/>
                <a:gd name="T1" fmla="*/ 15237 h 15239"/>
                <a:gd name="T2" fmla="*/ 0 w 7620"/>
                <a:gd name="T3" fmla="*/ 15237 h 15239"/>
                <a:gd name="T4" fmla="*/ 0 w 7620"/>
                <a:gd name="T5" fmla="*/ 0 h 15239"/>
                <a:gd name="T6" fmla="*/ 7071 w 7620"/>
                <a:gd name="T7" fmla="*/ 0 h 15239"/>
                <a:gd name="T8" fmla="*/ 7071 w 7620"/>
                <a:gd name="T9" fmla="*/ 15237 h 15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0" h="15239">
                  <a:moveTo>
                    <a:pt x="7071" y="15237"/>
                  </a:moveTo>
                  <a:lnTo>
                    <a:pt x="0" y="15237"/>
                  </a:lnTo>
                  <a:lnTo>
                    <a:pt x="0" y="0"/>
                  </a:lnTo>
                  <a:lnTo>
                    <a:pt x="7071" y="0"/>
                  </a:lnTo>
                  <a:lnTo>
                    <a:pt x="7071" y="15237"/>
                  </a:lnTo>
                  <a:close/>
                </a:path>
              </a:pathLst>
            </a:custGeom>
            <a:noFill/>
            <a:ln w="4893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80" name="object 399">
              <a:extLst>
                <a:ext uri="{FF2B5EF4-FFF2-40B4-BE49-F238E27FC236}">
                  <a16:creationId xmlns:a16="http://schemas.microsoft.com/office/drawing/2014/main" id="{39893CC1-A928-4E3D-9F8D-9C11B7FF69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736" y="2578137"/>
              <a:ext cx="21441" cy="1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1" name="object 400">
              <a:extLst>
                <a:ext uri="{FF2B5EF4-FFF2-40B4-BE49-F238E27FC236}">
                  <a16:creationId xmlns:a16="http://schemas.microsoft.com/office/drawing/2014/main" id="{F03C5260-E410-4BFC-8824-57617B70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4707" y="2578131"/>
              <a:ext cx="21590" cy="11430"/>
            </a:xfrm>
            <a:custGeom>
              <a:avLst/>
              <a:gdLst>
                <a:gd name="T0" fmla="*/ 21472 w 21589"/>
                <a:gd name="T1" fmla="*/ 11154 h 11430"/>
                <a:gd name="T2" fmla="*/ 0 w 21589"/>
                <a:gd name="T3" fmla="*/ 11154 h 11430"/>
                <a:gd name="T4" fmla="*/ 0 w 21589"/>
                <a:gd name="T5" fmla="*/ 0 h 11430"/>
                <a:gd name="T6" fmla="*/ 21472 w 21589"/>
                <a:gd name="T7" fmla="*/ 0 h 11430"/>
                <a:gd name="T8" fmla="*/ 21472 w 21589"/>
                <a:gd name="T9" fmla="*/ 11154 h 1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89" h="11430">
                  <a:moveTo>
                    <a:pt x="21472" y="11154"/>
                  </a:moveTo>
                  <a:lnTo>
                    <a:pt x="0" y="11154"/>
                  </a:lnTo>
                  <a:lnTo>
                    <a:pt x="0" y="0"/>
                  </a:lnTo>
                  <a:lnTo>
                    <a:pt x="21472" y="0"/>
                  </a:lnTo>
                  <a:lnTo>
                    <a:pt x="21472" y="11154"/>
                  </a:lnTo>
                  <a:close/>
                </a:path>
              </a:pathLst>
            </a:custGeom>
            <a:noFill/>
            <a:ln w="4896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82" name="object 401">
              <a:extLst>
                <a:ext uri="{FF2B5EF4-FFF2-40B4-BE49-F238E27FC236}">
                  <a16:creationId xmlns:a16="http://schemas.microsoft.com/office/drawing/2014/main" id="{5F42454E-9B44-403B-A73C-C6B3673FE8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752" y="2534881"/>
              <a:ext cx="33420" cy="33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3" name="object 402">
              <a:extLst>
                <a:ext uri="{FF2B5EF4-FFF2-40B4-BE49-F238E27FC236}">
                  <a16:creationId xmlns:a16="http://schemas.microsoft.com/office/drawing/2014/main" id="{A01682A7-D271-4F61-A501-4793A5D4E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727" y="2534875"/>
              <a:ext cx="33655" cy="33655"/>
            </a:xfrm>
            <a:custGeom>
              <a:avLst/>
              <a:gdLst>
                <a:gd name="T0" fmla="*/ 33437 w 33654"/>
                <a:gd name="T1" fmla="*/ 16731 h 33655"/>
                <a:gd name="T2" fmla="*/ 33437 w 33654"/>
                <a:gd name="T3" fmla="*/ 25971 h 33655"/>
                <a:gd name="T4" fmla="*/ 25951 w 33654"/>
                <a:gd name="T5" fmla="*/ 33463 h 33655"/>
                <a:gd name="T6" fmla="*/ 16719 w 33654"/>
                <a:gd name="T7" fmla="*/ 33463 h 33655"/>
                <a:gd name="T8" fmla="*/ 7485 w 33654"/>
                <a:gd name="T9" fmla="*/ 33463 h 33655"/>
                <a:gd name="T10" fmla="*/ 0 w 33654"/>
                <a:gd name="T11" fmla="*/ 25971 h 33655"/>
                <a:gd name="T12" fmla="*/ 0 w 33654"/>
                <a:gd name="T13" fmla="*/ 16731 h 33655"/>
                <a:gd name="T14" fmla="*/ 0 w 33654"/>
                <a:gd name="T15" fmla="*/ 7493 h 33655"/>
                <a:gd name="T16" fmla="*/ 7485 w 33654"/>
                <a:gd name="T17" fmla="*/ 0 h 33655"/>
                <a:gd name="T18" fmla="*/ 16719 w 33654"/>
                <a:gd name="T19" fmla="*/ 0 h 33655"/>
                <a:gd name="T20" fmla="*/ 25951 w 33654"/>
                <a:gd name="T21" fmla="*/ 0 h 33655"/>
                <a:gd name="T22" fmla="*/ 33437 w 33654"/>
                <a:gd name="T23" fmla="*/ 7493 h 33655"/>
                <a:gd name="T24" fmla="*/ 33437 w 33654"/>
                <a:gd name="T25" fmla="*/ 16731 h 33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54" h="33655">
                  <a:moveTo>
                    <a:pt x="33437" y="16731"/>
                  </a:moveTo>
                  <a:lnTo>
                    <a:pt x="33437" y="25971"/>
                  </a:lnTo>
                  <a:lnTo>
                    <a:pt x="25951" y="33463"/>
                  </a:lnTo>
                  <a:lnTo>
                    <a:pt x="16719" y="33463"/>
                  </a:lnTo>
                  <a:lnTo>
                    <a:pt x="7485" y="33463"/>
                  </a:lnTo>
                  <a:lnTo>
                    <a:pt x="0" y="25971"/>
                  </a:lnTo>
                  <a:lnTo>
                    <a:pt x="0" y="16731"/>
                  </a:lnTo>
                  <a:lnTo>
                    <a:pt x="0" y="7493"/>
                  </a:lnTo>
                  <a:lnTo>
                    <a:pt x="7485" y="0"/>
                  </a:lnTo>
                  <a:lnTo>
                    <a:pt x="16719" y="0"/>
                  </a:lnTo>
                  <a:lnTo>
                    <a:pt x="25951" y="0"/>
                  </a:lnTo>
                  <a:lnTo>
                    <a:pt x="33437" y="7493"/>
                  </a:lnTo>
                  <a:lnTo>
                    <a:pt x="33437" y="16731"/>
                  </a:lnTo>
                  <a:close/>
                </a:path>
              </a:pathLst>
            </a:custGeom>
            <a:noFill/>
            <a:ln w="4894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84" name="object 403">
              <a:extLst>
                <a:ext uri="{FF2B5EF4-FFF2-40B4-BE49-F238E27FC236}">
                  <a16:creationId xmlns:a16="http://schemas.microsoft.com/office/drawing/2014/main" id="{3B4C7268-3785-4388-80BF-839E8A89E4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1228" y="2540443"/>
              <a:ext cx="52978" cy="23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5" name="object 404">
              <a:extLst>
                <a:ext uri="{FF2B5EF4-FFF2-40B4-BE49-F238E27FC236}">
                  <a16:creationId xmlns:a16="http://schemas.microsoft.com/office/drawing/2014/main" id="{36D6F131-C740-4FF9-95E9-DA6CCF9C0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198" y="2540584"/>
              <a:ext cx="53340" cy="24130"/>
            </a:xfrm>
            <a:custGeom>
              <a:avLst/>
              <a:gdLst>
                <a:gd name="T0" fmla="*/ 50294 w 53339"/>
                <a:gd name="T1" fmla="*/ 6259 h 24130"/>
                <a:gd name="T2" fmla="*/ 51109 w 53339"/>
                <a:gd name="T3" fmla="*/ 6530 h 24130"/>
                <a:gd name="T4" fmla="*/ 53008 w 53339"/>
                <a:gd name="T5" fmla="*/ 9795 h 24130"/>
                <a:gd name="T6" fmla="*/ 53008 w 53339"/>
                <a:gd name="T7" fmla="*/ 11972 h 24130"/>
                <a:gd name="T8" fmla="*/ 53008 w 53339"/>
                <a:gd name="T9" fmla="*/ 14151 h 24130"/>
                <a:gd name="T10" fmla="*/ 51109 w 53339"/>
                <a:gd name="T11" fmla="*/ 16050 h 24130"/>
                <a:gd name="T12" fmla="*/ 50294 w 53339"/>
                <a:gd name="T13" fmla="*/ 16324 h 24130"/>
                <a:gd name="T14" fmla="*/ 49477 w 53339"/>
                <a:gd name="T15" fmla="*/ 16600 h 24130"/>
                <a:gd name="T16" fmla="*/ 42405 w 53339"/>
                <a:gd name="T17" fmla="*/ 15241 h 24130"/>
                <a:gd name="T18" fmla="*/ 38061 w 53339"/>
                <a:gd name="T19" fmla="*/ 15783 h 24130"/>
                <a:gd name="T20" fmla="*/ 32953 w 53339"/>
                <a:gd name="T21" fmla="*/ 17358 h 24130"/>
                <a:gd name="T22" fmla="*/ 25552 w 53339"/>
                <a:gd name="T23" fmla="*/ 20236 h 24130"/>
                <a:gd name="T24" fmla="*/ 17947 w 53339"/>
                <a:gd name="T25" fmla="*/ 22858 h 24130"/>
                <a:gd name="T26" fmla="*/ 12231 w 53339"/>
                <a:gd name="T27" fmla="*/ 23670 h 24130"/>
                <a:gd name="T28" fmla="*/ 6799 w 53339"/>
                <a:gd name="T29" fmla="*/ 22853 h 24130"/>
                <a:gd name="T30" fmla="*/ 0 w 53339"/>
                <a:gd name="T31" fmla="*/ 19589 h 24130"/>
                <a:gd name="T32" fmla="*/ 0 w 53339"/>
                <a:gd name="T33" fmla="*/ 13061 h 24130"/>
                <a:gd name="T34" fmla="*/ 0 w 53339"/>
                <a:gd name="T35" fmla="*/ 6530 h 24130"/>
                <a:gd name="T36" fmla="*/ 4404 w 53339"/>
                <a:gd name="T37" fmla="*/ 769 h 24130"/>
                <a:gd name="T38" fmla="*/ 9785 w 53339"/>
                <a:gd name="T39" fmla="*/ 0 h 24130"/>
                <a:gd name="T40" fmla="*/ 17439 w 53339"/>
                <a:gd name="T41" fmla="*/ 532 h 24130"/>
                <a:gd name="T42" fmla="*/ 25319 w 53339"/>
                <a:gd name="T43" fmla="*/ 3028 h 24130"/>
                <a:gd name="T44" fmla="*/ 32229 w 53339"/>
                <a:gd name="T45" fmla="*/ 5778 h 24130"/>
                <a:gd name="T46" fmla="*/ 36970 w 53339"/>
                <a:gd name="T47" fmla="*/ 7075 h 24130"/>
                <a:gd name="T48" fmla="*/ 41323 w 53339"/>
                <a:gd name="T49" fmla="*/ 7075 h 24130"/>
                <a:gd name="T50" fmla="*/ 50294 w 53339"/>
                <a:gd name="T51" fmla="*/ 6259 h 24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339" h="24130">
                  <a:moveTo>
                    <a:pt x="50294" y="6259"/>
                  </a:moveTo>
                  <a:lnTo>
                    <a:pt x="51109" y="6530"/>
                  </a:lnTo>
                  <a:lnTo>
                    <a:pt x="53008" y="9795"/>
                  </a:lnTo>
                  <a:lnTo>
                    <a:pt x="53008" y="11972"/>
                  </a:lnTo>
                  <a:lnTo>
                    <a:pt x="53008" y="14151"/>
                  </a:lnTo>
                  <a:lnTo>
                    <a:pt x="51109" y="16050"/>
                  </a:lnTo>
                  <a:lnTo>
                    <a:pt x="50294" y="16324"/>
                  </a:lnTo>
                  <a:lnTo>
                    <a:pt x="49477" y="16600"/>
                  </a:lnTo>
                  <a:lnTo>
                    <a:pt x="42405" y="15241"/>
                  </a:lnTo>
                  <a:lnTo>
                    <a:pt x="38061" y="15783"/>
                  </a:lnTo>
                  <a:lnTo>
                    <a:pt x="32953" y="17358"/>
                  </a:lnTo>
                  <a:lnTo>
                    <a:pt x="25552" y="20236"/>
                  </a:lnTo>
                  <a:lnTo>
                    <a:pt x="17947" y="22858"/>
                  </a:lnTo>
                  <a:lnTo>
                    <a:pt x="12231" y="23670"/>
                  </a:lnTo>
                  <a:lnTo>
                    <a:pt x="6799" y="22853"/>
                  </a:lnTo>
                  <a:lnTo>
                    <a:pt x="0" y="19589"/>
                  </a:lnTo>
                  <a:lnTo>
                    <a:pt x="0" y="13061"/>
                  </a:lnTo>
                  <a:lnTo>
                    <a:pt x="0" y="6530"/>
                  </a:lnTo>
                  <a:lnTo>
                    <a:pt x="4404" y="769"/>
                  </a:lnTo>
                  <a:lnTo>
                    <a:pt x="9785" y="0"/>
                  </a:lnTo>
                  <a:lnTo>
                    <a:pt x="17439" y="532"/>
                  </a:lnTo>
                  <a:lnTo>
                    <a:pt x="25319" y="3028"/>
                  </a:lnTo>
                  <a:lnTo>
                    <a:pt x="32229" y="5778"/>
                  </a:lnTo>
                  <a:lnTo>
                    <a:pt x="36970" y="7075"/>
                  </a:lnTo>
                  <a:lnTo>
                    <a:pt x="41323" y="7075"/>
                  </a:lnTo>
                  <a:lnTo>
                    <a:pt x="50294" y="6259"/>
                  </a:lnTo>
                  <a:close/>
                </a:path>
              </a:pathLst>
            </a:custGeom>
            <a:noFill/>
            <a:ln w="4896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86" name="object 405">
              <a:extLst>
                <a:ext uri="{FF2B5EF4-FFF2-40B4-BE49-F238E27FC236}">
                  <a16:creationId xmlns:a16="http://schemas.microsoft.com/office/drawing/2014/main" id="{26EFFC14-2796-4CC5-AB0F-277A2B804E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8700" y="2540431"/>
              <a:ext cx="52976" cy="23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7" name="object 406">
              <a:extLst>
                <a:ext uri="{FF2B5EF4-FFF2-40B4-BE49-F238E27FC236}">
                  <a16:creationId xmlns:a16="http://schemas.microsoft.com/office/drawing/2014/main" id="{56FC2534-EA1C-4399-A943-E87A18CFC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672" y="2540584"/>
              <a:ext cx="53340" cy="24130"/>
            </a:xfrm>
            <a:custGeom>
              <a:avLst/>
              <a:gdLst>
                <a:gd name="T0" fmla="*/ 2721 w 53339"/>
                <a:gd name="T1" fmla="*/ 6259 h 24130"/>
                <a:gd name="T2" fmla="*/ 1904 w 53339"/>
                <a:gd name="T3" fmla="*/ 6530 h 24130"/>
                <a:gd name="T4" fmla="*/ 0 w 53339"/>
                <a:gd name="T5" fmla="*/ 9795 h 24130"/>
                <a:gd name="T6" fmla="*/ 0 w 53339"/>
                <a:gd name="T7" fmla="*/ 11972 h 24130"/>
                <a:gd name="T8" fmla="*/ 0 w 53339"/>
                <a:gd name="T9" fmla="*/ 14151 h 24130"/>
                <a:gd name="T10" fmla="*/ 1904 w 53339"/>
                <a:gd name="T11" fmla="*/ 16050 h 24130"/>
                <a:gd name="T12" fmla="*/ 2721 w 53339"/>
                <a:gd name="T13" fmla="*/ 16324 h 24130"/>
                <a:gd name="T14" fmla="*/ 3536 w 53339"/>
                <a:gd name="T15" fmla="*/ 16600 h 24130"/>
                <a:gd name="T16" fmla="*/ 10602 w 53339"/>
                <a:gd name="T17" fmla="*/ 15241 h 24130"/>
                <a:gd name="T18" fmla="*/ 14954 w 53339"/>
                <a:gd name="T19" fmla="*/ 15783 h 24130"/>
                <a:gd name="T20" fmla="*/ 20058 w 53339"/>
                <a:gd name="T21" fmla="*/ 17358 h 24130"/>
                <a:gd name="T22" fmla="*/ 27457 w 53339"/>
                <a:gd name="T23" fmla="*/ 20236 h 24130"/>
                <a:gd name="T24" fmla="*/ 35061 w 53339"/>
                <a:gd name="T25" fmla="*/ 22858 h 24130"/>
                <a:gd name="T26" fmla="*/ 40777 w 53339"/>
                <a:gd name="T27" fmla="*/ 23670 h 24130"/>
                <a:gd name="T28" fmla="*/ 46209 w 53339"/>
                <a:gd name="T29" fmla="*/ 22853 h 24130"/>
                <a:gd name="T30" fmla="*/ 53008 w 53339"/>
                <a:gd name="T31" fmla="*/ 19589 h 24130"/>
                <a:gd name="T32" fmla="*/ 53008 w 53339"/>
                <a:gd name="T33" fmla="*/ 13061 h 24130"/>
                <a:gd name="T34" fmla="*/ 53008 w 53339"/>
                <a:gd name="T35" fmla="*/ 6530 h 24130"/>
                <a:gd name="T36" fmla="*/ 48606 w 53339"/>
                <a:gd name="T37" fmla="*/ 769 h 24130"/>
                <a:gd name="T38" fmla="*/ 43222 w 53339"/>
                <a:gd name="T39" fmla="*/ 0 h 24130"/>
                <a:gd name="T40" fmla="*/ 35573 w 53339"/>
                <a:gd name="T41" fmla="*/ 532 h 24130"/>
                <a:gd name="T42" fmla="*/ 27694 w 53339"/>
                <a:gd name="T43" fmla="*/ 3028 h 24130"/>
                <a:gd name="T44" fmla="*/ 20782 w 53339"/>
                <a:gd name="T45" fmla="*/ 5778 h 24130"/>
                <a:gd name="T46" fmla="*/ 16036 w 53339"/>
                <a:gd name="T47" fmla="*/ 7075 h 24130"/>
                <a:gd name="T48" fmla="*/ 11692 w 53339"/>
                <a:gd name="T49" fmla="*/ 7075 h 24130"/>
                <a:gd name="T50" fmla="*/ 2721 w 53339"/>
                <a:gd name="T51" fmla="*/ 6259 h 24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339" h="24130">
                  <a:moveTo>
                    <a:pt x="2721" y="6259"/>
                  </a:moveTo>
                  <a:lnTo>
                    <a:pt x="1904" y="6530"/>
                  </a:lnTo>
                  <a:lnTo>
                    <a:pt x="0" y="9795"/>
                  </a:lnTo>
                  <a:lnTo>
                    <a:pt x="0" y="11972"/>
                  </a:lnTo>
                  <a:lnTo>
                    <a:pt x="0" y="14151"/>
                  </a:lnTo>
                  <a:lnTo>
                    <a:pt x="1904" y="16050"/>
                  </a:lnTo>
                  <a:lnTo>
                    <a:pt x="2721" y="16324"/>
                  </a:lnTo>
                  <a:lnTo>
                    <a:pt x="3536" y="16600"/>
                  </a:lnTo>
                  <a:lnTo>
                    <a:pt x="10602" y="15241"/>
                  </a:lnTo>
                  <a:lnTo>
                    <a:pt x="14954" y="15783"/>
                  </a:lnTo>
                  <a:lnTo>
                    <a:pt x="20058" y="17358"/>
                  </a:lnTo>
                  <a:lnTo>
                    <a:pt x="27457" y="20236"/>
                  </a:lnTo>
                  <a:lnTo>
                    <a:pt x="35061" y="22858"/>
                  </a:lnTo>
                  <a:lnTo>
                    <a:pt x="40777" y="23670"/>
                  </a:lnTo>
                  <a:lnTo>
                    <a:pt x="46209" y="22853"/>
                  </a:lnTo>
                  <a:lnTo>
                    <a:pt x="53008" y="19589"/>
                  </a:lnTo>
                  <a:lnTo>
                    <a:pt x="53008" y="13061"/>
                  </a:lnTo>
                  <a:lnTo>
                    <a:pt x="53008" y="6530"/>
                  </a:lnTo>
                  <a:lnTo>
                    <a:pt x="48606" y="769"/>
                  </a:lnTo>
                  <a:lnTo>
                    <a:pt x="43222" y="0"/>
                  </a:lnTo>
                  <a:lnTo>
                    <a:pt x="35573" y="532"/>
                  </a:lnTo>
                  <a:lnTo>
                    <a:pt x="27694" y="3028"/>
                  </a:lnTo>
                  <a:lnTo>
                    <a:pt x="20782" y="5778"/>
                  </a:lnTo>
                  <a:lnTo>
                    <a:pt x="16036" y="7075"/>
                  </a:lnTo>
                  <a:lnTo>
                    <a:pt x="11692" y="7075"/>
                  </a:lnTo>
                  <a:lnTo>
                    <a:pt x="2721" y="6259"/>
                  </a:lnTo>
                  <a:close/>
                </a:path>
              </a:pathLst>
            </a:custGeom>
            <a:noFill/>
            <a:ln w="4896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407" name="object 407">
            <a:extLst>
              <a:ext uri="{FF2B5EF4-FFF2-40B4-BE49-F238E27FC236}">
                <a16:creationId xmlns:a16="http://schemas.microsoft.com/office/drawing/2014/main" id="{6F327F1F-0900-4ACF-A267-FF084E5213A6}"/>
              </a:ext>
            </a:extLst>
          </p:cNvPr>
          <p:cNvSpPr txBox="1"/>
          <p:nvPr/>
        </p:nvSpPr>
        <p:spPr>
          <a:xfrm>
            <a:off x="4806950" y="1555750"/>
            <a:ext cx="2609850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91440" algn="l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b="1" kern="0" spc="-45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ملعقة كبيرة واحدة </a:t>
            </a:r>
            <a:r>
              <a:rPr lang="ar" sz="900" b="1" kern="0" spc="-1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 </a:t>
            </a:r>
            <a:r>
              <a:rPr lang="ar" sz="900" b="1" kern="0" spc="-25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الهيبوكلوريت سريع التطاير</a:t>
            </a:r>
            <a:endParaRPr sz="900" kern="0" dirty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094" name="object 408">
            <a:extLst>
              <a:ext uri="{FF2B5EF4-FFF2-40B4-BE49-F238E27FC236}">
                <a16:creationId xmlns:a16="http://schemas.microsoft.com/office/drawing/2014/main" id="{B1A147D1-52CA-4492-95C9-85E312916FE4}"/>
              </a:ext>
            </a:extLst>
          </p:cNvPr>
          <p:cNvGrpSpPr>
            <a:grpSpLocks/>
          </p:cNvGrpSpPr>
          <p:nvPr/>
        </p:nvGrpSpPr>
        <p:grpSpPr bwMode="auto">
          <a:xfrm>
            <a:off x="258763" y="6473825"/>
            <a:ext cx="7373937" cy="708025"/>
            <a:chOff x="259002" y="6473951"/>
            <a:chExt cx="7373620" cy="708025"/>
          </a:xfrm>
        </p:grpSpPr>
        <p:sp>
          <p:nvSpPr>
            <p:cNvPr id="2104" name="object 409">
              <a:extLst>
                <a:ext uri="{FF2B5EF4-FFF2-40B4-BE49-F238E27FC236}">
                  <a16:creationId xmlns:a16="http://schemas.microsoft.com/office/drawing/2014/main" id="{053DA92A-F9FC-4008-898C-C0EEEE22E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1" y="6665062"/>
              <a:ext cx="414655" cy="128905"/>
            </a:xfrm>
            <a:custGeom>
              <a:avLst/>
              <a:gdLst>
                <a:gd name="T0" fmla="*/ 353693 w 414655"/>
                <a:gd name="T1" fmla="*/ 0 h 128904"/>
                <a:gd name="T2" fmla="*/ 285590 w 414655"/>
                <a:gd name="T3" fmla="*/ 4353 h 128904"/>
                <a:gd name="T4" fmla="*/ 199402 w 414655"/>
                <a:gd name="T5" fmla="*/ 25147 h 128904"/>
                <a:gd name="T6" fmla="*/ 151561 w 414655"/>
                <a:gd name="T7" fmla="*/ 41769 h 128904"/>
                <a:gd name="T8" fmla="*/ 115611 w 414655"/>
                <a:gd name="T9" fmla="*/ 56254 h 128904"/>
                <a:gd name="T10" fmla="*/ 73551 w 414655"/>
                <a:gd name="T11" fmla="*/ 76652 h 128904"/>
                <a:gd name="T12" fmla="*/ 7378 w 414655"/>
                <a:gd name="T13" fmla="*/ 111012 h 128904"/>
                <a:gd name="T14" fmla="*/ 0 w 414655"/>
                <a:gd name="T15" fmla="*/ 112866 h 128904"/>
                <a:gd name="T16" fmla="*/ 0 w 414655"/>
                <a:gd name="T17" fmla="*/ 122086 h 128904"/>
                <a:gd name="T18" fmla="*/ 346 w 414655"/>
                <a:gd name="T19" fmla="*/ 127265 h 128904"/>
                <a:gd name="T20" fmla="*/ 2768 w 414655"/>
                <a:gd name="T21" fmla="*/ 128897 h 128904"/>
                <a:gd name="T22" fmla="*/ 9344 w 414655"/>
                <a:gd name="T23" fmla="*/ 126894 h 128904"/>
                <a:gd name="T24" fmla="*/ 39517 w 414655"/>
                <a:gd name="T25" fmla="*/ 113540 h 128904"/>
                <a:gd name="T26" fmla="*/ 83543 w 414655"/>
                <a:gd name="T27" fmla="*/ 94743 h 128904"/>
                <a:gd name="T28" fmla="*/ 142110 w 414655"/>
                <a:gd name="T29" fmla="*/ 70926 h 128904"/>
                <a:gd name="T30" fmla="*/ 203098 w 414655"/>
                <a:gd name="T31" fmla="*/ 48236 h 128904"/>
                <a:gd name="T32" fmla="*/ 250021 w 414655"/>
                <a:gd name="T33" fmla="*/ 32629 h 128904"/>
                <a:gd name="T34" fmla="*/ 287685 w 414655"/>
                <a:gd name="T35" fmla="*/ 23772 h 128904"/>
                <a:gd name="T36" fmla="*/ 335909 w 414655"/>
                <a:gd name="T37" fmla="*/ 18378 h 128904"/>
                <a:gd name="T38" fmla="*/ 414515 w 414655"/>
                <a:gd name="T39" fmla="*/ 13158 h 128904"/>
                <a:gd name="T40" fmla="*/ 414515 w 414655"/>
                <a:gd name="T41" fmla="*/ 6694 h 128904"/>
                <a:gd name="T42" fmla="*/ 398429 w 414655"/>
                <a:gd name="T43" fmla="*/ 3607 h 128904"/>
                <a:gd name="T44" fmla="*/ 353693 w 414655"/>
                <a:gd name="T45" fmla="*/ 0 h 128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4655" h="128904">
                  <a:moveTo>
                    <a:pt x="353693" y="0"/>
                  </a:moveTo>
                  <a:lnTo>
                    <a:pt x="285590" y="4353"/>
                  </a:lnTo>
                  <a:lnTo>
                    <a:pt x="199402" y="25147"/>
                  </a:lnTo>
                  <a:lnTo>
                    <a:pt x="151561" y="41769"/>
                  </a:lnTo>
                  <a:lnTo>
                    <a:pt x="115611" y="56254"/>
                  </a:lnTo>
                  <a:lnTo>
                    <a:pt x="73551" y="76652"/>
                  </a:lnTo>
                  <a:lnTo>
                    <a:pt x="7378" y="111012"/>
                  </a:lnTo>
                  <a:lnTo>
                    <a:pt x="0" y="112866"/>
                  </a:lnTo>
                  <a:lnTo>
                    <a:pt x="0" y="122086"/>
                  </a:lnTo>
                  <a:lnTo>
                    <a:pt x="346" y="127265"/>
                  </a:lnTo>
                  <a:lnTo>
                    <a:pt x="2768" y="128897"/>
                  </a:lnTo>
                  <a:lnTo>
                    <a:pt x="9344" y="126894"/>
                  </a:lnTo>
                  <a:lnTo>
                    <a:pt x="39517" y="113540"/>
                  </a:lnTo>
                  <a:lnTo>
                    <a:pt x="83543" y="94743"/>
                  </a:lnTo>
                  <a:lnTo>
                    <a:pt x="142110" y="70926"/>
                  </a:lnTo>
                  <a:lnTo>
                    <a:pt x="203098" y="48236"/>
                  </a:lnTo>
                  <a:lnTo>
                    <a:pt x="250021" y="32629"/>
                  </a:lnTo>
                  <a:lnTo>
                    <a:pt x="287685" y="23772"/>
                  </a:lnTo>
                  <a:lnTo>
                    <a:pt x="335909" y="18378"/>
                  </a:lnTo>
                  <a:lnTo>
                    <a:pt x="414515" y="13158"/>
                  </a:lnTo>
                  <a:lnTo>
                    <a:pt x="414515" y="6694"/>
                  </a:lnTo>
                  <a:lnTo>
                    <a:pt x="398429" y="3607"/>
                  </a:lnTo>
                  <a:lnTo>
                    <a:pt x="353693" y="0"/>
                  </a:lnTo>
                  <a:close/>
                </a:path>
              </a:pathLst>
            </a:custGeom>
            <a:solidFill>
              <a:srgbClr val="13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05" name="object 410">
              <a:extLst>
                <a:ext uri="{FF2B5EF4-FFF2-40B4-BE49-F238E27FC236}">
                  <a16:creationId xmlns:a16="http://schemas.microsoft.com/office/drawing/2014/main" id="{D83DD1E5-8B4F-487C-9042-CA7728FA5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1" y="6665062"/>
              <a:ext cx="414655" cy="128905"/>
            </a:xfrm>
            <a:custGeom>
              <a:avLst/>
              <a:gdLst>
                <a:gd name="T0" fmla="*/ 7378 w 414655"/>
                <a:gd name="T1" fmla="*/ 111012 h 128904"/>
                <a:gd name="T2" fmla="*/ 73551 w 414655"/>
                <a:gd name="T3" fmla="*/ 76652 h 128904"/>
                <a:gd name="T4" fmla="*/ 115611 w 414655"/>
                <a:gd name="T5" fmla="*/ 56254 h 128904"/>
                <a:gd name="T6" fmla="*/ 151561 w 414655"/>
                <a:gd name="T7" fmla="*/ 41769 h 128904"/>
                <a:gd name="T8" fmla="*/ 199402 w 414655"/>
                <a:gd name="T9" fmla="*/ 25147 h 128904"/>
                <a:gd name="T10" fmla="*/ 285590 w 414655"/>
                <a:gd name="T11" fmla="*/ 4353 h 128904"/>
                <a:gd name="T12" fmla="*/ 353693 w 414655"/>
                <a:gd name="T13" fmla="*/ 0 h 128904"/>
                <a:gd name="T14" fmla="*/ 398429 w 414655"/>
                <a:gd name="T15" fmla="*/ 3607 h 128904"/>
                <a:gd name="T16" fmla="*/ 414515 w 414655"/>
                <a:gd name="T17" fmla="*/ 6694 h 128904"/>
                <a:gd name="T18" fmla="*/ 414515 w 414655"/>
                <a:gd name="T19" fmla="*/ 13158 h 128904"/>
                <a:gd name="T20" fmla="*/ 335909 w 414655"/>
                <a:gd name="T21" fmla="*/ 18378 h 128904"/>
                <a:gd name="T22" fmla="*/ 287685 w 414655"/>
                <a:gd name="T23" fmla="*/ 23772 h 128904"/>
                <a:gd name="T24" fmla="*/ 250021 w 414655"/>
                <a:gd name="T25" fmla="*/ 32629 h 128904"/>
                <a:gd name="T26" fmla="*/ 203098 w 414655"/>
                <a:gd name="T27" fmla="*/ 48236 h 128904"/>
                <a:gd name="T28" fmla="*/ 142110 w 414655"/>
                <a:gd name="T29" fmla="*/ 70926 h 128904"/>
                <a:gd name="T30" fmla="*/ 83543 w 414655"/>
                <a:gd name="T31" fmla="*/ 94743 h 128904"/>
                <a:gd name="T32" fmla="*/ 39517 w 414655"/>
                <a:gd name="T33" fmla="*/ 113540 h 128904"/>
                <a:gd name="T34" fmla="*/ 9344 w 414655"/>
                <a:gd name="T35" fmla="*/ 126894 h 128904"/>
                <a:gd name="T36" fmla="*/ 2768 w 414655"/>
                <a:gd name="T37" fmla="*/ 128897 h 128904"/>
                <a:gd name="T38" fmla="*/ 346 w 414655"/>
                <a:gd name="T39" fmla="*/ 127265 h 128904"/>
                <a:gd name="T40" fmla="*/ 0 w 414655"/>
                <a:gd name="T41" fmla="*/ 122086 h 128904"/>
                <a:gd name="T42" fmla="*/ 0 w 414655"/>
                <a:gd name="T43" fmla="*/ 112866 h 128904"/>
                <a:gd name="T44" fmla="*/ 7378 w 414655"/>
                <a:gd name="T45" fmla="*/ 111012 h 128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4655" h="128904">
                  <a:moveTo>
                    <a:pt x="7378" y="111012"/>
                  </a:moveTo>
                  <a:lnTo>
                    <a:pt x="73551" y="76652"/>
                  </a:lnTo>
                  <a:lnTo>
                    <a:pt x="115611" y="56254"/>
                  </a:lnTo>
                  <a:lnTo>
                    <a:pt x="151561" y="41769"/>
                  </a:lnTo>
                  <a:lnTo>
                    <a:pt x="199402" y="25147"/>
                  </a:lnTo>
                  <a:lnTo>
                    <a:pt x="285590" y="4353"/>
                  </a:lnTo>
                  <a:lnTo>
                    <a:pt x="353693" y="0"/>
                  </a:lnTo>
                  <a:lnTo>
                    <a:pt x="398429" y="3607"/>
                  </a:lnTo>
                  <a:lnTo>
                    <a:pt x="414515" y="6694"/>
                  </a:lnTo>
                  <a:lnTo>
                    <a:pt x="414515" y="13158"/>
                  </a:lnTo>
                  <a:lnTo>
                    <a:pt x="335909" y="18378"/>
                  </a:lnTo>
                  <a:lnTo>
                    <a:pt x="287685" y="23772"/>
                  </a:lnTo>
                  <a:lnTo>
                    <a:pt x="250021" y="32629"/>
                  </a:lnTo>
                  <a:lnTo>
                    <a:pt x="203098" y="48236"/>
                  </a:lnTo>
                  <a:lnTo>
                    <a:pt x="142110" y="70926"/>
                  </a:lnTo>
                  <a:lnTo>
                    <a:pt x="83543" y="94743"/>
                  </a:lnTo>
                  <a:lnTo>
                    <a:pt x="39517" y="113540"/>
                  </a:lnTo>
                  <a:lnTo>
                    <a:pt x="9344" y="126894"/>
                  </a:lnTo>
                  <a:lnTo>
                    <a:pt x="2768" y="128897"/>
                  </a:lnTo>
                  <a:lnTo>
                    <a:pt x="346" y="127265"/>
                  </a:lnTo>
                  <a:lnTo>
                    <a:pt x="0" y="122086"/>
                  </a:lnTo>
                  <a:lnTo>
                    <a:pt x="0" y="112866"/>
                  </a:lnTo>
                  <a:lnTo>
                    <a:pt x="7378" y="111012"/>
                  </a:lnTo>
                </a:path>
              </a:pathLst>
            </a:custGeom>
            <a:noFill/>
            <a:ln w="36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06" name="object 411">
              <a:extLst>
                <a:ext uri="{FF2B5EF4-FFF2-40B4-BE49-F238E27FC236}">
                  <a16:creationId xmlns:a16="http://schemas.microsoft.com/office/drawing/2014/main" id="{ED9547EA-7506-4BB7-9783-A5862DA8C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137" y="6764633"/>
              <a:ext cx="291731" cy="13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7" name="object 412">
              <a:extLst>
                <a:ext uri="{FF2B5EF4-FFF2-40B4-BE49-F238E27FC236}">
                  <a16:creationId xmlns:a16="http://schemas.microsoft.com/office/drawing/2014/main" id="{C3167D96-2169-485E-AC8B-CD0771AE2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36" y="6764632"/>
              <a:ext cx="292100" cy="133350"/>
            </a:xfrm>
            <a:custGeom>
              <a:avLst/>
              <a:gdLst>
                <a:gd name="T0" fmla="*/ 0 w 292100"/>
                <a:gd name="T1" fmla="*/ 28983 h 133350"/>
                <a:gd name="T2" fmla="*/ 19388 w 292100"/>
                <a:gd name="T3" fmla="*/ 89291 h 133350"/>
                <a:gd name="T4" fmla="*/ 40852 w 292100"/>
                <a:gd name="T5" fmla="*/ 120261 h 133350"/>
                <a:gd name="T6" fmla="*/ 77895 w 292100"/>
                <a:gd name="T7" fmla="*/ 131671 h 133350"/>
                <a:gd name="T8" fmla="*/ 144018 w 292100"/>
                <a:gd name="T9" fmla="*/ 133300 h 133350"/>
                <a:gd name="T10" fmla="*/ 202805 w 292100"/>
                <a:gd name="T11" fmla="*/ 121328 h 133350"/>
                <a:gd name="T12" fmla="*/ 244533 w 292100"/>
                <a:gd name="T13" fmla="*/ 92473 h 133350"/>
                <a:gd name="T14" fmla="*/ 271638 w 292100"/>
                <a:gd name="T15" fmla="*/ 57325 h 133350"/>
                <a:gd name="T16" fmla="*/ 286558 w 292100"/>
                <a:gd name="T17" fmla="*/ 26476 h 133350"/>
                <a:gd name="T18" fmla="*/ 291731 w 292100"/>
                <a:gd name="T19" fmla="*/ 10517 h 133350"/>
                <a:gd name="T20" fmla="*/ 270668 w 292100"/>
                <a:gd name="T21" fmla="*/ 5051 h 133350"/>
                <a:gd name="T22" fmla="*/ 220179 w 292100"/>
                <a:gd name="T23" fmla="*/ 1400 h 133350"/>
                <a:gd name="T24" fmla="*/ 163462 w 292100"/>
                <a:gd name="T25" fmla="*/ 0 h 133350"/>
                <a:gd name="T26" fmla="*/ 123710 w 292100"/>
                <a:gd name="T27" fmla="*/ 1284 h 133350"/>
                <a:gd name="T28" fmla="*/ 91136 w 292100"/>
                <a:gd name="T29" fmla="*/ 7171 h 133350"/>
                <a:gd name="T30" fmla="*/ 50082 w 292100"/>
                <a:gd name="T31" fmla="*/ 16519 h 133350"/>
                <a:gd name="T32" fmla="*/ 14914 w 292100"/>
                <a:gd name="T33" fmla="*/ 25174 h 133350"/>
                <a:gd name="T34" fmla="*/ 0 w 292100"/>
                <a:gd name="T35" fmla="*/ 28983 h 133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2100" h="133350">
                  <a:moveTo>
                    <a:pt x="0" y="28983"/>
                  </a:moveTo>
                  <a:lnTo>
                    <a:pt x="19388" y="89291"/>
                  </a:lnTo>
                  <a:lnTo>
                    <a:pt x="40852" y="120261"/>
                  </a:lnTo>
                  <a:lnTo>
                    <a:pt x="77895" y="131671"/>
                  </a:lnTo>
                  <a:lnTo>
                    <a:pt x="144018" y="133300"/>
                  </a:lnTo>
                  <a:lnTo>
                    <a:pt x="202805" y="121328"/>
                  </a:lnTo>
                  <a:lnTo>
                    <a:pt x="244533" y="92473"/>
                  </a:lnTo>
                  <a:lnTo>
                    <a:pt x="271638" y="57325"/>
                  </a:lnTo>
                  <a:lnTo>
                    <a:pt x="286558" y="26476"/>
                  </a:lnTo>
                  <a:lnTo>
                    <a:pt x="291731" y="10517"/>
                  </a:lnTo>
                  <a:lnTo>
                    <a:pt x="270668" y="5051"/>
                  </a:lnTo>
                  <a:lnTo>
                    <a:pt x="220179" y="1400"/>
                  </a:lnTo>
                  <a:lnTo>
                    <a:pt x="163462" y="0"/>
                  </a:lnTo>
                  <a:lnTo>
                    <a:pt x="123710" y="1284"/>
                  </a:lnTo>
                  <a:lnTo>
                    <a:pt x="91136" y="7171"/>
                  </a:lnTo>
                  <a:lnTo>
                    <a:pt x="50082" y="16519"/>
                  </a:lnTo>
                  <a:lnTo>
                    <a:pt x="14914" y="25174"/>
                  </a:lnTo>
                  <a:lnTo>
                    <a:pt x="0" y="28983"/>
                  </a:lnTo>
                </a:path>
              </a:pathLst>
            </a:custGeom>
            <a:noFill/>
            <a:ln w="426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08" name="object 413">
              <a:extLst>
                <a:ext uri="{FF2B5EF4-FFF2-40B4-BE49-F238E27FC236}">
                  <a16:creationId xmlns:a16="http://schemas.microsoft.com/office/drawing/2014/main" id="{AB83F719-BCE3-4D3E-AA8D-F0A4083F76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93" y="6652374"/>
              <a:ext cx="414502" cy="13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" name="object 414">
              <a:extLst>
                <a:ext uri="{FF2B5EF4-FFF2-40B4-BE49-F238E27FC236}">
                  <a16:creationId xmlns:a16="http://schemas.microsoft.com/office/drawing/2014/main" id="{1F389AD1-3BFF-421D-BCC4-36E790E6E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1" y="6652371"/>
              <a:ext cx="414655" cy="134620"/>
            </a:xfrm>
            <a:custGeom>
              <a:avLst/>
              <a:gdLst>
                <a:gd name="T0" fmla="*/ 7378 w 414655"/>
                <a:gd name="T1" fmla="*/ 116319 h 134620"/>
                <a:gd name="T2" fmla="*/ 73451 w 414655"/>
                <a:gd name="T3" fmla="*/ 81659 h 134620"/>
                <a:gd name="T4" fmla="*/ 115477 w 414655"/>
                <a:gd name="T5" fmla="*/ 61161 h 134620"/>
                <a:gd name="T6" fmla="*/ 151460 w 414655"/>
                <a:gd name="T7" fmla="*/ 46776 h 134620"/>
                <a:gd name="T8" fmla="*/ 199402 w 414655"/>
                <a:gd name="T9" fmla="*/ 30454 h 134620"/>
                <a:gd name="T10" fmla="*/ 261317 w 414655"/>
                <a:gd name="T11" fmla="*/ 13233 h 134620"/>
                <a:gd name="T12" fmla="*/ 311113 w 414655"/>
                <a:gd name="T13" fmla="*/ 4149 h 134620"/>
                <a:gd name="T14" fmla="*/ 356349 w 414655"/>
                <a:gd name="T15" fmla="*/ 0 h 134620"/>
                <a:gd name="T16" fmla="*/ 414515 w 414655"/>
                <a:gd name="T17" fmla="*/ 18453 h 134620"/>
                <a:gd name="T18" fmla="*/ 335909 w 414655"/>
                <a:gd name="T19" fmla="*/ 23680 h 134620"/>
                <a:gd name="T20" fmla="*/ 287685 w 414655"/>
                <a:gd name="T21" fmla="*/ 29078 h 134620"/>
                <a:gd name="T22" fmla="*/ 250021 w 414655"/>
                <a:gd name="T23" fmla="*/ 37935 h 134620"/>
                <a:gd name="T24" fmla="*/ 203098 w 414655"/>
                <a:gd name="T25" fmla="*/ 53543 h 134620"/>
                <a:gd name="T26" fmla="*/ 142110 w 414655"/>
                <a:gd name="T27" fmla="*/ 76233 h 134620"/>
                <a:gd name="T28" fmla="*/ 83543 w 414655"/>
                <a:gd name="T29" fmla="*/ 100050 h 134620"/>
                <a:gd name="T30" fmla="*/ 39517 w 414655"/>
                <a:gd name="T31" fmla="*/ 118847 h 134620"/>
                <a:gd name="T32" fmla="*/ 9344 w 414655"/>
                <a:gd name="T33" fmla="*/ 132201 h 134620"/>
                <a:gd name="T34" fmla="*/ 2768 w 414655"/>
                <a:gd name="T35" fmla="*/ 134204 h 134620"/>
                <a:gd name="T36" fmla="*/ 346 w 414655"/>
                <a:gd name="T37" fmla="*/ 132572 h 134620"/>
                <a:gd name="T38" fmla="*/ 0 w 414655"/>
                <a:gd name="T39" fmla="*/ 127393 h 134620"/>
                <a:gd name="T40" fmla="*/ 0 w 414655"/>
                <a:gd name="T41" fmla="*/ 118173 h 134620"/>
                <a:gd name="T42" fmla="*/ 7378 w 414655"/>
                <a:gd name="T43" fmla="*/ 116319 h 134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4655" h="134620">
                  <a:moveTo>
                    <a:pt x="7378" y="116319"/>
                  </a:moveTo>
                  <a:lnTo>
                    <a:pt x="73451" y="81659"/>
                  </a:lnTo>
                  <a:lnTo>
                    <a:pt x="115477" y="61161"/>
                  </a:lnTo>
                  <a:lnTo>
                    <a:pt x="151460" y="46776"/>
                  </a:lnTo>
                  <a:lnTo>
                    <a:pt x="199402" y="30454"/>
                  </a:lnTo>
                  <a:lnTo>
                    <a:pt x="261317" y="13233"/>
                  </a:lnTo>
                  <a:lnTo>
                    <a:pt x="311113" y="4149"/>
                  </a:lnTo>
                  <a:lnTo>
                    <a:pt x="356349" y="0"/>
                  </a:lnTo>
                  <a:lnTo>
                    <a:pt x="414515" y="18453"/>
                  </a:lnTo>
                  <a:lnTo>
                    <a:pt x="335909" y="23680"/>
                  </a:lnTo>
                  <a:lnTo>
                    <a:pt x="287685" y="29078"/>
                  </a:lnTo>
                  <a:lnTo>
                    <a:pt x="250021" y="37935"/>
                  </a:lnTo>
                  <a:lnTo>
                    <a:pt x="203098" y="53543"/>
                  </a:lnTo>
                  <a:lnTo>
                    <a:pt x="142110" y="76233"/>
                  </a:lnTo>
                  <a:lnTo>
                    <a:pt x="83543" y="100050"/>
                  </a:lnTo>
                  <a:lnTo>
                    <a:pt x="39517" y="118847"/>
                  </a:lnTo>
                  <a:lnTo>
                    <a:pt x="9344" y="132201"/>
                  </a:lnTo>
                  <a:lnTo>
                    <a:pt x="2768" y="134204"/>
                  </a:lnTo>
                  <a:lnTo>
                    <a:pt x="346" y="132572"/>
                  </a:lnTo>
                  <a:lnTo>
                    <a:pt x="0" y="127393"/>
                  </a:lnTo>
                  <a:lnTo>
                    <a:pt x="0" y="118173"/>
                  </a:lnTo>
                  <a:lnTo>
                    <a:pt x="7378" y="116319"/>
                  </a:lnTo>
                </a:path>
              </a:pathLst>
            </a:custGeom>
            <a:noFill/>
            <a:ln w="36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0" name="object 415">
              <a:extLst>
                <a:ext uri="{FF2B5EF4-FFF2-40B4-BE49-F238E27FC236}">
                  <a16:creationId xmlns:a16="http://schemas.microsoft.com/office/drawing/2014/main" id="{AFE71E6F-859C-446A-89C9-3D6C232F7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" y="6755767"/>
              <a:ext cx="289560" cy="52069"/>
            </a:xfrm>
            <a:custGeom>
              <a:avLst/>
              <a:gdLst>
                <a:gd name="T0" fmla="*/ 137553 w 289559"/>
                <a:gd name="T1" fmla="*/ 0 h 52070"/>
                <a:gd name="T2" fmla="*/ 72966 w 289559"/>
                <a:gd name="T3" fmla="*/ 6211 h 52070"/>
                <a:gd name="T4" fmla="*/ 29314 w 289559"/>
                <a:gd name="T5" fmla="*/ 17803 h 52070"/>
                <a:gd name="T6" fmla="*/ 5394 w 289559"/>
                <a:gd name="T7" fmla="*/ 29955 h 52070"/>
                <a:gd name="T8" fmla="*/ 0 w 289559"/>
                <a:gd name="T9" fmla="*/ 37846 h 52070"/>
                <a:gd name="T10" fmla="*/ 6429 w 289559"/>
                <a:gd name="T11" fmla="*/ 42980 h 52070"/>
                <a:gd name="T12" fmla="*/ 25841 w 289559"/>
                <a:gd name="T13" fmla="*/ 48463 h 52070"/>
                <a:gd name="T14" fmla="*/ 68794 w 289559"/>
                <a:gd name="T15" fmla="*/ 51869 h 52070"/>
                <a:gd name="T16" fmla="*/ 145846 w 289559"/>
                <a:gd name="T17" fmla="*/ 50774 h 52070"/>
                <a:gd name="T18" fmla="*/ 222820 w 289559"/>
                <a:gd name="T19" fmla="*/ 43916 h 52070"/>
                <a:gd name="T20" fmla="*/ 268252 w 289559"/>
                <a:gd name="T21" fmla="*/ 33524 h 52070"/>
                <a:gd name="T22" fmla="*/ 288257 w 289559"/>
                <a:gd name="T23" fmla="*/ 22756 h 52070"/>
                <a:gd name="T24" fmla="*/ 288950 w 289559"/>
                <a:gd name="T25" fmla="*/ 14770 h 52070"/>
                <a:gd name="T26" fmla="*/ 278667 w 289559"/>
                <a:gd name="T27" fmla="*/ 10513 h 52070"/>
                <a:gd name="T28" fmla="*/ 252371 w 289559"/>
                <a:gd name="T29" fmla="*/ 4960 h 52070"/>
                <a:gd name="T30" fmla="*/ 206515 w 289559"/>
                <a:gd name="T31" fmla="*/ 620 h 52070"/>
                <a:gd name="T32" fmla="*/ 137553 w 289559"/>
                <a:gd name="T33" fmla="*/ 0 h 5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9559" h="52070">
                  <a:moveTo>
                    <a:pt x="137553" y="0"/>
                  </a:moveTo>
                  <a:lnTo>
                    <a:pt x="72966" y="6211"/>
                  </a:lnTo>
                  <a:lnTo>
                    <a:pt x="29314" y="17803"/>
                  </a:lnTo>
                  <a:lnTo>
                    <a:pt x="5394" y="29955"/>
                  </a:lnTo>
                  <a:lnTo>
                    <a:pt x="0" y="37846"/>
                  </a:lnTo>
                  <a:lnTo>
                    <a:pt x="6429" y="42980"/>
                  </a:lnTo>
                  <a:lnTo>
                    <a:pt x="25841" y="48463"/>
                  </a:lnTo>
                  <a:lnTo>
                    <a:pt x="68794" y="51869"/>
                  </a:lnTo>
                  <a:lnTo>
                    <a:pt x="145846" y="50774"/>
                  </a:lnTo>
                  <a:lnTo>
                    <a:pt x="222820" y="43916"/>
                  </a:lnTo>
                  <a:lnTo>
                    <a:pt x="268252" y="33524"/>
                  </a:lnTo>
                  <a:lnTo>
                    <a:pt x="288257" y="22756"/>
                  </a:lnTo>
                  <a:lnTo>
                    <a:pt x="288950" y="14770"/>
                  </a:lnTo>
                  <a:lnTo>
                    <a:pt x="278667" y="10513"/>
                  </a:lnTo>
                  <a:lnTo>
                    <a:pt x="252371" y="4960"/>
                  </a:lnTo>
                  <a:lnTo>
                    <a:pt x="206515" y="620"/>
                  </a:lnTo>
                  <a:lnTo>
                    <a:pt x="137553" y="0"/>
                  </a:lnTo>
                  <a:close/>
                </a:path>
              </a:pathLst>
            </a:custGeom>
            <a:solidFill>
              <a:srgbClr val="137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1" name="object 416">
              <a:extLst>
                <a:ext uri="{FF2B5EF4-FFF2-40B4-BE49-F238E27FC236}">
                  <a16:creationId xmlns:a16="http://schemas.microsoft.com/office/drawing/2014/main" id="{075AEA20-6294-4160-BB8D-3ED6BC8FD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" y="6755767"/>
              <a:ext cx="289560" cy="52069"/>
            </a:xfrm>
            <a:custGeom>
              <a:avLst/>
              <a:gdLst>
                <a:gd name="T0" fmla="*/ 288950 w 289559"/>
                <a:gd name="T1" fmla="*/ 14770 h 52070"/>
                <a:gd name="T2" fmla="*/ 278667 w 289559"/>
                <a:gd name="T3" fmla="*/ 10513 h 52070"/>
                <a:gd name="T4" fmla="*/ 252371 w 289559"/>
                <a:gd name="T5" fmla="*/ 4960 h 52070"/>
                <a:gd name="T6" fmla="*/ 206515 w 289559"/>
                <a:gd name="T7" fmla="*/ 620 h 52070"/>
                <a:gd name="T8" fmla="*/ 137553 w 289559"/>
                <a:gd name="T9" fmla="*/ 0 h 52070"/>
                <a:gd name="T10" fmla="*/ 72966 w 289559"/>
                <a:gd name="T11" fmla="*/ 6211 h 52070"/>
                <a:gd name="T12" fmla="*/ 29314 w 289559"/>
                <a:gd name="T13" fmla="*/ 17803 h 52070"/>
                <a:gd name="T14" fmla="*/ 5394 w 289559"/>
                <a:gd name="T15" fmla="*/ 29955 h 52070"/>
                <a:gd name="T16" fmla="*/ 0 w 289559"/>
                <a:gd name="T17" fmla="*/ 37846 h 52070"/>
                <a:gd name="T18" fmla="*/ 6429 w 289559"/>
                <a:gd name="T19" fmla="*/ 42980 h 52070"/>
                <a:gd name="T20" fmla="*/ 25841 w 289559"/>
                <a:gd name="T21" fmla="*/ 48463 h 52070"/>
                <a:gd name="T22" fmla="*/ 68794 w 289559"/>
                <a:gd name="T23" fmla="*/ 51869 h 52070"/>
                <a:gd name="T24" fmla="*/ 145846 w 289559"/>
                <a:gd name="T25" fmla="*/ 50774 h 52070"/>
                <a:gd name="T26" fmla="*/ 222820 w 289559"/>
                <a:gd name="T27" fmla="*/ 43916 h 52070"/>
                <a:gd name="T28" fmla="*/ 268252 w 289559"/>
                <a:gd name="T29" fmla="*/ 33524 h 52070"/>
                <a:gd name="T30" fmla="*/ 288257 w 289559"/>
                <a:gd name="T31" fmla="*/ 22756 h 52070"/>
                <a:gd name="T32" fmla="*/ 288950 w 289559"/>
                <a:gd name="T33" fmla="*/ 14770 h 5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9559" h="52070">
                  <a:moveTo>
                    <a:pt x="288950" y="14770"/>
                  </a:moveTo>
                  <a:lnTo>
                    <a:pt x="278667" y="10513"/>
                  </a:lnTo>
                  <a:lnTo>
                    <a:pt x="252371" y="4960"/>
                  </a:lnTo>
                  <a:lnTo>
                    <a:pt x="206515" y="620"/>
                  </a:lnTo>
                  <a:lnTo>
                    <a:pt x="137553" y="0"/>
                  </a:lnTo>
                  <a:lnTo>
                    <a:pt x="72966" y="6211"/>
                  </a:lnTo>
                  <a:lnTo>
                    <a:pt x="29314" y="17803"/>
                  </a:lnTo>
                  <a:lnTo>
                    <a:pt x="5394" y="29955"/>
                  </a:lnTo>
                  <a:lnTo>
                    <a:pt x="0" y="37846"/>
                  </a:lnTo>
                  <a:lnTo>
                    <a:pt x="6429" y="42980"/>
                  </a:lnTo>
                  <a:lnTo>
                    <a:pt x="25841" y="48463"/>
                  </a:lnTo>
                  <a:lnTo>
                    <a:pt x="68794" y="51869"/>
                  </a:lnTo>
                  <a:lnTo>
                    <a:pt x="145846" y="50774"/>
                  </a:lnTo>
                  <a:lnTo>
                    <a:pt x="222820" y="43916"/>
                  </a:lnTo>
                  <a:lnTo>
                    <a:pt x="268252" y="33524"/>
                  </a:lnTo>
                  <a:lnTo>
                    <a:pt x="288257" y="22756"/>
                  </a:lnTo>
                  <a:lnTo>
                    <a:pt x="288950" y="14770"/>
                  </a:lnTo>
                </a:path>
              </a:pathLst>
            </a:custGeom>
            <a:noFill/>
            <a:ln w="369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2" name="object 417">
              <a:extLst>
                <a:ext uri="{FF2B5EF4-FFF2-40B4-BE49-F238E27FC236}">
                  <a16:creationId xmlns:a16="http://schemas.microsoft.com/office/drawing/2014/main" id="{A7D93EFE-7843-448E-9D23-7FA5BE7D5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171" y="6657382"/>
              <a:ext cx="320040" cy="342265"/>
            </a:xfrm>
            <a:custGeom>
              <a:avLst/>
              <a:gdLst>
                <a:gd name="T0" fmla="*/ 0 w 320039"/>
                <a:gd name="T1" fmla="*/ 0 h 342265"/>
                <a:gd name="T2" fmla="*/ 25831 w 320039"/>
                <a:gd name="T3" fmla="*/ 293662 h 342265"/>
                <a:gd name="T4" fmla="*/ 52722 w 320039"/>
                <a:gd name="T5" fmla="*/ 335099 h 342265"/>
                <a:gd name="T6" fmla="*/ 94510 w 320039"/>
                <a:gd name="T7" fmla="*/ 340550 h 342265"/>
                <a:gd name="T8" fmla="*/ 173672 w 320039"/>
                <a:gd name="T9" fmla="*/ 341845 h 342265"/>
                <a:gd name="T10" fmla="*/ 252280 w 320039"/>
                <a:gd name="T11" fmla="*/ 333230 h 342265"/>
                <a:gd name="T12" fmla="*/ 291993 w 320039"/>
                <a:gd name="T13" fmla="*/ 313334 h 342265"/>
                <a:gd name="T14" fmla="*/ 306087 w 320039"/>
                <a:gd name="T15" fmla="*/ 293257 h 342265"/>
                <a:gd name="T16" fmla="*/ 307835 w 320039"/>
                <a:gd name="T17" fmla="*/ 284099 h 342265"/>
                <a:gd name="T18" fmla="*/ 319443 w 320039"/>
                <a:gd name="T19" fmla="*/ 2247 h 342265"/>
                <a:gd name="T20" fmla="*/ 0 w 320039"/>
                <a:gd name="T21" fmla="*/ 0 h 342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039" h="342265">
                  <a:moveTo>
                    <a:pt x="0" y="0"/>
                  </a:moveTo>
                  <a:lnTo>
                    <a:pt x="25831" y="293662"/>
                  </a:lnTo>
                  <a:lnTo>
                    <a:pt x="52722" y="335099"/>
                  </a:lnTo>
                  <a:lnTo>
                    <a:pt x="94510" y="340550"/>
                  </a:lnTo>
                  <a:lnTo>
                    <a:pt x="173672" y="341845"/>
                  </a:lnTo>
                  <a:lnTo>
                    <a:pt x="252280" y="333230"/>
                  </a:lnTo>
                  <a:lnTo>
                    <a:pt x="291993" y="313334"/>
                  </a:lnTo>
                  <a:lnTo>
                    <a:pt x="306087" y="293257"/>
                  </a:lnTo>
                  <a:lnTo>
                    <a:pt x="307835" y="284099"/>
                  </a:lnTo>
                  <a:lnTo>
                    <a:pt x="319443" y="22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07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3" name="object 418">
              <a:extLst>
                <a:ext uri="{FF2B5EF4-FFF2-40B4-BE49-F238E27FC236}">
                  <a16:creationId xmlns:a16="http://schemas.microsoft.com/office/drawing/2014/main" id="{C1655111-B3F6-44C7-A148-D30D77A22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391" y="6621847"/>
              <a:ext cx="335915" cy="81915"/>
            </a:xfrm>
            <a:custGeom>
              <a:avLst/>
              <a:gdLst>
                <a:gd name="T0" fmla="*/ 15646 w 335914"/>
                <a:gd name="T1" fmla="*/ 0 h 81915"/>
                <a:gd name="T2" fmla="*/ 3653 w 335914"/>
                <a:gd name="T3" fmla="*/ 9330 h 81915"/>
                <a:gd name="T4" fmla="*/ 0 w 335914"/>
                <a:gd name="T5" fmla="*/ 25904 h 81915"/>
                <a:gd name="T6" fmla="*/ 708 w 335914"/>
                <a:gd name="T7" fmla="*/ 42855 h 81915"/>
                <a:gd name="T8" fmla="*/ 50282 w 335914"/>
                <a:gd name="T9" fmla="*/ 73042 h 81915"/>
                <a:gd name="T10" fmla="*/ 102998 w 335914"/>
                <a:gd name="T11" fmla="*/ 79291 h 81915"/>
                <a:gd name="T12" fmla="*/ 167589 w 335914"/>
                <a:gd name="T13" fmla="*/ 81902 h 81915"/>
                <a:gd name="T14" fmla="*/ 232211 w 335914"/>
                <a:gd name="T15" fmla="*/ 80204 h 81915"/>
                <a:gd name="T16" fmla="*/ 285010 w 335914"/>
                <a:gd name="T17" fmla="*/ 74701 h 81915"/>
                <a:gd name="T18" fmla="*/ 333755 w 335914"/>
                <a:gd name="T19" fmla="*/ 55651 h 81915"/>
                <a:gd name="T20" fmla="*/ 335795 w 335914"/>
                <a:gd name="T21" fmla="*/ 29530 h 81915"/>
                <a:gd name="T22" fmla="*/ 333975 w 335914"/>
                <a:gd name="T23" fmla="*/ 13231 h 81915"/>
                <a:gd name="T24" fmla="*/ 326415 w 335914"/>
                <a:gd name="T25" fmla="*/ 4114 h 81915"/>
                <a:gd name="T26" fmla="*/ 297875 w 335914"/>
                <a:gd name="T27" fmla="*/ 4330 h 81915"/>
                <a:gd name="T28" fmla="*/ 214045 w 335914"/>
                <a:gd name="T29" fmla="*/ 22511 h 81915"/>
                <a:gd name="T30" fmla="*/ 167982 w 335914"/>
                <a:gd name="T31" fmla="*/ 27063 h 81915"/>
                <a:gd name="T32" fmla="*/ 126560 w 335914"/>
                <a:gd name="T33" fmla="*/ 21843 h 81915"/>
                <a:gd name="T34" fmla="*/ 45010 w 335914"/>
                <a:gd name="T35" fmla="*/ 1669 h 81915"/>
                <a:gd name="T36" fmla="*/ 15646 w 335914"/>
                <a:gd name="T37" fmla="*/ 0 h 8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5914" h="81915">
                  <a:moveTo>
                    <a:pt x="15646" y="0"/>
                  </a:moveTo>
                  <a:lnTo>
                    <a:pt x="3653" y="9330"/>
                  </a:lnTo>
                  <a:lnTo>
                    <a:pt x="0" y="25904"/>
                  </a:lnTo>
                  <a:lnTo>
                    <a:pt x="708" y="42855"/>
                  </a:lnTo>
                  <a:lnTo>
                    <a:pt x="50282" y="73042"/>
                  </a:lnTo>
                  <a:lnTo>
                    <a:pt x="102998" y="79291"/>
                  </a:lnTo>
                  <a:lnTo>
                    <a:pt x="167589" y="81902"/>
                  </a:lnTo>
                  <a:lnTo>
                    <a:pt x="232211" y="80204"/>
                  </a:lnTo>
                  <a:lnTo>
                    <a:pt x="285010" y="74701"/>
                  </a:lnTo>
                  <a:lnTo>
                    <a:pt x="333755" y="55651"/>
                  </a:lnTo>
                  <a:lnTo>
                    <a:pt x="335795" y="29530"/>
                  </a:lnTo>
                  <a:lnTo>
                    <a:pt x="333975" y="13231"/>
                  </a:lnTo>
                  <a:lnTo>
                    <a:pt x="326415" y="4114"/>
                  </a:lnTo>
                  <a:lnTo>
                    <a:pt x="297875" y="4330"/>
                  </a:lnTo>
                  <a:lnTo>
                    <a:pt x="214045" y="22511"/>
                  </a:lnTo>
                  <a:lnTo>
                    <a:pt x="167982" y="27063"/>
                  </a:lnTo>
                  <a:lnTo>
                    <a:pt x="126560" y="21843"/>
                  </a:lnTo>
                  <a:lnTo>
                    <a:pt x="45010" y="1669"/>
                  </a:lnTo>
                  <a:lnTo>
                    <a:pt x="156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4" name="object 419">
              <a:extLst>
                <a:ext uri="{FF2B5EF4-FFF2-40B4-BE49-F238E27FC236}">
                  <a16:creationId xmlns:a16="http://schemas.microsoft.com/office/drawing/2014/main" id="{313318DA-78DB-40AC-BB0A-B5D65F54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6391" y="6621847"/>
              <a:ext cx="335915" cy="81915"/>
            </a:xfrm>
            <a:custGeom>
              <a:avLst/>
              <a:gdLst>
                <a:gd name="T0" fmla="*/ 333755 w 335914"/>
                <a:gd name="T1" fmla="*/ 55651 h 81915"/>
                <a:gd name="T2" fmla="*/ 320640 w 335914"/>
                <a:gd name="T3" fmla="*/ 66236 h 81915"/>
                <a:gd name="T4" fmla="*/ 285010 w 335914"/>
                <a:gd name="T5" fmla="*/ 74701 h 81915"/>
                <a:gd name="T6" fmla="*/ 232211 w 335914"/>
                <a:gd name="T7" fmla="*/ 80204 h 81915"/>
                <a:gd name="T8" fmla="*/ 167589 w 335914"/>
                <a:gd name="T9" fmla="*/ 81902 h 81915"/>
                <a:gd name="T10" fmla="*/ 102998 w 335914"/>
                <a:gd name="T11" fmla="*/ 79291 h 81915"/>
                <a:gd name="T12" fmla="*/ 50282 w 335914"/>
                <a:gd name="T13" fmla="*/ 73042 h 81915"/>
                <a:gd name="T14" fmla="*/ 1803 w 335914"/>
                <a:gd name="T15" fmla="*/ 53314 h 81915"/>
                <a:gd name="T16" fmla="*/ 0 w 335914"/>
                <a:gd name="T17" fmla="*/ 25904 h 81915"/>
                <a:gd name="T18" fmla="*/ 3653 w 335914"/>
                <a:gd name="T19" fmla="*/ 9330 h 81915"/>
                <a:gd name="T20" fmla="*/ 15646 w 335914"/>
                <a:gd name="T21" fmla="*/ 0 h 81915"/>
                <a:gd name="T22" fmla="*/ 45010 w 335914"/>
                <a:gd name="T23" fmla="*/ 1669 h 81915"/>
                <a:gd name="T24" fmla="*/ 83775 w 335914"/>
                <a:gd name="T25" fmla="*/ 11164 h 81915"/>
                <a:gd name="T26" fmla="*/ 126560 w 335914"/>
                <a:gd name="T27" fmla="*/ 21843 h 81915"/>
                <a:gd name="T28" fmla="*/ 167982 w 335914"/>
                <a:gd name="T29" fmla="*/ 27063 h 81915"/>
                <a:gd name="T30" fmla="*/ 214045 w 335914"/>
                <a:gd name="T31" fmla="*/ 22511 h 81915"/>
                <a:gd name="T32" fmla="*/ 258881 w 335914"/>
                <a:gd name="T33" fmla="*/ 12698 h 81915"/>
                <a:gd name="T34" fmla="*/ 297875 w 335914"/>
                <a:gd name="T35" fmla="*/ 4330 h 81915"/>
                <a:gd name="T36" fmla="*/ 326415 w 335914"/>
                <a:gd name="T37" fmla="*/ 4114 h 81915"/>
                <a:gd name="T38" fmla="*/ 333975 w 335914"/>
                <a:gd name="T39" fmla="*/ 13231 h 81915"/>
                <a:gd name="T40" fmla="*/ 335795 w 335914"/>
                <a:gd name="T41" fmla="*/ 29530 h 81915"/>
                <a:gd name="T42" fmla="*/ 334761 w 335914"/>
                <a:gd name="T43" fmla="*/ 46005 h 81915"/>
                <a:gd name="T44" fmla="*/ 333755 w 335914"/>
                <a:gd name="T45" fmla="*/ 55651 h 8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5914" h="81915">
                  <a:moveTo>
                    <a:pt x="333755" y="55651"/>
                  </a:moveTo>
                  <a:lnTo>
                    <a:pt x="320640" y="66236"/>
                  </a:lnTo>
                  <a:lnTo>
                    <a:pt x="285010" y="74701"/>
                  </a:lnTo>
                  <a:lnTo>
                    <a:pt x="232211" y="80204"/>
                  </a:lnTo>
                  <a:lnTo>
                    <a:pt x="167589" y="81902"/>
                  </a:lnTo>
                  <a:lnTo>
                    <a:pt x="102998" y="79291"/>
                  </a:lnTo>
                  <a:lnTo>
                    <a:pt x="50282" y="73042"/>
                  </a:lnTo>
                  <a:lnTo>
                    <a:pt x="1803" y="53314"/>
                  </a:lnTo>
                  <a:lnTo>
                    <a:pt x="0" y="25904"/>
                  </a:lnTo>
                  <a:lnTo>
                    <a:pt x="3653" y="9330"/>
                  </a:lnTo>
                  <a:lnTo>
                    <a:pt x="15646" y="0"/>
                  </a:lnTo>
                  <a:lnTo>
                    <a:pt x="45010" y="1669"/>
                  </a:lnTo>
                  <a:lnTo>
                    <a:pt x="83775" y="11164"/>
                  </a:lnTo>
                  <a:lnTo>
                    <a:pt x="126560" y="21843"/>
                  </a:lnTo>
                  <a:lnTo>
                    <a:pt x="167982" y="27063"/>
                  </a:lnTo>
                  <a:lnTo>
                    <a:pt x="214045" y="22511"/>
                  </a:lnTo>
                  <a:lnTo>
                    <a:pt x="258881" y="12698"/>
                  </a:lnTo>
                  <a:lnTo>
                    <a:pt x="297875" y="4330"/>
                  </a:lnTo>
                  <a:lnTo>
                    <a:pt x="326415" y="4114"/>
                  </a:lnTo>
                  <a:lnTo>
                    <a:pt x="333975" y="13231"/>
                  </a:lnTo>
                  <a:lnTo>
                    <a:pt x="335795" y="29530"/>
                  </a:lnTo>
                  <a:lnTo>
                    <a:pt x="334761" y="46005"/>
                  </a:lnTo>
                  <a:lnTo>
                    <a:pt x="333755" y="55651"/>
                  </a:lnTo>
                  <a:close/>
                </a:path>
              </a:pathLst>
            </a:custGeom>
            <a:noFill/>
            <a:ln w="407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5" name="object 420">
              <a:extLst>
                <a:ext uri="{FF2B5EF4-FFF2-40B4-BE49-F238E27FC236}">
                  <a16:creationId xmlns:a16="http://schemas.microsoft.com/office/drawing/2014/main" id="{81916287-02F9-4006-AD2E-D89EB3484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499" y="6605612"/>
              <a:ext cx="332105" cy="55244"/>
            </a:xfrm>
            <a:custGeom>
              <a:avLst/>
              <a:gdLst>
                <a:gd name="T0" fmla="*/ 166179 w 332104"/>
                <a:gd name="T1" fmla="*/ 0 h 55245"/>
                <a:gd name="T2" fmla="*/ 101557 w 332104"/>
                <a:gd name="T3" fmla="*/ 1692 h 55245"/>
                <a:gd name="T4" fmla="*/ 48756 w 332104"/>
                <a:gd name="T5" fmla="*/ 7196 h 55245"/>
                <a:gd name="T6" fmla="*/ 13122 w 332104"/>
                <a:gd name="T7" fmla="*/ 15664 h 55245"/>
                <a:gd name="T8" fmla="*/ 0 w 332104"/>
                <a:gd name="T9" fmla="*/ 26250 h 55245"/>
                <a:gd name="T10" fmla="*/ 12970 w 332104"/>
                <a:gd name="T11" fmla="*/ 37013 h 55245"/>
                <a:gd name="T12" fmla="*/ 48479 w 332104"/>
                <a:gd name="T13" fmla="*/ 45978 h 55245"/>
                <a:gd name="T14" fmla="*/ 101194 w 332104"/>
                <a:gd name="T15" fmla="*/ 52227 h 55245"/>
                <a:gd name="T16" fmla="*/ 165785 w 332104"/>
                <a:gd name="T17" fmla="*/ 54838 h 55245"/>
                <a:gd name="T18" fmla="*/ 230407 w 332104"/>
                <a:gd name="T19" fmla="*/ 53138 h 55245"/>
                <a:gd name="T20" fmla="*/ 283206 w 332104"/>
                <a:gd name="T21" fmla="*/ 47632 h 55245"/>
                <a:gd name="T22" fmla="*/ 318837 w 332104"/>
                <a:gd name="T23" fmla="*/ 39166 h 55245"/>
                <a:gd name="T24" fmla="*/ 331952 w 332104"/>
                <a:gd name="T25" fmla="*/ 28587 h 55245"/>
                <a:gd name="T26" fmla="*/ 318982 w 332104"/>
                <a:gd name="T27" fmla="*/ 17823 h 55245"/>
                <a:gd name="T28" fmla="*/ 283475 w 332104"/>
                <a:gd name="T29" fmla="*/ 8855 h 55245"/>
                <a:gd name="T30" fmla="*/ 230763 w 332104"/>
                <a:gd name="T31" fmla="*/ 2605 h 55245"/>
                <a:gd name="T32" fmla="*/ 166179 w 332104"/>
                <a:gd name="T33" fmla="*/ 0 h 55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104" h="55245">
                  <a:moveTo>
                    <a:pt x="166179" y="0"/>
                  </a:moveTo>
                  <a:lnTo>
                    <a:pt x="101557" y="1692"/>
                  </a:lnTo>
                  <a:lnTo>
                    <a:pt x="48756" y="7196"/>
                  </a:lnTo>
                  <a:lnTo>
                    <a:pt x="13122" y="15664"/>
                  </a:lnTo>
                  <a:lnTo>
                    <a:pt x="0" y="26250"/>
                  </a:lnTo>
                  <a:lnTo>
                    <a:pt x="12970" y="37013"/>
                  </a:lnTo>
                  <a:lnTo>
                    <a:pt x="48479" y="45978"/>
                  </a:lnTo>
                  <a:lnTo>
                    <a:pt x="101194" y="52227"/>
                  </a:lnTo>
                  <a:lnTo>
                    <a:pt x="165785" y="54838"/>
                  </a:lnTo>
                  <a:lnTo>
                    <a:pt x="230407" y="53138"/>
                  </a:lnTo>
                  <a:lnTo>
                    <a:pt x="283206" y="47632"/>
                  </a:lnTo>
                  <a:lnTo>
                    <a:pt x="318837" y="39166"/>
                  </a:lnTo>
                  <a:lnTo>
                    <a:pt x="331952" y="28587"/>
                  </a:lnTo>
                  <a:lnTo>
                    <a:pt x="318982" y="17823"/>
                  </a:lnTo>
                  <a:lnTo>
                    <a:pt x="283475" y="8855"/>
                  </a:lnTo>
                  <a:lnTo>
                    <a:pt x="230763" y="2605"/>
                  </a:lnTo>
                  <a:lnTo>
                    <a:pt x="1661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6" name="object 421">
              <a:extLst>
                <a:ext uri="{FF2B5EF4-FFF2-40B4-BE49-F238E27FC236}">
                  <a16:creationId xmlns:a16="http://schemas.microsoft.com/office/drawing/2014/main" id="{644994E5-626B-42BF-B9B7-9D546F7D2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499" y="6605612"/>
              <a:ext cx="332105" cy="55244"/>
            </a:xfrm>
            <a:custGeom>
              <a:avLst/>
              <a:gdLst>
                <a:gd name="T0" fmla="*/ 331952 w 332104"/>
                <a:gd name="T1" fmla="*/ 28587 h 55245"/>
                <a:gd name="T2" fmla="*/ 318837 w 332104"/>
                <a:gd name="T3" fmla="*/ 39166 h 55245"/>
                <a:gd name="T4" fmla="*/ 283206 w 332104"/>
                <a:gd name="T5" fmla="*/ 47632 h 55245"/>
                <a:gd name="T6" fmla="*/ 230407 w 332104"/>
                <a:gd name="T7" fmla="*/ 53138 h 55245"/>
                <a:gd name="T8" fmla="*/ 165785 w 332104"/>
                <a:gd name="T9" fmla="*/ 54838 h 55245"/>
                <a:gd name="T10" fmla="*/ 101194 w 332104"/>
                <a:gd name="T11" fmla="*/ 52227 h 55245"/>
                <a:gd name="T12" fmla="*/ 48479 w 332104"/>
                <a:gd name="T13" fmla="*/ 45978 h 55245"/>
                <a:gd name="T14" fmla="*/ 12970 w 332104"/>
                <a:gd name="T15" fmla="*/ 37013 h 55245"/>
                <a:gd name="T16" fmla="*/ 0 w 332104"/>
                <a:gd name="T17" fmla="*/ 26250 h 55245"/>
                <a:gd name="T18" fmla="*/ 13122 w 332104"/>
                <a:gd name="T19" fmla="*/ 15664 h 55245"/>
                <a:gd name="T20" fmla="*/ 48756 w 332104"/>
                <a:gd name="T21" fmla="*/ 7196 h 55245"/>
                <a:gd name="T22" fmla="*/ 101557 w 332104"/>
                <a:gd name="T23" fmla="*/ 1692 h 55245"/>
                <a:gd name="T24" fmla="*/ 166179 w 332104"/>
                <a:gd name="T25" fmla="*/ 0 h 55245"/>
                <a:gd name="T26" fmla="*/ 230763 w 332104"/>
                <a:gd name="T27" fmla="*/ 2605 h 55245"/>
                <a:gd name="T28" fmla="*/ 283475 w 332104"/>
                <a:gd name="T29" fmla="*/ 8855 h 55245"/>
                <a:gd name="T30" fmla="*/ 318982 w 332104"/>
                <a:gd name="T31" fmla="*/ 17823 h 55245"/>
                <a:gd name="T32" fmla="*/ 331952 w 332104"/>
                <a:gd name="T33" fmla="*/ 28587 h 55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104" h="55245">
                  <a:moveTo>
                    <a:pt x="331952" y="28587"/>
                  </a:moveTo>
                  <a:lnTo>
                    <a:pt x="318837" y="39166"/>
                  </a:lnTo>
                  <a:lnTo>
                    <a:pt x="283206" y="47632"/>
                  </a:lnTo>
                  <a:lnTo>
                    <a:pt x="230407" y="53138"/>
                  </a:lnTo>
                  <a:lnTo>
                    <a:pt x="165785" y="54838"/>
                  </a:lnTo>
                  <a:lnTo>
                    <a:pt x="101194" y="52227"/>
                  </a:lnTo>
                  <a:lnTo>
                    <a:pt x="48479" y="45978"/>
                  </a:lnTo>
                  <a:lnTo>
                    <a:pt x="12970" y="37013"/>
                  </a:lnTo>
                  <a:lnTo>
                    <a:pt x="0" y="26250"/>
                  </a:lnTo>
                  <a:lnTo>
                    <a:pt x="13122" y="15664"/>
                  </a:lnTo>
                  <a:lnTo>
                    <a:pt x="48756" y="7196"/>
                  </a:lnTo>
                  <a:lnTo>
                    <a:pt x="101557" y="1692"/>
                  </a:lnTo>
                  <a:lnTo>
                    <a:pt x="166179" y="0"/>
                  </a:lnTo>
                  <a:lnTo>
                    <a:pt x="230763" y="2605"/>
                  </a:lnTo>
                  <a:lnTo>
                    <a:pt x="283475" y="8855"/>
                  </a:lnTo>
                  <a:lnTo>
                    <a:pt x="318982" y="17823"/>
                  </a:lnTo>
                  <a:lnTo>
                    <a:pt x="331952" y="28587"/>
                  </a:lnTo>
                  <a:close/>
                </a:path>
              </a:pathLst>
            </a:custGeom>
            <a:noFill/>
            <a:ln w="407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17" name="object 422">
              <a:extLst>
                <a:ext uri="{FF2B5EF4-FFF2-40B4-BE49-F238E27FC236}">
                  <a16:creationId xmlns:a16="http://schemas.microsoft.com/office/drawing/2014/main" id="{9E7A5C44-5B62-4069-9E56-0119600BD4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784" y="6713709"/>
              <a:ext cx="193767" cy="25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8" name="object 423">
              <a:extLst>
                <a:ext uri="{FF2B5EF4-FFF2-40B4-BE49-F238E27FC236}">
                  <a16:creationId xmlns:a16="http://schemas.microsoft.com/office/drawing/2014/main" id="{328808F4-B18F-4BBD-A41E-CB034A54D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922" y="6630138"/>
              <a:ext cx="297180" cy="30480"/>
            </a:xfrm>
            <a:custGeom>
              <a:avLst/>
              <a:gdLst>
                <a:gd name="T0" fmla="*/ 148577 w 297179"/>
                <a:gd name="T1" fmla="*/ 0 h 30479"/>
                <a:gd name="T2" fmla="*/ 101793 w 297179"/>
                <a:gd name="T3" fmla="*/ 775 h 30479"/>
                <a:gd name="T4" fmla="*/ 60167 w 297179"/>
                <a:gd name="T5" fmla="*/ 3587 h 30479"/>
                <a:gd name="T6" fmla="*/ 25603 w 297179"/>
                <a:gd name="T7" fmla="*/ 8133 h 30479"/>
                <a:gd name="T8" fmla="*/ 0 w 297179"/>
                <a:gd name="T9" fmla="*/ 14109 h 30479"/>
                <a:gd name="T10" fmla="*/ 25515 w 297179"/>
                <a:gd name="T11" fmla="*/ 20451 h 30479"/>
                <a:gd name="T12" fmla="*/ 60012 w 297179"/>
                <a:gd name="T13" fmla="*/ 25484 h 30479"/>
                <a:gd name="T14" fmla="*/ 101593 w 297179"/>
                <a:gd name="T15" fmla="*/ 28881 h 30479"/>
                <a:gd name="T16" fmla="*/ 148361 w 297179"/>
                <a:gd name="T17" fmla="*/ 30314 h 30479"/>
                <a:gd name="T18" fmla="*/ 195145 w 297179"/>
                <a:gd name="T19" fmla="*/ 29539 h 30479"/>
                <a:gd name="T20" fmla="*/ 236770 w 297179"/>
                <a:gd name="T21" fmla="*/ 26727 h 30479"/>
                <a:gd name="T22" fmla="*/ 271335 w 297179"/>
                <a:gd name="T23" fmla="*/ 22181 h 30479"/>
                <a:gd name="T24" fmla="*/ 296938 w 297179"/>
                <a:gd name="T25" fmla="*/ 16205 h 30479"/>
                <a:gd name="T26" fmla="*/ 271423 w 297179"/>
                <a:gd name="T27" fmla="*/ 9863 h 30479"/>
                <a:gd name="T28" fmla="*/ 236926 w 297179"/>
                <a:gd name="T29" fmla="*/ 4830 h 30479"/>
                <a:gd name="T30" fmla="*/ 195345 w 297179"/>
                <a:gd name="T31" fmla="*/ 1433 h 30479"/>
                <a:gd name="T32" fmla="*/ 148577 w 297179"/>
                <a:gd name="T33" fmla="*/ 0 h 30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7179" h="30479">
                  <a:moveTo>
                    <a:pt x="148577" y="0"/>
                  </a:moveTo>
                  <a:lnTo>
                    <a:pt x="101793" y="775"/>
                  </a:lnTo>
                  <a:lnTo>
                    <a:pt x="60167" y="3587"/>
                  </a:lnTo>
                  <a:lnTo>
                    <a:pt x="25603" y="8133"/>
                  </a:lnTo>
                  <a:lnTo>
                    <a:pt x="0" y="14109"/>
                  </a:lnTo>
                  <a:lnTo>
                    <a:pt x="25515" y="20451"/>
                  </a:lnTo>
                  <a:lnTo>
                    <a:pt x="60012" y="25484"/>
                  </a:lnTo>
                  <a:lnTo>
                    <a:pt x="101593" y="28881"/>
                  </a:lnTo>
                  <a:lnTo>
                    <a:pt x="148361" y="30314"/>
                  </a:lnTo>
                  <a:lnTo>
                    <a:pt x="195145" y="29539"/>
                  </a:lnTo>
                  <a:lnTo>
                    <a:pt x="236770" y="26727"/>
                  </a:lnTo>
                  <a:lnTo>
                    <a:pt x="271335" y="22181"/>
                  </a:lnTo>
                  <a:lnTo>
                    <a:pt x="296938" y="16205"/>
                  </a:lnTo>
                  <a:lnTo>
                    <a:pt x="271423" y="9863"/>
                  </a:lnTo>
                  <a:lnTo>
                    <a:pt x="236926" y="4830"/>
                  </a:lnTo>
                  <a:lnTo>
                    <a:pt x="195345" y="1433"/>
                  </a:lnTo>
                  <a:lnTo>
                    <a:pt x="148577" y="0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19" name="object 424">
              <a:extLst>
                <a:ext uri="{FF2B5EF4-FFF2-40B4-BE49-F238E27FC236}">
                  <a16:creationId xmlns:a16="http://schemas.microsoft.com/office/drawing/2014/main" id="{47666020-8548-45DB-851B-4EEF5017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922" y="6630138"/>
              <a:ext cx="297180" cy="30480"/>
            </a:xfrm>
            <a:custGeom>
              <a:avLst/>
              <a:gdLst>
                <a:gd name="T0" fmla="*/ 0 w 297179"/>
                <a:gd name="T1" fmla="*/ 14109 h 30479"/>
                <a:gd name="T2" fmla="*/ 25515 w 297179"/>
                <a:gd name="T3" fmla="*/ 20451 h 30479"/>
                <a:gd name="T4" fmla="*/ 60012 w 297179"/>
                <a:gd name="T5" fmla="*/ 25484 h 30479"/>
                <a:gd name="T6" fmla="*/ 101593 w 297179"/>
                <a:gd name="T7" fmla="*/ 28881 h 30479"/>
                <a:gd name="T8" fmla="*/ 148361 w 297179"/>
                <a:gd name="T9" fmla="*/ 30314 h 30479"/>
                <a:gd name="T10" fmla="*/ 195145 w 297179"/>
                <a:gd name="T11" fmla="*/ 29539 h 30479"/>
                <a:gd name="T12" fmla="*/ 236770 w 297179"/>
                <a:gd name="T13" fmla="*/ 26727 h 30479"/>
                <a:gd name="T14" fmla="*/ 271335 w 297179"/>
                <a:gd name="T15" fmla="*/ 22181 h 30479"/>
                <a:gd name="T16" fmla="*/ 296938 w 297179"/>
                <a:gd name="T17" fmla="*/ 16205 h 30479"/>
                <a:gd name="T18" fmla="*/ 271423 w 297179"/>
                <a:gd name="T19" fmla="*/ 9863 h 30479"/>
                <a:gd name="T20" fmla="*/ 236926 w 297179"/>
                <a:gd name="T21" fmla="*/ 4830 h 30479"/>
                <a:gd name="T22" fmla="*/ 195345 w 297179"/>
                <a:gd name="T23" fmla="*/ 1433 h 30479"/>
                <a:gd name="T24" fmla="*/ 148577 w 297179"/>
                <a:gd name="T25" fmla="*/ 0 h 30479"/>
                <a:gd name="T26" fmla="*/ 101793 w 297179"/>
                <a:gd name="T27" fmla="*/ 775 h 30479"/>
                <a:gd name="T28" fmla="*/ 60167 w 297179"/>
                <a:gd name="T29" fmla="*/ 3587 h 30479"/>
                <a:gd name="T30" fmla="*/ 25603 w 297179"/>
                <a:gd name="T31" fmla="*/ 8133 h 30479"/>
                <a:gd name="T32" fmla="*/ 0 w 297179"/>
                <a:gd name="T33" fmla="*/ 14109 h 30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7179" h="30479">
                  <a:moveTo>
                    <a:pt x="0" y="14109"/>
                  </a:moveTo>
                  <a:lnTo>
                    <a:pt x="25515" y="20451"/>
                  </a:lnTo>
                  <a:lnTo>
                    <a:pt x="60012" y="25484"/>
                  </a:lnTo>
                  <a:lnTo>
                    <a:pt x="101593" y="28881"/>
                  </a:lnTo>
                  <a:lnTo>
                    <a:pt x="148361" y="30314"/>
                  </a:lnTo>
                  <a:lnTo>
                    <a:pt x="195145" y="29539"/>
                  </a:lnTo>
                  <a:lnTo>
                    <a:pt x="236770" y="26727"/>
                  </a:lnTo>
                  <a:lnTo>
                    <a:pt x="271335" y="22181"/>
                  </a:lnTo>
                  <a:lnTo>
                    <a:pt x="296938" y="16205"/>
                  </a:lnTo>
                  <a:lnTo>
                    <a:pt x="271423" y="9863"/>
                  </a:lnTo>
                  <a:lnTo>
                    <a:pt x="236926" y="4830"/>
                  </a:lnTo>
                  <a:lnTo>
                    <a:pt x="195345" y="1433"/>
                  </a:lnTo>
                  <a:lnTo>
                    <a:pt x="148577" y="0"/>
                  </a:lnTo>
                  <a:lnTo>
                    <a:pt x="101793" y="775"/>
                  </a:lnTo>
                  <a:lnTo>
                    <a:pt x="60167" y="3587"/>
                  </a:lnTo>
                  <a:lnTo>
                    <a:pt x="25603" y="8133"/>
                  </a:lnTo>
                  <a:lnTo>
                    <a:pt x="0" y="14109"/>
                  </a:lnTo>
                  <a:close/>
                </a:path>
              </a:pathLst>
            </a:custGeom>
            <a:noFill/>
            <a:ln w="407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0" name="object 425">
              <a:extLst>
                <a:ext uri="{FF2B5EF4-FFF2-40B4-BE49-F238E27FC236}">
                  <a16:creationId xmlns:a16="http://schemas.microsoft.com/office/drawing/2014/main" id="{E74C9A5D-734C-4052-9267-2283621FE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2322" y="6658825"/>
              <a:ext cx="487045" cy="309880"/>
            </a:xfrm>
            <a:custGeom>
              <a:avLst/>
              <a:gdLst>
                <a:gd name="T0" fmla="*/ 486435 w 487045"/>
                <a:gd name="T1" fmla="*/ 0 h 309879"/>
                <a:gd name="T2" fmla="*/ 0 w 487045"/>
                <a:gd name="T3" fmla="*/ 0 h 309879"/>
                <a:gd name="T4" fmla="*/ 0 w 487045"/>
                <a:gd name="T5" fmla="*/ 309867 h 309879"/>
                <a:gd name="T6" fmla="*/ 486435 w 487045"/>
                <a:gd name="T7" fmla="*/ 309867 h 309879"/>
                <a:gd name="T8" fmla="*/ 486435 w 487045"/>
                <a:gd name="T9" fmla="*/ 0 h 309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045" h="309879">
                  <a:moveTo>
                    <a:pt x="486435" y="0"/>
                  </a:moveTo>
                  <a:lnTo>
                    <a:pt x="0" y="0"/>
                  </a:lnTo>
                  <a:lnTo>
                    <a:pt x="0" y="309867"/>
                  </a:lnTo>
                  <a:lnTo>
                    <a:pt x="486435" y="309867"/>
                  </a:lnTo>
                  <a:lnTo>
                    <a:pt x="486435" y="0"/>
                  </a:lnTo>
                  <a:close/>
                </a:path>
              </a:pathLst>
            </a:custGeom>
            <a:solidFill>
              <a:srgbClr val="FBF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21" name="object 426">
              <a:extLst>
                <a:ext uri="{FF2B5EF4-FFF2-40B4-BE49-F238E27FC236}">
                  <a16:creationId xmlns:a16="http://schemas.microsoft.com/office/drawing/2014/main" id="{9C230385-2DAC-4288-8F3C-0FEE454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2322" y="6658825"/>
              <a:ext cx="487045" cy="309880"/>
            </a:xfrm>
            <a:custGeom>
              <a:avLst/>
              <a:gdLst>
                <a:gd name="T0" fmla="*/ 0 w 487045"/>
                <a:gd name="T1" fmla="*/ 309867 h 309879"/>
                <a:gd name="T2" fmla="*/ 486435 w 487045"/>
                <a:gd name="T3" fmla="*/ 309867 h 309879"/>
                <a:gd name="T4" fmla="*/ 486435 w 487045"/>
                <a:gd name="T5" fmla="*/ 0 h 309879"/>
                <a:gd name="T6" fmla="*/ 0 w 487045"/>
                <a:gd name="T7" fmla="*/ 0 h 309879"/>
                <a:gd name="T8" fmla="*/ 0 w 487045"/>
                <a:gd name="T9" fmla="*/ 309867 h 309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045" h="309879">
                  <a:moveTo>
                    <a:pt x="0" y="309867"/>
                  </a:moveTo>
                  <a:lnTo>
                    <a:pt x="486435" y="309867"/>
                  </a:lnTo>
                  <a:lnTo>
                    <a:pt x="486435" y="0"/>
                  </a:lnTo>
                  <a:lnTo>
                    <a:pt x="0" y="0"/>
                  </a:lnTo>
                  <a:lnTo>
                    <a:pt x="0" y="309867"/>
                  </a:lnTo>
                  <a:close/>
                </a:path>
              </a:pathLst>
            </a:custGeom>
            <a:noFill/>
            <a:ln w="3987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22" name="object 427">
              <a:extLst>
                <a:ext uri="{FF2B5EF4-FFF2-40B4-BE49-F238E27FC236}">
                  <a16:creationId xmlns:a16="http://schemas.microsoft.com/office/drawing/2014/main" id="{AC3BA59E-8A39-412D-A917-F68366039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8759" y="6657809"/>
              <a:ext cx="593413" cy="268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" name="object 428">
              <a:extLst>
                <a:ext uri="{FF2B5EF4-FFF2-40B4-BE49-F238E27FC236}">
                  <a16:creationId xmlns:a16="http://schemas.microsoft.com/office/drawing/2014/main" id="{F95E7696-7114-43D5-9ED9-56675977C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001" y="6473951"/>
              <a:ext cx="226695" cy="708025"/>
            </a:xfrm>
            <a:custGeom>
              <a:avLst/>
              <a:gdLst>
                <a:gd name="T0" fmla="*/ 134048 w 226695"/>
                <a:gd name="T1" fmla="*/ 0 h 708025"/>
                <a:gd name="T2" fmla="*/ 0 w 226695"/>
                <a:gd name="T3" fmla="*/ 689584 h 708025"/>
                <a:gd name="T4" fmla="*/ 92456 w 226695"/>
                <a:gd name="T5" fmla="*/ 707555 h 708025"/>
                <a:gd name="T6" fmla="*/ 226504 w 226695"/>
                <a:gd name="T7" fmla="*/ 17970 h 708025"/>
                <a:gd name="T8" fmla="*/ 134048 w 226695"/>
                <a:gd name="T9" fmla="*/ 0 h 708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695" h="708025">
                  <a:moveTo>
                    <a:pt x="134048" y="0"/>
                  </a:moveTo>
                  <a:lnTo>
                    <a:pt x="0" y="689584"/>
                  </a:lnTo>
                  <a:lnTo>
                    <a:pt x="92456" y="707555"/>
                  </a:lnTo>
                  <a:lnTo>
                    <a:pt x="226504" y="17970"/>
                  </a:lnTo>
                  <a:lnTo>
                    <a:pt x="1340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2124" name="object 429">
              <a:extLst>
                <a:ext uri="{FF2B5EF4-FFF2-40B4-BE49-F238E27FC236}">
                  <a16:creationId xmlns:a16="http://schemas.microsoft.com/office/drawing/2014/main" id="{6BE31294-CA44-4593-ADD7-652014BA52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7895" y="6498704"/>
              <a:ext cx="146811" cy="636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" name="object 430">
            <a:extLst>
              <a:ext uri="{FF2B5EF4-FFF2-40B4-BE49-F238E27FC236}">
                <a16:creationId xmlns:a16="http://schemas.microsoft.com/office/drawing/2014/main" id="{D77F8731-8CE2-4A43-8074-9D8E6BC252CB}"/>
              </a:ext>
            </a:extLst>
          </p:cNvPr>
          <p:cNvSpPr txBox="1"/>
          <p:nvPr/>
        </p:nvSpPr>
        <p:spPr>
          <a:xfrm>
            <a:off x="3325813" y="2068513"/>
            <a:ext cx="433387" cy="574516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90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ts val="100"/>
              </a:spcBef>
            </a:pPr>
            <a:r>
              <a:rPr lang="ar" sz="9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0.5%</a:t>
            </a:r>
            <a:endParaRPr lang="en-US" altLang="en-US" sz="9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  <a:p>
            <a:pPr rtl="1" eaLnBrk="1" hangingPunct="1"/>
            <a:endParaRPr lang="en-US" altLang="en-US" sz="11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  <a:p>
            <a:pPr algn="ctr" rtl="1" eaLnBrk="1" hangingPunct="1">
              <a:spcBef>
                <a:spcPts val="900"/>
              </a:spcBef>
            </a:pPr>
            <a:r>
              <a:rPr lang="ar" sz="9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محلول قوي</a:t>
            </a:r>
            <a:endParaRPr lang="en-US" altLang="en-US" sz="9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431" name="object 431">
            <a:extLst>
              <a:ext uri="{FF2B5EF4-FFF2-40B4-BE49-F238E27FC236}">
                <a16:creationId xmlns:a16="http://schemas.microsoft.com/office/drawing/2014/main" id="{7430185B-FABF-4862-8B84-10796C356CD7}"/>
              </a:ext>
            </a:extLst>
          </p:cNvPr>
          <p:cNvSpPr txBox="1"/>
          <p:nvPr/>
        </p:nvSpPr>
        <p:spPr>
          <a:xfrm>
            <a:off x="5176838" y="5080000"/>
            <a:ext cx="2079625" cy="205954"/>
          </a:xfrm>
          <a:prstGeom prst="rect">
            <a:avLst/>
          </a:prstGeom>
        </p:spPr>
        <p:txBody>
          <a:bodyPr lIns="0" tIns="16510" rIns="0" bIns="0" rtlCol="1">
            <a:spAutoFit/>
          </a:bodyPr>
          <a:lstStyle>
            <a:lvl1pPr marL="952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ts val="125"/>
              </a:spcBef>
            </a:pPr>
            <a:r>
              <a:rPr lang="ar" sz="6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محلول </a:t>
            </a:r>
            <a:endParaRPr lang="en-US" altLang="en-US" sz="6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  <a:p>
            <a:pPr algn="ctr" rtl="1" eaLnBrk="1" hangingPunct="1">
              <a:lnSpc>
                <a:spcPct val="105000"/>
              </a:lnSpc>
            </a:pPr>
            <a:r>
              <a:rPr lang="ar" sz="6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كلور خفيف (0.05%) - غسل اليدين</a:t>
            </a:r>
            <a:endParaRPr lang="en-US" altLang="en-US" sz="6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</p:txBody>
      </p:sp>
      <p:sp>
        <p:nvSpPr>
          <p:cNvPr id="432" name="object 432">
            <a:extLst>
              <a:ext uri="{FF2B5EF4-FFF2-40B4-BE49-F238E27FC236}">
                <a16:creationId xmlns:a16="http://schemas.microsoft.com/office/drawing/2014/main" id="{A1CFDEA7-8C9D-4AEB-A8F2-3C5E116A281F}"/>
              </a:ext>
            </a:extLst>
          </p:cNvPr>
          <p:cNvSpPr txBox="1"/>
          <p:nvPr/>
        </p:nvSpPr>
        <p:spPr>
          <a:xfrm>
            <a:off x="8923338" y="4637088"/>
            <a:ext cx="436562" cy="244298"/>
          </a:xfrm>
          <a:prstGeom prst="rect">
            <a:avLst/>
          </a:prstGeom>
        </p:spPr>
        <p:txBody>
          <a:bodyPr lIns="0" tIns="13335" rIns="0" bIns="0" rtlCol="1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spcBef>
                <a:spcPts val="100"/>
              </a:spcBef>
            </a:pPr>
            <a:r>
              <a:rPr lang="ar" sz="5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محلول </a:t>
            </a:r>
            <a:endParaRPr lang="en-US" altLang="en-US" sz="5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  <a:p>
            <a:pPr algn="ctr" rtl="1" eaLnBrk="1" hangingPunct="1"/>
            <a:r>
              <a:rPr lang="ar" sz="500" b="1">
                <a:solidFill>
                  <a:srgbClr val="231F20"/>
                </a:solidFill>
                <a:latin typeface="Sakkal Majalla" panose="02000000000000000000" pitchFamily="2" charset="-78"/>
                <a:ea typeface="Century Gothic" panose="020B0502020202020204" pitchFamily="34" charset="0"/>
                <a:cs typeface="Sakkal Majalla" panose="02000000000000000000" pitchFamily="2" charset="-78"/>
              </a:rPr>
              <a:t>كلور خفيف (0.05%) - غسل اليدين</a:t>
            </a:r>
            <a:endParaRPr lang="en-US" altLang="en-US" sz="500">
              <a:solidFill>
                <a:srgbClr val="000000"/>
              </a:solidFill>
              <a:latin typeface="Sakkal Majalla" panose="02000000000000000000" pitchFamily="2" charset="-78"/>
              <a:ea typeface="Century Gothic" panose="020B0502020202020204" pitchFamily="34" charset="0"/>
              <a:cs typeface="Sakkal Majalla" panose="02000000000000000000" pitchFamily="2" charset="-78"/>
            </a:endParaRPr>
          </a:p>
        </p:txBody>
      </p:sp>
      <p:grpSp>
        <p:nvGrpSpPr>
          <p:cNvPr id="2098" name="object 433">
            <a:extLst>
              <a:ext uri="{FF2B5EF4-FFF2-40B4-BE49-F238E27FC236}">
                <a16:creationId xmlns:a16="http://schemas.microsoft.com/office/drawing/2014/main" id="{49393305-661D-4504-9C44-7E4221A09115}"/>
              </a:ext>
            </a:extLst>
          </p:cNvPr>
          <p:cNvGrpSpPr>
            <a:grpSpLocks/>
          </p:cNvGrpSpPr>
          <p:nvPr/>
        </p:nvGrpSpPr>
        <p:grpSpPr bwMode="auto">
          <a:xfrm>
            <a:off x="8291513" y="2063750"/>
            <a:ext cx="1266825" cy="396875"/>
            <a:chOff x="8292084" y="2062990"/>
            <a:chExt cx="1266825" cy="396875"/>
          </a:xfrm>
        </p:grpSpPr>
        <p:sp>
          <p:nvSpPr>
            <p:cNvPr id="2100" name="object 434">
              <a:extLst>
                <a:ext uri="{FF2B5EF4-FFF2-40B4-BE49-F238E27FC236}">
                  <a16:creationId xmlns:a16="http://schemas.microsoft.com/office/drawing/2014/main" id="{29E614E7-0D9E-4337-9142-574EA5B6C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1134" y="2102438"/>
              <a:ext cx="435609" cy="262890"/>
            </a:xfrm>
            <a:custGeom>
              <a:avLst/>
              <a:gdLst>
                <a:gd name="T0" fmla="*/ 435201 w 435609"/>
                <a:gd name="T1" fmla="*/ 1500 h 262889"/>
                <a:gd name="T2" fmla="*/ 313472 w 435609"/>
                <a:gd name="T3" fmla="*/ 0 h 262889"/>
                <a:gd name="T4" fmla="*/ 232890 w 435609"/>
                <a:gd name="T5" fmla="*/ 6643 h 262889"/>
                <a:gd name="T6" fmla="*/ 157452 w 435609"/>
                <a:gd name="T7" fmla="*/ 27860 h 262889"/>
                <a:gd name="T8" fmla="*/ 51153 w 435609"/>
                <a:gd name="T9" fmla="*/ 70080 h 262889"/>
                <a:gd name="T10" fmla="*/ 5360 w 435609"/>
                <a:gd name="T11" fmla="*/ 101993 h 262889"/>
                <a:gd name="T12" fmla="*/ 0 w 435609"/>
                <a:gd name="T13" fmla="*/ 119394 h 262889"/>
                <a:gd name="T14" fmla="*/ 4898 w 435609"/>
                <a:gd name="T15" fmla="*/ 137273 h 262889"/>
                <a:gd name="T16" fmla="*/ 41175 w 435609"/>
                <a:gd name="T17" fmla="*/ 173009 h 262889"/>
                <a:gd name="T18" fmla="*/ 105597 w 435609"/>
                <a:gd name="T19" fmla="*/ 206295 h 262889"/>
                <a:gd name="T20" fmla="*/ 145678 w 435609"/>
                <a:gd name="T21" fmla="*/ 221109 h 262889"/>
                <a:gd name="T22" fmla="*/ 189574 w 435609"/>
                <a:gd name="T23" fmla="*/ 234220 h 262889"/>
                <a:gd name="T24" fmla="*/ 236210 w 435609"/>
                <a:gd name="T25" fmla="*/ 245264 h 262889"/>
                <a:gd name="T26" fmla="*/ 284511 w 435609"/>
                <a:gd name="T27" fmla="*/ 253877 h 262889"/>
                <a:gd name="T28" fmla="*/ 333405 w 435609"/>
                <a:gd name="T29" fmla="*/ 259695 h 262889"/>
                <a:gd name="T30" fmla="*/ 381817 w 435609"/>
                <a:gd name="T31" fmla="*/ 262355 h 262889"/>
                <a:gd name="T32" fmla="*/ 428673 w 435609"/>
                <a:gd name="T33" fmla="*/ 261494 h 26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609" h="262889">
                  <a:moveTo>
                    <a:pt x="435201" y="1500"/>
                  </a:moveTo>
                  <a:lnTo>
                    <a:pt x="313472" y="0"/>
                  </a:lnTo>
                  <a:lnTo>
                    <a:pt x="232890" y="6643"/>
                  </a:lnTo>
                  <a:lnTo>
                    <a:pt x="157452" y="27860"/>
                  </a:lnTo>
                  <a:lnTo>
                    <a:pt x="51153" y="70080"/>
                  </a:lnTo>
                  <a:lnTo>
                    <a:pt x="5360" y="101993"/>
                  </a:lnTo>
                  <a:lnTo>
                    <a:pt x="0" y="119394"/>
                  </a:lnTo>
                  <a:lnTo>
                    <a:pt x="4898" y="137273"/>
                  </a:lnTo>
                  <a:lnTo>
                    <a:pt x="41175" y="173009"/>
                  </a:lnTo>
                  <a:lnTo>
                    <a:pt x="105597" y="206295"/>
                  </a:lnTo>
                  <a:lnTo>
                    <a:pt x="145678" y="221109"/>
                  </a:lnTo>
                  <a:lnTo>
                    <a:pt x="189574" y="234220"/>
                  </a:lnTo>
                  <a:lnTo>
                    <a:pt x="236210" y="245264"/>
                  </a:lnTo>
                  <a:lnTo>
                    <a:pt x="284511" y="253877"/>
                  </a:lnTo>
                  <a:lnTo>
                    <a:pt x="333405" y="259695"/>
                  </a:lnTo>
                  <a:lnTo>
                    <a:pt x="381817" y="262355"/>
                  </a:lnTo>
                  <a:lnTo>
                    <a:pt x="428673" y="261494"/>
                  </a:lnTo>
                </a:path>
              </a:pathLst>
            </a:custGeom>
            <a:noFill/>
            <a:ln w="38100">
              <a:solidFill>
                <a:srgbClr val="0045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01" name="object 435">
              <a:extLst>
                <a:ext uri="{FF2B5EF4-FFF2-40B4-BE49-F238E27FC236}">
                  <a16:creationId xmlns:a16="http://schemas.microsoft.com/office/drawing/2014/main" id="{469E5B09-A37C-43AB-BF33-3A61B9825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281" y="2272251"/>
              <a:ext cx="106680" cy="187960"/>
            </a:xfrm>
            <a:custGeom>
              <a:avLst/>
              <a:gdLst>
                <a:gd name="T0" fmla="*/ 0 w 106679"/>
                <a:gd name="T1" fmla="*/ 0 h 187960"/>
                <a:gd name="T2" fmla="*/ 11252 w 106679"/>
                <a:gd name="T3" fmla="*/ 187540 h 187960"/>
                <a:gd name="T4" fmla="*/ 106489 w 106679"/>
                <a:gd name="T5" fmla="*/ 87718 h 187960"/>
                <a:gd name="T6" fmla="*/ 0 w 106679"/>
                <a:gd name="T7" fmla="*/ 0 h 187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679" h="187960">
                  <a:moveTo>
                    <a:pt x="0" y="0"/>
                  </a:moveTo>
                  <a:lnTo>
                    <a:pt x="11252" y="187540"/>
                  </a:lnTo>
                  <a:lnTo>
                    <a:pt x="106489" y="877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02" name="object 436">
              <a:extLst>
                <a:ext uri="{FF2B5EF4-FFF2-40B4-BE49-F238E27FC236}">
                  <a16:creationId xmlns:a16="http://schemas.microsoft.com/office/drawing/2014/main" id="{4F392271-996E-4B1E-B3CA-FD478BBF9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2212" y="2150935"/>
              <a:ext cx="477520" cy="233679"/>
            </a:xfrm>
            <a:custGeom>
              <a:avLst/>
              <a:gdLst>
                <a:gd name="T0" fmla="*/ 0 w 477520"/>
                <a:gd name="T1" fmla="*/ 227520 h 233680"/>
                <a:gd name="T2" fmla="*/ 168220 w 477520"/>
                <a:gd name="T3" fmla="*/ 233423 h 233680"/>
                <a:gd name="T4" fmla="*/ 268819 w 477520"/>
                <a:gd name="T5" fmla="*/ 227925 h 233680"/>
                <a:gd name="T6" fmla="*/ 341869 w 477520"/>
                <a:gd name="T7" fmla="*/ 204308 h 233680"/>
                <a:gd name="T8" fmla="*/ 427443 w 477520"/>
                <a:gd name="T9" fmla="*/ 155854 h 233680"/>
                <a:gd name="T10" fmla="*/ 477450 w 477520"/>
                <a:gd name="T11" fmla="*/ 97561 h 233680"/>
                <a:gd name="T12" fmla="*/ 453732 w 477520"/>
                <a:gd name="T13" fmla="*/ 49555 h 233680"/>
                <a:gd name="T14" fmla="*/ 404298 w 477520"/>
                <a:gd name="T15" fmla="*/ 16979 h 233680"/>
                <a:gd name="T16" fmla="*/ 377151 w 477520"/>
                <a:gd name="T17" fmla="*/ 4978 h 233680"/>
                <a:gd name="T18" fmla="*/ 342861 w 477520"/>
                <a:gd name="T19" fmla="*/ 0 h 23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7520" h="233680">
                  <a:moveTo>
                    <a:pt x="0" y="227520"/>
                  </a:moveTo>
                  <a:lnTo>
                    <a:pt x="168220" y="233423"/>
                  </a:lnTo>
                  <a:lnTo>
                    <a:pt x="268819" y="227925"/>
                  </a:lnTo>
                  <a:lnTo>
                    <a:pt x="341869" y="204308"/>
                  </a:lnTo>
                  <a:lnTo>
                    <a:pt x="427443" y="155854"/>
                  </a:lnTo>
                  <a:lnTo>
                    <a:pt x="477450" y="97561"/>
                  </a:lnTo>
                  <a:lnTo>
                    <a:pt x="453732" y="49555"/>
                  </a:lnTo>
                  <a:lnTo>
                    <a:pt x="404298" y="16979"/>
                  </a:lnTo>
                  <a:lnTo>
                    <a:pt x="377151" y="4978"/>
                  </a:lnTo>
                  <a:lnTo>
                    <a:pt x="342861" y="0"/>
                  </a:lnTo>
                </a:path>
              </a:pathLst>
            </a:custGeom>
            <a:noFill/>
            <a:ln w="38099">
              <a:solidFill>
                <a:srgbClr val="0045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103" name="object 437">
              <a:extLst>
                <a:ext uri="{FF2B5EF4-FFF2-40B4-BE49-F238E27FC236}">
                  <a16:creationId xmlns:a16="http://schemas.microsoft.com/office/drawing/2014/main" id="{DF37361D-6E50-4D1A-85E6-71AFDF83F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680" y="2062990"/>
              <a:ext cx="113664" cy="186055"/>
            </a:xfrm>
            <a:custGeom>
              <a:avLst/>
              <a:gdLst>
                <a:gd name="T0" fmla="*/ 113487 w 113665"/>
                <a:gd name="T1" fmla="*/ 0 h 186055"/>
                <a:gd name="T2" fmla="*/ 0 w 113665"/>
                <a:gd name="T3" fmla="*/ 78447 h 186055"/>
                <a:gd name="T4" fmla="*/ 86499 w 113665"/>
                <a:gd name="T5" fmla="*/ 185928 h 186055"/>
                <a:gd name="T6" fmla="*/ 113487 w 113665"/>
                <a:gd name="T7" fmla="*/ 0 h 186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665" h="186055">
                  <a:moveTo>
                    <a:pt x="113487" y="0"/>
                  </a:moveTo>
                  <a:lnTo>
                    <a:pt x="0" y="78447"/>
                  </a:lnTo>
                  <a:lnTo>
                    <a:pt x="86499" y="185928"/>
                  </a:lnTo>
                  <a:lnTo>
                    <a:pt x="113487" y="0"/>
                  </a:lnTo>
                  <a:close/>
                </a:path>
              </a:pathLst>
            </a:custGeom>
            <a:solidFill>
              <a:srgbClr val="004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438" name="object 438">
            <a:extLst>
              <a:ext uri="{FF2B5EF4-FFF2-40B4-BE49-F238E27FC236}">
                <a16:creationId xmlns:a16="http://schemas.microsoft.com/office/drawing/2014/main" id="{E2357FF5-EDD5-4426-BECE-B8F5F1B545BC}"/>
              </a:ext>
            </a:extLst>
          </p:cNvPr>
          <p:cNvSpPr txBox="1"/>
          <p:nvPr/>
        </p:nvSpPr>
        <p:spPr>
          <a:xfrm>
            <a:off x="9199563" y="1209675"/>
            <a:ext cx="393700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b="1" kern="0" spc="-1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10 </a:t>
            </a:r>
            <a:r>
              <a:rPr lang="ar" sz="1100" b="1" kern="0" spc="-10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ثوانٍ</a:t>
            </a:r>
            <a:endParaRPr sz="1100" kern="0">
              <a:solidFill>
                <a:sysClr val="windowText" lastClr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A65777DE-4C91-49E3-B0CF-E7AEA0A09044}"/>
</file>

<file path=customXml/itemProps2.xml><?xml version="1.0" encoding="utf-8"?>
<ds:datastoreItem xmlns:ds="http://schemas.openxmlformats.org/officeDocument/2006/customXml" ds:itemID="{CF075BCE-8AFD-4169-8716-9F3EF14335F4}"/>
</file>

<file path=customXml/itemProps3.xml><?xml version="1.0" encoding="utf-8"?>
<ds:datastoreItem xmlns:ds="http://schemas.openxmlformats.org/officeDocument/2006/customXml" ds:itemID="{EAB022B1-94DE-44A3-9A16-634A8B685CC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248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Century Gothic</vt:lpstr>
      <vt:lpstr>Sakkal Majalla</vt:lpstr>
      <vt:lpstr>Trebuchet MS</vt:lpstr>
      <vt:lpstr>Office Theme</vt:lpstr>
      <vt:lpstr>كيفية تحضير محلول الكلور بتركيز (0.05%)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ABDELAAL, Muhammad</dc:creator>
  <cp:lastModifiedBy>HP</cp:lastModifiedBy>
  <cp:revision>5</cp:revision>
  <dcterms:created xsi:type="dcterms:W3CDTF">2023-05-23T07:02:17Z</dcterms:created>
  <dcterms:modified xsi:type="dcterms:W3CDTF">2023-10-12T15:56:03Z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2015-02-17T00:00:00Z</vt:filetime>
  </property>
  <property fmtid="{D5CDD505-2E9C-101B-9397-08002B2CF9AE}" pid="3" name="Creator">
    <vt:lpwstr>Adobe InDesign CS5.5 (7.5.3)</vt:lpwstr>
  </property>
  <property fmtid="{D5CDD505-2E9C-101B-9397-08002B2CF9AE}" pid="4" name="LastSaved">
    <vt:filetime>2023-05-23T00:00:00Z</vt:filetime>
  </property>
  <property fmtid="{D5CDD505-2E9C-101B-9397-08002B2CF9AE}" pid="5" name="Producer">
    <vt:lpwstr>Adobe PDF Library 9.9</vt:lpwstr>
  </property>
  <property fmtid="{D5CDD505-2E9C-101B-9397-08002B2CF9AE}" pid="6" name="ContentTypeId">
    <vt:lpwstr>0x01010063D8C0AFE3A8684EAD891AA7EE49FBD9</vt:lpwstr>
  </property>
  <property fmtid="{D5CDD505-2E9C-101B-9397-08002B2CF9AE}" pid="7" name="Order">
    <vt:r8>3332400</vt:r8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